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3"/>
  </p:notesMasterIdLst>
  <p:handoutMasterIdLst>
    <p:handoutMasterId r:id="rId14"/>
  </p:handoutMasterIdLst>
  <p:sldIdLst>
    <p:sldId id="259" r:id="rId6"/>
    <p:sldId id="321" r:id="rId7"/>
    <p:sldId id="317" r:id="rId8"/>
    <p:sldId id="318" r:id="rId9"/>
    <p:sldId id="319" r:id="rId10"/>
    <p:sldId id="320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zoar" initials="" lastIdx="18" clrIdx="0"/>
  <p:cmAuthor id="71" name="Note" initials="Office [48]" lastIdx="1" clrIdx="71">
    <p:extLst/>
  </p:cmAuthor>
  <p:cmAuthor id="1" name="Bérengère Charles" initials="BC" lastIdx="3" clrIdx="1"/>
  <p:cmAuthor id="2" name="Raphael Rossi" initials="RR" lastIdx="4" clrIdx="2"/>
  <p:cmAuthor id="3" name="Olivier Cusac" initials="" lastIdx="2" clrIdx="3"/>
  <p:cmAuthor id="4" name="Kazoar" initials="" lastIdx="1" clrIdx="4"/>
  <p:cmAuthor id="5" name="ESTRANGIN, Marianne" initials="EM" lastIdx="24" clrIdx="5">
    <p:extLst/>
  </p:cmAuthor>
  <p:cmAuthor id="6" name="Olivier Cusac" initials="OC" lastIdx="2" clrIdx="6">
    <p:extLst/>
  </p:cmAuthor>
  <p:cmAuthor id="7" name="Olivier Cusac" initials="OC [2]" lastIdx="1" clrIdx="7">
    <p:extLst/>
  </p:cmAuthor>
  <p:cmAuthor id="8" name="Olivier Cusac" initials="OC [3]" lastIdx="1" clrIdx="8">
    <p:extLst/>
  </p:cmAuthor>
  <p:cmAuthor id="9" name="Olivier Cusac" initials="OC [4]" lastIdx="1" clrIdx="9">
    <p:extLst/>
  </p:cmAuthor>
  <p:cmAuthor id="10" name="Olivier Cusac" initials="OC [5]" lastIdx="1" clrIdx="10">
    <p:extLst/>
  </p:cmAuthor>
  <p:cmAuthor id="11" name="Olivier Cusac" initials="OC [6]" lastIdx="1" clrIdx="11">
    <p:extLst/>
  </p:cmAuthor>
  <p:cmAuthor id="12" name="Olivier Cusac" initials="OC [7]" lastIdx="1" clrIdx="12">
    <p:extLst/>
  </p:cmAuthor>
  <p:cmAuthor id="13" name="Olivier Cusac" initials="OC [8]" lastIdx="1" clrIdx="13">
    <p:extLst/>
  </p:cmAuthor>
  <p:cmAuthor id="14" name="Olivier Cusac" initials="OC [9]" lastIdx="1" clrIdx="14">
    <p:extLst/>
  </p:cmAuthor>
  <p:cmAuthor id="15" name="Olivier Cusac" initials="OC [10]" lastIdx="1" clrIdx="15">
    <p:extLst/>
  </p:cmAuthor>
  <p:cmAuthor id="16" name="Olivier Cusac" initials="OC [11]" lastIdx="1" clrIdx="16">
    <p:extLst/>
  </p:cmAuthor>
  <p:cmAuthor id="17" name="Olivier Cusac" initials="OC [12]" lastIdx="1" clrIdx="17">
    <p:extLst/>
  </p:cmAuthor>
  <p:cmAuthor id="18" name="Olivier Cusac" initials="OC [13]" lastIdx="1" clrIdx="18">
    <p:extLst/>
  </p:cmAuthor>
  <p:cmAuthor id="19" name="Olivier Cusac" initials="OC [14]" lastIdx="1" clrIdx="19">
    <p:extLst/>
  </p:cmAuthor>
  <p:cmAuthor id="20" name="Olivier Cusac" initials="OC [15]" lastIdx="1" clrIdx="20">
    <p:extLst/>
  </p:cmAuthor>
  <p:cmAuthor id="21" name="Olivier Cusac" initials="OC [16]" lastIdx="1" clrIdx="21">
    <p:extLst/>
  </p:cmAuthor>
  <p:cmAuthor id="22" name="Olivier Cusac" initials="OC [17]" lastIdx="1" clrIdx="22">
    <p:extLst/>
  </p:cmAuthor>
  <p:cmAuthor id="23" name="Olivier Cusac" initials="OC [18]" lastIdx="1" clrIdx="23">
    <p:extLst/>
  </p:cmAuthor>
  <p:cmAuthor id="24" name="Note" initials="Office" lastIdx="6" clrIdx="24">
    <p:extLst/>
  </p:cmAuthor>
  <p:cmAuthor id="25" name="Note" initials="Office [2]" lastIdx="1" clrIdx="25">
    <p:extLst/>
  </p:cmAuthor>
  <p:cmAuthor id="26" name="Note" initials="Office [3]" lastIdx="1" clrIdx="26">
    <p:extLst/>
  </p:cmAuthor>
  <p:cmAuthor id="27" name="Note" initials="Office [4]" lastIdx="1" clrIdx="27">
    <p:extLst/>
  </p:cmAuthor>
  <p:cmAuthor id="28" name="Note" initials="Office [5]" lastIdx="1" clrIdx="28">
    <p:extLst/>
  </p:cmAuthor>
  <p:cmAuthor id="29" name="Note" initials="Office [6]" lastIdx="1" clrIdx="29">
    <p:extLst/>
  </p:cmAuthor>
  <p:cmAuthor id="30" name="Note" initials="Office [7]" lastIdx="1" clrIdx="30">
    <p:extLst/>
  </p:cmAuthor>
  <p:cmAuthor id="31" name="Note" initials="Office [8]" lastIdx="1" clrIdx="31">
    <p:extLst/>
  </p:cmAuthor>
  <p:cmAuthor id="32" name="Note" initials="Office [9]" lastIdx="1" clrIdx="32">
    <p:extLst/>
  </p:cmAuthor>
  <p:cmAuthor id="33" name="Note" initials="Office [10]" lastIdx="1" clrIdx="33">
    <p:extLst/>
  </p:cmAuthor>
  <p:cmAuthor id="34" name="Note" initials="Office [11]" lastIdx="1" clrIdx="34">
    <p:extLst/>
  </p:cmAuthor>
  <p:cmAuthor id="35" name="Note" initials="Office [12]" lastIdx="1" clrIdx="35">
    <p:extLst/>
  </p:cmAuthor>
  <p:cmAuthor id="36" name="Note" initials="Office [13]" lastIdx="1" clrIdx="36">
    <p:extLst/>
  </p:cmAuthor>
  <p:cmAuthor id="37" name="Note" initials="Office [14]" lastIdx="1" clrIdx="37">
    <p:extLst/>
  </p:cmAuthor>
  <p:cmAuthor id="38" name="Note" initials="Office [15]" lastIdx="1" clrIdx="38">
    <p:extLst/>
  </p:cmAuthor>
  <p:cmAuthor id="39" name="Note" initials="Office [16]" lastIdx="1" clrIdx="39">
    <p:extLst/>
  </p:cmAuthor>
  <p:cmAuthor id="40" name="Note" initials="Office [17]" lastIdx="1" clrIdx="40">
    <p:extLst/>
  </p:cmAuthor>
  <p:cmAuthor id="41" name="Note" initials="Office [18]" lastIdx="1" clrIdx="41">
    <p:extLst/>
  </p:cmAuthor>
  <p:cmAuthor id="42" name="Note" initials="Office [19]" lastIdx="1" clrIdx="42">
    <p:extLst/>
  </p:cmAuthor>
  <p:cmAuthor id="43" name="Note" initials="Office [20]" lastIdx="1" clrIdx="43">
    <p:extLst/>
  </p:cmAuthor>
  <p:cmAuthor id="44" name="Note" initials="Office [21]" lastIdx="1" clrIdx="44">
    <p:extLst/>
  </p:cmAuthor>
  <p:cmAuthor id="45" name="Note" initials="Office [22]" lastIdx="1" clrIdx="45">
    <p:extLst/>
  </p:cmAuthor>
  <p:cmAuthor id="46" name="Note" initials="Office [23]" lastIdx="1" clrIdx="46">
    <p:extLst/>
  </p:cmAuthor>
  <p:cmAuthor id="47" name="Note" initials="Office [24]" lastIdx="1" clrIdx="47">
    <p:extLst/>
  </p:cmAuthor>
  <p:cmAuthor id="48" name="Note" initials="Office [25]" lastIdx="1" clrIdx="48">
    <p:extLst/>
  </p:cmAuthor>
  <p:cmAuthor id="49" name="Note" initials="Office [26]" lastIdx="1" clrIdx="49">
    <p:extLst/>
  </p:cmAuthor>
  <p:cmAuthor id="50" name="Note" initials="Office [27]" lastIdx="1" clrIdx="50">
    <p:extLst/>
  </p:cmAuthor>
  <p:cmAuthor id="51" name="Note" initials="Office [28]" lastIdx="1" clrIdx="51">
    <p:extLst/>
  </p:cmAuthor>
  <p:cmAuthor id="52" name="Note" initials="Office [29]" lastIdx="1" clrIdx="52">
    <p:extLst/>
  </p:cmAuthor>
  <p:cmAuthor id="53" name="Note" initials="Office [30]" lastIdx="1" clrIdx="53">
    <p:extLst/>
  </p:cmAuthor>
  <p:cmAuthor id="54" name="Note" initials="Office [31]" lastIdx="1" clrIdx="54">
    <p:extLst/>
  </p:cmAuthor>
  <p:cmAuthor id="55" name="Note" initials="Office [32]" lastIdx="1" clrIdx="55">
    <p:extLst/>
  </p:cmAuthor>
  <p:cmAuthor id="56" name="Note" initials="Office [33]" lastIdx="1" clrIdx="56">
    <p:extLst/>
  </p:cmAuthor>
  <p:cmAuthor id="57" name="Note" initials="Office [34]" lastIdx="1" clrIdx="57">
    <p:extLst/>
  </p:cmAuthor>
  <p:cmAuthor id="58" name="Note" initials="Office [35]" lastIdx="1" clrIdx="58">
    <p:extLst/>
  </p:cmAuthor>
  <p:cmAuthor id="59" name="Note" initials="Office [36]" lastIdx="1" clrIdx="59">
    <p:extLst/>
  </p:cmAuthor>
  <p:cmAuthor id="60" name="Note" initials="Office [37]" lastIdx="1" clrIdx="60">
    <p:extLst/>
  </p:cmAuthor>
  <p:cmAuthor id="61" name="Note" initials="Office [38]" lastIdx="1" clrIdx="61">
    <p:extLst/>
  </p:cmAuthor>
  <p:cmAuthor id="62" name="Note" initials="Office [39]" lastIdx="1" clrIdx="62">
    <p:extLst/>
  </p:cmAuthor>
  <p:cmAuthor id="63" name="Note" initials="Office [40]" lastIdx="1" clrIdx="63">
    <p:extLst/>
  </p:cmAuthor>
  <p:cmAuthor id="64" name="Note" initials="Office [41]" lastIdx="1" clrIdx="64">
    <p:extLst/>
  </p:cmAuthor>
  <p:cmAuthor id="65" name="Note" initials="Office [42]" lastIdx="1" clrIdx="65">
    <p:extLst/>
  </p:cmAuthor>
  <p:cmAuthor id="66" name="Note" initials="Office [43]" lastIdx="1" clrIdx="66">
    <p:extLst/>
  </p:cmAuthor>
  <p:cmAuthor id="67" name="Note" initials="Office [44]" lastIdx="1" clrIdx="67">
    <p:extLst/>
  </p:cmAuthor>
  <p:cmAuthor id="68" name="Note" initials="Office [45]" lastIdx="1" clrIdx="68">
    <p:extLst/>
  </p:cmAuthor>
  <p:cmAuthor id="69" name="Note" initials="Office [46]" lastIdx="1" clrIdx="69">
    <p:extLst/>
  </p:cmAuthor>
  <p:cmAuthor id="70" name="Note" initials="Office [47]" lastIdx="1" clrIdx="7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64C2C8"/>
    <a:srgbClr val="0072BB"/>
    <a:srgbClr val="0072BC"/>
    <a:srgbClr val="000000"/>
    <a:srgbClr val="5A3D8E"/>
    <a:srgbClr val="4EAC52"/>
    <a:srgbClr val="F7901E"/>
    <a:srgbClr val="5A3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2" autoAdjust="0"/>
    <p:restoredTop sz="91279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534" y="114"/>
      </p:cViewPr>
      <p:guideLst>
        <p:guide orient="horz" pos="376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80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5BC16-0D0F-462A-9C1E-53A0C6568E96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F6B4483B-CD5A-4782-9E39-ABFCC7CB0B7E}">
      <dgm:prSet phldrT="[Texte]"/>
      <dgm:spPr>
        <a:xfrm>
          <a:off x="0" y="1004"/>
          <a:ext cx="1810869" cy="663002"/>
        </a:xfrm>
        <a:prstGeom prst="roundRect">
          <a:avLst/>
        </a:prstGeom>
        <a:solidFill>
          <a:srgbClr val="263F6A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fr-FR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Maintenance préventive</a:t>
          </a:r>
        </a:p>
      </dgm:t>
    </dgm:pt>
    <dgm:pt modelId="{F2B6AA00-C287-4EE9-8D00-C347BC3A1E33}" type="parTrans" cxnId="{795612E4-94DA-463D-9150-2A3B35A4E4B9}">
      <dgm:prSet/>
      <dgm:spPr/>
      <dgm:t>
        <a:bodyPr/>
        <a:lstStyle/>
        <a:p>
          <a:endParaRPr lang="fr-FR"/>
        </a:p>
      </dgm:t>
    </dgm:pt>
    <dgm:pt modelId="{53FA11D1-F74C-43B7-ABC1-511FA491B26B}" type="sibTrans" cxnId="{795612E4-94DA-463D-9150-2A3B35A4E4B9}">
      <dgm:prSet/>
      <dgm:spPr/>
      <dgm:t>
        <a:bodyPr/>
        <a:lstStyle/>
        <a:p>
          <a:endParaRPr lang="fr-FR"/>
        </a:p>
      </dgm:t>
    </dgm:pt>
    <dgm:pt modelId="{F1A67531-00FC-4BE6-B84F-D150CB2FF3CD}">
      <dgm:prSet phldrT="[Texte]"/>
      <dgm:spPr>
        <a:xfrm rot="5400000">
          <a:off x="3155329" y="-1277155"/>
          <a:ext cx="530402" cy="3219322"/>
        </a:xfrm>
        <a:prstGeom prst="round2SameRect">
          <a:avLst/>
        </a:prstGeom>
        <a:solidFill>
          <a:srgbClr val="263F6A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3F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fr-FR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Détection en masse des défauts annonciateurs</a:t>
          </a:r>
        </a:p>
      </dgm:t>
    </dgm:pt>
    <dgm:pt modelId="{0B79136A-1379-450D-8BB1-414078B32C10}" type="parTrans" cxnId="{6BBDA2B4-BEEF-4119-94D6-8E1249260CBE}">
      <dgm:prSet/>
      <dgm:spPr/>
      <dgm:t>
        <a:bodyPr/>
        <a:lstStyle/>
        <a:p>
          <a:endParaRPr lang="fr-FR"/>
        </a:p>
      </dgm:t>
    </dgm:pt>
    <dgm:pt modelId="{0FC7937D-1EF9-4696-BDD4-C87C57548877}" type="sibTrans" cxnId="{6BBDA2B4-BEEF-4119-94D6-8E1249260CBE}">
      <dgm:prSet/>
      <dgm:spPr/>
      <dgm:t>
        <a:bodyPr/>
        <a:lstStyle/>
        <a:p>
          <a:endParaRPr lang="fr-FR"/>
        </a:p>
      </dgm:t>
    </dgm:pt>
    <dgm:pt modelId="{BCD80222-D4F9-41B7-B62A-2CC45E19EC4A}">
      <dgm:prSet phldrT="[Texte]"/>
      <dgm:spPr>
        <a:xfrm>
          <a:off x="0" y="697157"/>
          <a:ext cx="1810869" cy="663002"/>
        </a:xfrm>
        <a:prstGeom prst="roundRect">
          <a:avLst/>
        </a:prstGeom>
        <a:solidFill>
          <a:srgbClr val="263F6A">
            <a:shade val="80000"/>
            <a:hueOff val="199882"/>
            <a:satOff val="-19323"/>
            <a:lumOff val="1892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fr-FR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Maintenance corrective</a:t>
          </a:r>
        </a:p>
      </dgm:t>
    </dgm:pt>
    <dgm:pt modelId="{ABD1E53A-ECF9-47C6-85E2-04B1A9FA8403}" type="parTrans" cxnId="{D39A1905-D24A-40DE-9ED2-97374F7F476C}">
      <dgm:prSet/>
      <dgm:spPr/>
      <dgm:t>
        <a:bodyPr/>
        <a:lstStyle/>
        <a:p>
          <a:endParaRPr lang="fr-FR"/>
        </a:p>
      </dgm:t>
    </dgm:pt>
    <dgm:pt modelId="{5692458A-841A-41C5-9511-DCBC1DEC18CC}" type="sibTrans" cxnId="{D39A1905-D24A-40DE-9ED2-97374F7F476C}">
      <dgm:prSet/>
      <dgm:spPr/>
      <dgm:t>
        <a:bodyPr/>
        <a:lstStyle/>
        <a:p>
          <a:endParaRPr lang="fr-FR"/>
        </a:p>
      </dgm:t>
    </dgm:pt>
    <dgm:pt modelId="{31F15EE6-203E-47CD-8628-0822B73630A1}">
      <dgm:prSet phldrT="[Texte]"/>
      <dgm:spPr>
        <a:xfrm rot="5400000">
          <a:off x="3155329" y="-581002"/>
          <a:ext cx="530402" cy="3219322"/>
        </a:xfrm>
        <a:prstGeom prst="round2SameRect">
          <a:avLst/>
        </a:prstGeom>
        <a:solidFill>
          <a:srgbClr val="263F6A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3F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fr-FR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Modification des consignes, arrêt programmé</a:t>
          </a:r>
        </a:p>
      </dgm:t>
    </dgm:pt>
    <dgm:pt modelId="{2A49146F-6E03-48BB-A5B8-24F72F318A8E}" type="parTrans" cxnId="{D420425C-AB7E-4C9A-9BFE-9412E15A3681}">
      <dgm:prSet/>
      <dgm:spPr/>
      <dgm:t>
        <a:bodyPr/>
        <a:lstStyle/>
        <a:p>
          <a:endParaRPr lang="fr-FR"/>
        </a:p>
      </dgm:t>
    </dgm:pt>
    <dgm:pt modelId="{0ED1E083-F188-4DBC-A24F-E5850A49FD2B}" type="sibTrans" cxnId="{D420425C-AB7E-4C9A-9BFE-9412E15A3681}">
      <dgm:prSet/>
      <dgm:spPr/>
      <dgm:t>
        <a:bodyPr/>
        <a:lstStyle/>
        <a:p>
          <a:endParaRPr lang="fr-FR"/>
        </a:p>
      </dgm:t>
    </dgm:pt>
    <dgm:pt modelId="{1ACB0F88-7FF0-4AF3-A476-DC63793FEF1F}">
      <dgm:prSet phldrT="[Texte]"/>
      <dgm:spPr>
        <a:xfrm>
          <a:off x="0" y="1393309"/>
          <a:ext cx="1810869" cy="663002"/>
        </a:xfrm>
        <a:prstGeom prst="roundRect">
          <a:avLst/>
        </a:prstGeom>
        <a:solidFill>
          <a:srgbClr val="263F6A">
            <a:shade val="80000"/>
            <a:hueOff val="399764"/>
            <a:satOff val="-38646"/>
            <a:lumOff val="3784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fr-FR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Maintenance curative</a:t>
          </a:r>
        </a:p>
      </dgm:t>
    </dgm:pt>
    <dgm:pt modelId="{057435FB-757A-4B26-A7AE-C7A57B524D93}" type="parTrans" cxnId="{EC13E6DF-3BE2-4639-9790-E74FECD25EBA}">
      <dgm:prSet/>
      <dgm:spPr/>
      <dgm:t>
        <a:bodyPr/>
        <a:lstStyle/>
        <a:p>
          <a:endParaRPr lang="fr-FR"/>
        </a:p>
      </dgm:t>
    </dgm:pt>
    <dgm:pt modelId="{71BF2397-03EC-46EF-B50C-97DC44CDCA92}" type="sibTrans" cxnId="{EC13E6DF-3BE2-4639-9790-E74FECD25EBA}">
      <dgm:prSet/>
      <dgm:spPr/>
      <dgm:t>
        <a:bodyPr/>
        <a:lstStyle/>
        <a:p>
          <a:endParaRPr lang="fr-FR"/>
        </a:p>
      </dgm:t>
    </dgm:pt>
    <dgm:pt modelId="{33C4CB76-485C-486C-BA2D-EDE36A84C434}">
      <dgm:prSet phldrT="[Texte]"/>
      <dgm:spPr>
        <a:xfrm rot="5400000">
          <a:off x="3155329" y="115149"/>
          <a:ext cx="530402" cy="3219322"/>
        </a:xfrm>
        <a:prstGeom prst="round2SameRect">
          <a:avLst/>
        </a:prstGeom>
        <a:solidFill>
          <a:srgbClr val="263F6A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3F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fr-FR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Arrêt imprévu</a:t>
          </a:r>
        </a:p>
      </dgm:t>
    </dgm:pt>
    <dgm:pt modelId="{73EB1FDF-0474-403A-AC36-47DCCA736F39}" type="parTrans" cxnId="{15AAA316-98B2-4D9A-9787-8E986FF8A0F1}">
      <dgm:prSet/>
      <dgm:spPr/>
      <dgm:t>
        <a:bodyPr/>
        <a:lstStyle/>
        <a:p>
          <a:endParaRPr lang="fr-FR"/>
        </a:p>
      </dgm:t>
    </dgm:pt>
    <dgm:pt modelId="{D1EC1DDE-ED7D-48FD-BF44-947F8E12CF39}" type="sibTrans" cxnId="{15AAA316-98B2-4D9A-9787-8E986FF8A0F1}">
      <dgm:prSet/>
      <dgm:spPr/>
      <dgm:t>
        <a:bodyPr/>
        <a:lstStyle/>
        <a:p>
          <a:endParaRPr lang="fr-FR"/>
        </a:p>
      </dgm:t>
    </dgm:pt>
    <dgm:pt modelId="{CE8CDAC8-7356-4D18-8E3B-5B2106E3BC03}">
      <dgm:prSet phldrT="[Texte]"/>
      <dgm:spPr>
        <a:xfrm rot="5400000">
          <a:off x="3155329" y="115149"/>
          <a:ext cx="530402" cy="3219322"/>
        </a:xfrm>
        <a:prstGeom prst="round2SameRect">
          <a:avLst/>
        </a:prstGeom>
        <a:solidFill>
          <a:srgbClr val="263F6A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3F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fr-FR" dirty="0" err="1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Revamp</a:t>
          </a:r>
          <a:r>
            <a:rPr lang="fr-FR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, remplacement</a:t>
          </a:r>
        </a:p>
      </dgm:t>
    </dgm:pt>
    <dgm:pt modelId="{CC3A32FD-219B-4B26-9C10-A8D8409DB02E}" type="parTrans" cxnId="{18DAE8A7-6F16-4034-AD29-702A4F440C14}">
      <dgm:prSet/>
      <dgm:spPr/>
      <dgm:t>
        <a:bodyPr/>
        <a:lstStyle/>
        <a:p>
          <a:endParaRPr lang="fr-FR"/>
        </a:p>
      </dgm:t>
    </dgm:pt>
    <dgm:pt modelId="{8BE378FB-8347-4644-9E84-ADE1BAA44A84}" type="sibTrans" cxnId="{18DAE8A7-6F16-4034-AD29-702A4F440C14}">
      <dgm:prSet/>
      <dgm:spPr/>
      <dgm:t>
        <a:bodyPr/>
        <a:lstStyle/>
        <a:p>
          <a:endParaRPr lang="fr-FR"/>
        </a:p>
      </dgm:t>
    </dgm:pt>
    <dgm:pt modelId="{F34A3A79-7DC0-4D20-A344-28D88E8A7F1D}">
      <dgm:prSet phldrT="[Texte]"/>
      <dgm:spPr>
        <a:xfrm rot="5400000">
          <a:off x="3155329" y="-581002"/>
          <a:ext cx="530402" cy="3219322"/>
        </a:xfrm>
        <a:prstGeom prst="round2SameRect">
          <a:avLst/>
        </a:prstGeom>
        <a:solidFill>
          <a:srgbClr val="263F6A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3F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fr-FR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Suivi des équipements</a:t>
          </a:r>
        </a:p>
      </dgm:t>
    </dgm:pt>
    <dgm:pt modelId="{12C4CF66-144A-49DA-9B2D-B4C3E519AB20}" type="parTrans" cxnId="{2A48F02C-D148-45C1-BC37-A7F3B9C204CA}">
      <dgm:prSet/>
      <dgm:spPr/>
      <dgm:t>
        <a:bodyPr/>
        <a:lstStyle/>
        <a:p>
          <a:endParaRPr lang="fr-FR"/>
        </a:p>
      </dgm:t>
    </dgm:pt>
    <dgm:pt modelId="{2718C050-0417-4EFA-884B-B68B9B863C21}" type="sibTrans" cxnId="{2A48F02C-D148-45C1-BC37-A7F3B9C204CA}">
      <dgm:prSet/>
      <dgm:spPr/>
      <dgm:t>
        <a:bodyPr/>
        <a:lstStyle/>
        <a:p>
          <a:endParaRPr lang="fr-FR"/>
        </a:p>
      </dgm:t>
    </dgm:pt>
    <dgm:pt modelId="{1B47350A-6733-4FA0-961F-461DB5EAB1FA}">
      <dgm:prSet phldrT="[Texte]"/>
      <dgm:spPr>
        <a:xfrm rot="5400000">
          <a:off x="3155329" y="-1277155"/>
          <a:ext cx="530402" cy="3219322"/>
        </a:xfrm>
        <a:prstGeom prst="round2SameRect">
          <a:avLst/>
        </a:prstGeom>
        <a:solidFill>
          <a:srgbClr val="263F6A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3F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fr-FR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Analyse des causalités</a:t>
          </a:r>
        </a:p>
      </dgm:t>
    </dgm:pt>
    <dgm:pt modelId="{A8B61551-C227-406F-A37B-BCB66EDA3D71}" type="parTrans" cxnId="{004E0D37-7DE9-4F60-BD2F-E3C5EFFE1587}">
      <dgm:prSet/>
      <dgm:spPr/>
      <dgm:t>
        <a:bodyPr/>
        <a:lstStyle/>
        <a:p>
          <a:endParaRPr lang="fr-FR"/>
        </a:p>
      </dgm:t>
    </dgm:pt>
    <dgm:pt modelId="{7D719089-5AA1-46E7-8B04-11E8F96C7322}" type="sibTrans" cxnId="{004E0D37-7DE9-4F60-BD2F-E3C5EFFE1587}">
      <dgm:prSet/>
      <dgm:spPr/>
      <dgm:t>
        <a:bodyPr/>
        <a:lstStyle/>
        <a:p>
          <a:endParaRPr lang="fr-FR"/>
        </a:p>
      </dgm:t>
    </dgm:pt>
    <dgm:pt modelId="{E1AB41AA-3456-446E-9AF4-BC02742045EF}" type="pres">
      <dgm:prSet presAssocID="{3195BC16-0D0F-462A-9C1E-53A0C6568E96}" presName="Name0" presStyleCnt="0">
        <dgm:presLayoutVars>
          <dgm:dir/>
          <dgm:animLvl val="lvl"/>
          <dgm:resizeHandles val="exact"/>
        </dgm:presLayoutVars>
      </dgm:prSet>
      <dgm:spPr/>
    </dgm:pt>
    <dgm:pt modelId="{30514163-AF5C-4361-B20B-F1E41AAF82E0}" type="pres">
      <dgm:prSet presAssocID="{F6B4483B-CD5A-4782-9E39-ABFCC7CB0B7E}" presName="linNode" presStyleCnt="0"/>
      <dgm:spPr/>
    </dgm:pt>
    <dgm:pt modelId="{F2A6936D-9BB2-46E1-A27E-7E1F92074662}" type="pres">
      <dgm:prSet presAssocID="{F6B4483B-CD5A-4782-9E39-ABFCC7CB0B7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6087CB8-51F8-4D7D-A6AA-AF7129B6F265}" type="pres">
      <dgm:prSet presAssocID="{F6B4483B-CD5A-4782-9E39-ABFCC7CB0B7E}" presName="descendantText" presStyleLbl="alignAccFollowNode1" presStyleIdx="0" presStyleCnt="3">
        <dgm:presLayoutVars>
          <dgm:bulletEnabled val="1"/>
        </dgm:presLayoutVars>
      </dgm:prSet>
      <dgm:spPr/>
    </dgm:pt>
    <dgm:pt modelId="{B1FA7BF8-B83D-4C9E-9F6C-1E49FA38163F}" type="pres">
      <dgm:prSet presAssocID="{53FA11D1-F74C-43B7-ABC1-511FA491B26B}" presName="sp" presStyleCnt="0"/>
      <dgm:spPr/>
    </dgm:pt>
    <dgm:pt modelId="{F981EF49-D417-453E-9593-7AF7307D3237}" type="pres">
      <dgm:prSet presAssocID="{BCD80222-D4F9-41B7-B62A-2CC45E19EC4A}" presName="linNode" presStyleCnt="0"/>
      <dgm:spPr/>
    </dgm:pt>
    <dgm:pt modelId="{10D85E91-1523-4D81-B83C-A50511E977BC}" type="pres">
      <dgm:prSet presAssocID="{BCD80222-D4F9-41B7-B62A-2CC45E19EC4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F87F3CE-5261-468B-8FE8-308E7D2A53BF}" type="pres">
      <dgm:prSet presAssocID="{BCD80222-D4F9-41B7-B62A-2CC45E19EC4A}" presName="descendantText" presStyleLbl="alignAccFollowNode1" presStyleIdx="1" presStyleCnt="3">
        <dgm:presLayoutVars>
          <dgm:bulletEnabled val="1"/>
        </dgm:presLayoutVars>
      </dgm:prSet>
      <dgm:spPr/>
    </dgm:pt>
    <dgm:pt modelId="{B0213A5A-5032-4EB1-925C-9415AB1B16F6}" type="pres">
      <dgm:prSet presAssocID="{5692458A-841A-41C5-9511-DCBC1DEC18CC}" presName="sp" presStyleCnt="0"/>
      <dgm:spPr/>
    </dgm:pt>
    <dgm:pt modelId="{B11907E9-60D7-4860-9037-873658ADE0AE}" type="pres">
      <dgm:prSet presAssocID="{1ACB0F88-7FF0-4AF3-A476-DC63793FEF1F}" presName="linNode" presStyleCnt="0"/>
      <dgm:spPr/>
    </dgm:pt>
    <dgm:pt modelId="{4B70603A-1316-4C06-B665-067B19E01D8A}" type="pres">
      <dgm:prSet presAssocID="{1ACB0F88-7FF0-4AF3-A476-DC63793FEF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6FC0CA4-90C7-4277-9248-C7F649A2DC4A}" type="pres">
      <dgm:prSet presAssocID="{1ACB0F88-7FF0-4AF3-A476-DC63793FEF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39A1905-D24A-40DE-9ED2-97374F7F476C}" srcId="{3195BC16-0D0F-462A-9C1E-53A0C6568E96}" destId="{BCD80222-D4F9-41B7-B62A-2CC45E19EC4A}" srcOrd="1" destOrd="0" parTransId="{ABD1E53A-ECF9-47C6-85E2-04B1A9FA8403}" sibTransId="{5692458A-841A-41C5-9511-DCBC1DEC18CC}"/>
    <dgm:cxn modelId="{15AAA316-98B2-4D9A-9787-8E986FF8A0F1}" srcId="{1ACB0F88-7FF0-4AF3-A476-DC63793FEF1F}" destId="{33C4CB76-485C-486C-BA2D-EDE36A84C434}" srcOrd="0" destOrd="0" parTransId="{73EB1FDF-0474-403A-AC36-47DCCA736F39}" sibTransId="{D1EC1DDE-ED7D-48FD-BF44-947F8E12CF39}"/>
    <dgm:cxn modelId="{2A48F02C-D148-45C1-BC37-A7F3B9C204CA}" srcId="{BCD80222-D4F9-41B7-B62A-2CC45E19EC4A}" destId="{F34A3A79-7DC0-4D20-A344-28D88E8A7F1D}" srcOrd="0" destOrd="0" parTransId="{12C4CF66-144A-49DA-9B2D-B4C3E519AB20}" sibTransId="{2718C050-0417-4EFA-884B-B68B9B863C21}"/>
    <dgm:cxn modelId="{004E0D37-7DE9-4F60-BD2F-E3C5EFFE1587}" srcId="{F6B4483B-CD5A-4782-9E39-ABFCC7CB0B7E}" destId="{1B47350A-6733-4FA0-961F-461DB5EAB1FA}" srcOrd="1" destOrd="0" parTransId="{A8B61551-C227-406F-A37B-BCB66EDA3D71}" sibTransId="{7D719089-5AA1-46E7-8B04-11E8F96C7322}"/>
    <dgm:cxn modelId="{D420425C-AB7E-4C9A-9BFE-9412E15A3681}" srcId="{BCD80222-D4F9-41B7-B62A-2CC45E19EC4A}" destId="{31F15EE6-203E-47CD-8628-0822B73630A1}" srcOrd="1" destOrd="0" parTransId="{2A49146F-6E03-48BB-A5B8-24F72F318A8E}" sibTransId="{0ED1E083-F188-4DBC-A24F-E5850A49FD2B}"/>
    <dgm:cxn modelId="{C7814166-8FE3-497A-BCA1-732730BDC846}" type="presOf" srcId="{F1A67531-00FC-4BE6-B84F-D150CB2FF3CD}" destId="{26087CB8-51F8-4D7D-A6AA-AF7129B6F265}" srcOrd="0" destOrd="0" presId="urn:microsoft.com/office/officeart/2005/8/layout/vList5"/>
    <dgm:cxn modelId="{5933C44E-9315-4978-A0AD-4520EEAAD6A0}" type="presOf" srcId="{1B47350A-6733-4FA0-961F-461DB5EAB1FA}" destId="{26087CB8-51F8-4D7D-A6AA-AF7129B6F265}" srcOrd="0" destOrd="1" presId="urn:microsoft.com/office/officeart/2005/8/layout/vList5"/>
    <dgm:cxn modelId="{712ED74F-BD17-4EBE-9353-DC6EA562F174}" type="presOf" srcId="{F6B4483B-CD5A-4782-9E39-ABFCC7CB0B7E}" destId="{F2A6936D-9BB2-46E1-A27E-7E1F92074662}" srcOrd="0" destOrd="0" presId="urn:microsoft.com/office/officeart/2005/8/layout/vList5"/>
    <dgm:cxn modelId="{9BEEA67B-BC77-4CA2-8A1A-A7C97B3B1A4E}" type="presOf" srcId="{BCD80222-D4F9-41B7-B62A-2CC45E19EC4A}" destId="{10D85E91-1523-4D81-B83C-A50511E977BC}" srcOrd="0" destOrd="0" presId="urn:microsoft.com/office/officeart/2005/8/layout/vList5"/>
    <dgm:cxn modelId="{19DFC297-9E45-4ACF-B65F-13787499CC6E}" type="presOf" srcId="{3195BC16-0D0F-462A-9C1E-53A0C6568E96}" destId="{E1AB41AA-3456-446E-9AF4-BC02742045EF}" srcOrd="0" destOrd="0" presId="urn:microsoft.com/office/officeart/2005/8/layout/vList5"/>
    <dgm:cxn modelId="{11271DA1-FF6E-4ADD-8460-ACFE3176723C}" type="presOf" srcId="{F34A3A79-7DC0-4D20-A344-28D88E8A7F1D}" destId="{AF87F3CE-5261-468B-8FE8-308E7D2A53BF}" srcOrd="0" destOrd="0" presId="urn:microsoft.com/office/officeart/2005/8/layout/vList5"/>
    <dgm:cxn modelId="{18DAE8A7-6F16-4034-AD29-702A4F440C14}" srcId="{1ACB0F88-7FF0-4AF3-A476-DC63793FEF1F}" destId="{CE8CDAC8-7356-4D18-8E3B-5B2106E3BC03}" srcOrd="1" destOrd="0" parTransId="{CC3A32FD-219B-4B26-9C10-A8D8409DB02E}" sibTransId="{8BE378FB-8347-4644-9E84-ADE1BAA44A84}"/>
    <dgm:cxn modelId="{964B14AE-007B-498F-B338-EE47009260A4}" type="presOf" srcId="{31F15EE6-203E-47CD-8628-0822B73630A1}" destId="{AF87F3CE-5261-468B-8FE8-308E7D2A53BF}" srcOrd="0" destOrd="1" presId="urn:microsoft.com/office/officeart/2005/8/layout/vList5"/>
    <dgm:cxn modelId="{6BBDA2B4-BEEF-4119-94D6-8E1249260CBE}" srcId="{F6B4483B-CD5A-4782-9E39-ABFCC7CB0B7E}" destId="{F1A67531-00FC-4BE6-B84F-D150CB2FF3CD}" srcOrd="0" destOrd="0" parTransId="{0B79136A-1379-450D-8BB1-414078B32C10}" sibTransId="{0FC7937D-1EF9-4696-BDD4-C87C57548877}"/>
    <dgm:cxn modelId="{9237CDB8-FA8B-423C-907B-BC69418EEF74}" type="presOf" srcId="{CE8CDAC8-7356-4D18-8E3B-5B2106E3BC03}" destId="{B6FC0CA4-90C7-4277-9248-C7F649A2DC4A}" srcOrd="0" destOrd="1" presId="urn:microsoft.com/office/officeart/2005/8/layout/vList5"/>
    <dgm:cxn modelId="{C219F4D1-9173-445F-90E0-2C15807AFA2D}" type="presOf" srcId="{33C4CB76-485C-486C-BA2D-EDE36A84C434}" destId="{B6FC0CA4-90C7-4277-9248-C7F649A2DC4A}" srcOrd="0" destOrd="0" presId="urn:microsoft.com/office/officeart/2005/8/layout/vList5"/>
    <dgm:cxn modelId="{EC13E6DF-3BE2-4639-9790-E74FECD25EBA}" srcId="{3195BC16-0D0F-462A-9C1E-53A0C6568E96}" destId="{1ACB0F88-7FF0-4AF3-A476-DC63793FEF1F}" srcOrd="2" destOrd="0" parTransId="{057435FB-757A-4B26-A7AE-C7A57B524D93}" sibTransId="{71BF2397-03EC-46EF-B50C-97DC44CDCA92}"/>
    <dgm:cxn modelId="{795612E4-94DA-463D-9150-2A3B35A4E4B9}" srcId="{3195BC16-0D0F-462A-9C1E-53A0C6568E96}" destId="{F6B4483B-CD5A-4782-9E39-ABFCC7CB0B7E}" srcOrd="0" destOrd="0" parTransId="{F2B6AA00-C287-4EE9-8D00-C347BC3A1E33}" sibTransId="{53FA11D1-F74C-43B7-ABC1-511FA491B26B}"/>
    <dgm:cxn modelId="{615FA1E6-58B4-4E08-BD8A-631AAC695E98}" type="presOf" srcId="{1ACB0F88-7FF0-4AF3-A476-DC63793FEF1F}" destId="{4B70603A-1316-4C06-B665-067B19E01D8A}" srcOrd="0" destOrd="0" presId="urn:microsoft.com/office/officeart/2005/8/layout/vList5"/>
    <dgm:cxn modelId="{2EEA7C6F-0486-4F20-91AA-7EA6E8F3C60D}" type="presParOf" srcId="{E1AB41AA-3456-446E-9AF4-BC02742045EF}" destId="{30514163-AF5C-4361-B20B-F1E41AAF82E0}" srcOrd="0" destOrd="0" presId="urn:microsoft.com/office/officeart/2005/8/layout/vList5"/>
    <dgm:cxn modelId="{EA349F95-FD70-467E-BCFD-303C33979A5C}" type="presParOf" srcId="{30514163-AF5C-4361-B20B-F1E41AAF82E0}" destId="{F2A6936D-9BB2-46E1-A27E-7E1F92074662}" srcOrd="0" destOrd="0" presId="urn:microsoft.com/office/officeart/2005/8/layout/vList5"/>
    <dgm:cxn modelId="{98C8183D-E046-4773-BA10-7D7FFDAB8630}" type="presParOf" srcId="{30514163-AF5C-4361-B20B-F1E41AAF82E0}" destId="{26087CB8-51F8-4D7D-A6AA-AF7129B6F265}" srcOrd="1" destOrd="0" presId="urn:microsoft.com/office/officeart/2005/8/layout/vList5"/>
    <dgm:cxn modelId="{E5975F67-240F-4F15-AFA2-1CA3E7EC66ED}" type="presParOf" srcId="{E1AB41AA-3456-446E-9AF4-BC02742045EF}" destId="{B1FA7BF8-B83D-4C9E-9F6C-1E49FA38163F}" srcOrd="1" destOrd="0" presId="urn:microsoft.com/office/officeart/2005/8/layout/vList5"/>
    <dgm:cxn modelId="{5049469F-4EAB-4C7F-84C1-E042147347FA}" type="presParOf" srcId="{E1AB41AA-3456-446E-9AF4-BC02742045EF}" destId="{F981EF49-D417-453E-9593-7AF7307D3237}" srcOrd="2" destOrd="0" presId="urn:microsoft.com/office/officeart/2005/8/layout/vList5"/>
    <dgm:cxn modelId="{5F66230D-46B4-4C44-815F-9CF9E2ABEB9E}" type="presParOf" srcId="{F981EF49-D417-453E-9593-7AF7307D3237}" destId="{10D85E91-1523-4D81-B83C-A50511E977BC}" srcOrd="0" destOrd="0" presId="urn:microsoft.com/office/officeart/2005/8/layout/vList5"/>
    <dgm:cxn modelId="{DF11FCA9-9E70-4B96-9E72-9D971B989E6F}" type="presParOf" srcId="{F981EF49-D417-453E-9593-7AF7307D3237}" destId="{AF87F3CE-5261-468B-8FE8-308E7D2A53BF}" srcOrd="1" destOrd="0" presId="urn:microsoft.com/office/officeart/2005/8/layout/vList5"/>
    <dgm:cxn modelId="{6FF4A5EF-AE49-48DB-8DC2-FB3153A81449}" type="presParOf" srcId="{E1AB41AA-3456-446E-9AF4-BC02742045EF}" destId="{B0213A5A-5032-4EB1-925C-9415AB1B16F6}" srcOrd="3" destOrd="0" presId="urn:microsoft.com/office/officeart/2005/8/layout/vList5"/>
    <dgm:cxn modelId="{43508071-5684-446B-9B65-2258CBE6A025}" type="presParOf" srcId="{E1AB41AA-3456-446E-9AF4-BC02742045EF}" destId="{B11907E9-60D7-4860-9037-873658ADE0AE}" srcOrd="4" destOrd="0" presId="urn:microsoft.com/office/officeart/2005/8/layout/vList5"/>
    <dgm:cxn modelId="{CB37ADF1-AA0C-4638-ADAD-869C23E7B708}" type="presParOf" srcId="{B11907E9-60D7-4860-9037-873658ADE0AE}" destId="{4B70603A-1316-4C06-B665-067B19E01D8A}" srcOrd="0" destOrd="0" presId="urn:microsoft.com/office/officeart/2005/8/layout/vList5"/>
    <dgm:cxn modelId="{04504B48-BA20-456C-B91A-40FB78E05837}" type="presParOf" srcId="{B11907E9-60D7-4860-9037-873658ADE0AE}" destId="{B6FC0CA4-90C7-4277-9248-C7F649A2DC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87CB8-51F8-4D7D-A6AA-AF7129B6F265}">
      <dsp:nvSpPr>
        <dsp:cNvPr id="0" name=""/>
        <dsp:cNvSpPr/>
      </dsp:nvSpPr>
      <dsp:spPr>
        <a:xfrm rot="5400000">
          <a:off x="3155329" y="-1277155"/>
          <a:ext cx="530402" cy="3219322"/>
        </a:xfrm>
        <a:prstGeom prst="round2SameRect">
          <a:avLst/>
        </a:prstGeom>
        <a:solidFill>
          <a:srgbClr val="263F6A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3F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Détection en masse des défauts annonciateurs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Analyse des causalités</a:t>
          </a:r>
        </a:p>
      </dsp:txBody>
      <dsp:txXfrm rot="-5400000">
        <a:off x="1810869" y="93197"/>
        <a:ext cx="3193430" cy="478618"/>
      </dsp:txXfrm>
    </dsp:sp>
    <dsp:sp modelId="{F2A6936D-9BB2-46E1-A27E-7E1F92074662}">
      <dsp:nvSpPr>
        <dsp:cNvPr id="0" name=""/>
        <dsp:cNvSpPr/>
      </dsp:nvSpPr>
      <dsp:spPr>
        <a:xfrm>
          <a:off x="0" y="1004"/>
          <a:ext cx="1810869" cy="663002"/>
        </a:xfrm>
        <a:prstGeom prst="roundRect">
          <a:avLst/>
        </a:prstGeom>
        <a:solidFill>
          <a:srgbClr val="263F6A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Maintenance préventive</a:t>
          </a:r>
        </a:p>
      </dsp:txBody>
      <dsp:txXfrm>
        <a:off x="32365" y="33369"/>
        <a:ext cx="1746139" cy="598272"/>
      </dsp:txXfrm>
    </dsp:sp>
    <dsp:sp modelId="{AF87F3CE-5261-468B-8FE8-308E7D2A53BF}">
      <dsp:nvSpPr>
        <dsp:cNvPr id="0" name=""/>
        <dsp:cNvSpPr/>
      </dsp:nvSpPr>
      <dsp:spPr>
        <a:xfrm rot="5400000">
          <a:off x="3155329" y="-581002"/>
          <a:ext cx="530402" cy="3219322"/>
        </a:xfrm>
        <a:prstGeom prst="round2SameRect">
          <a:avLst/>
        </a:prstGeom>
        <a:solidFill>
          <a:srgbClr val="263F6A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3F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Suivi des équipements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Modification des consignes, arrêt programmé</a:t>
          </a:r>
        </a:p>
      </dsp:txBody>
      <dsp:txXfrm rot="-5400000">
        <a:off x="1810869" y="789350"/>
        <a:ext cx="3193430" cy="478618"/>
      </dsp:txXfrm>
    </dsp:sp>
    <dsp:sp modelId="{10D85E91-1523-4D81-B83C-A50511E977BC}">
      <dsp:nvSpPr>
        <dsp:cNvPr id="0" name=""/>
        <dsp:cNvSpPr/>
      </dsp:nvSpPr>
      <dsp:spPr>
        <a:xfrm>
          <a:off x="0" y="697157"/>
          <a:ext cx="1810869" cy="663002"/>
        </a:xfrm>
        <a:prstGeom prst="roundRect">
          <a:avLst/>
        </a:prstGeom>
        <a:solidFill>
          <a:srgbClr val="263F6A">
            <a:shade val="80000"/>
            <a:hueOff val="199882"/>
            <a:satOff val="-19323"/>
            <a:lumOff val="1892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Maintenance corrective</a:t>
          </a:r>
        </a:p>
      </dsp:txBody>
      <dsp:txXfrm>
        <a:off x="32365" y="729522"/>
        <a:ext cx="1746139" cy="598272"/>
      </dsp:txXfrm>
    </dsp:sp>
    <dsp:sp modelId="{B6FC0CA4-90C7-4277-9248-C7F649A2DC4A}">
      <dsp:nvSpPr>
        <dsp:cNvPr id="0" name=""/>
        <dsp:cNvSpPr/>
      </dsp:nvSpPr>
      <dsp:spPr>
        <a:xfrm rot="5400000">
          <a:off x="3155329" y="115149"/>
          <a:ext cx="530402" cy="3219322"/>
        </a:xfrm>
        <a:prstGeom prst="round2SameRect">
          <a:avLst/>
        </a:prstGeom>
        <a:solidFill>
          <a:srgbClr val="263F6A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263F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Arrêt imprévu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Revamp</a:t>
          </a:r>
          <a:r>
            <a:rPr lang="fr-FR" sz="1200" kern="1200" dirty="0">
              <a:solidFill>
                <a:srgbClr val="263F6A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, remplacement</a:t>
          </a:r>
        </a:p>
      </dsp:txBody>
      <dsp:txXfrm rot="-5400000">
        <a:off x="1810869" y="1485501"/>
        <a:ext cx="3193430" cy="478618"/>
      </dsp:txXfrm>
    </dsp:sp>
    <dsp:sp modelId="{4B70603A-1316-4C06-B665-067B19E01D8A}">
      <dsp:nvSpPr>
        <dsp:cNvPr id="0" name=""/>
        <dsp:cNvSpPr/>
      </dsp:nvSpPr>
      <dsp:spPr>
        <a:xfrm>
          <a:off x="0" y="1393309"/>
          <a:ext cx="1810869" cy="663002"/>
        </a:xfrm>
        <a:prstGeom prst="roundRect">
          <a:avLst/>
        </a:prstGeom>
        <a:solidFill>
          <a:srgbClr val="263F6A">
            <a:shade val="80000"/>
            <a:hueOff val="399764"/>
            <a:satOff val="-38646"/>
            <a:lumOff val="3784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Maintenance curative</a:t>
          </a:r>
        </a:p>
      </dsp:txBody>
      <dsp:txXfrm>
        <a:off x="32365" y="1425674"/>
        <a:ext cx="1746139" cy="598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E4C1-89AC-3448-BC4D-E6F662424FD6}" type="datetime1">
              <a:rPr lang="fr-FR" smtClean="0"/>
              <a:t>27/05/2019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56F4D-9C33-694C-AAFE-473B008C2D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678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FBD8B-978F-BF4F-AE31-BC2F0B67A722}" type="datetime1">
              <a:rPr lang="fr-FR" smtClean="0"/>
              <a:t>27/05/2019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46423-064C-E743-B13D-FA1B7579A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4480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46423-064C-E743-B13D-FA1B7579AC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8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46423-064C-E743-B13D-FA1B7579AC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57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F221B-9611-466E-9D33-DD777AAC5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EE3817-306F-4DC0-B5AB-C08329746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9CF58-39D2-4100-AF57-BDF8B728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F107B-59AE-4B0B-85FC-0880AD7A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BF9C8D-A2EA-4899-9A45-FACB9097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29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CD885-8420-46AC-A40F-5FD8D056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461AD6-298E-4727-B971-DE2DD4D5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FEE98F-D208-4451-B458-B364C260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2E1E9-5517-414E-9EF0-C9E115FB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87F123-E8D2-4959-8D97-1726040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63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4FC8C5-C7BD-4F53-9560-6D80A1DCA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2EE45-F3A2-4436-898E-FDC99D43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F8B78-5367-4F66-B056-F8667E2F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850F1-488B-4874-ADCB-56526BCB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CF1CF2-0638-4E0B-B48D-9BEED2B2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1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-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B6C053-329A-4588-BF4D-9E35A1A9DF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7536" y="2607982"/>
            <a:ext cx="10225617" cy="898525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 cap="all" baseline="0">
                <a:solidFill>
                  <a:schemeClr val="tx1"/>
                </a:solidFill>
              </a:defRPr>
            </a:lvl1pPr>
            <a:lvl2pPr marL="373063" indent="0">
              <a:buNone/>
              <a:defRPr/>
            </a:lvl2pPr>
          </a:lstStyle>
          <a:p>
            <a:pPr lvl="0"/>
            <a:r>
              <a:rPr lang="fr-FR" noProof="0" dirty="0"/>
              <a:t>DIAPO TITRE GENERAL</a:t>
            </a:r>
          </a:p>
        </p:txBody>
      </p:sp>
      <p:sp>
        <p:nvSpPr>
          <p:cNvPr id="12" name="Rectangle 11"/>
          <p:cNvSpPr/>
          <p:nvPr userDrawn="1"/>
        </p:nvSpPr>
        <p:spPr>
          <a:xfrm rot="18844386">
            <a:off x="11661753" y="5294332"/>
            <a:ext cx="56778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" noProof="0" dirty="0">
                <a:solidFill>
                  <a:schemeClr val="tx1"/>
                </a:solidFill>
                <a:latin typeface="+mn-lt"/>
                <a:cs typeface="Century Gothic"/>
              </a:rPr>
              <a:t>Modèle Réf BT.D46.E</a:t>
            </a:r>
            <a:endParaRPr lang="fr-FR" sz="1050" noProof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742155" y="6409874"/>
            <a:ext cx="6274085" cy="326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B6C053-329A-4588-BF4D-9E35A1A9DF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7536" y="3524904"/>
            <a:ext cx="10225617" cy="898525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373063" indent="0">
              <a:buNone/>
              <a:defRPr/>
            </a:lvl2pPr>
          </a:lstStyle>
          <a:p>
            <a:pPr lv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4803705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- Titre fond image c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8398" y="-55412"/>
            <a:ext cx="12299492" cy="6959179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510794"/>
              <a:gd name="connsiteY0" fmla="*/ 0 h 1335740"/>
              <a:gd name="connsiteX1" fmla="*/ 6510794 w 6510794"/>
              <a:gd name="connsiteY1" fmla="*/ 11289 h 1335740"/>
              <a:gd name="connsiteX2" fmla="*/ 5544198 w 6510794"/>
              <a:gd name="connsiteY2" fmla="*/ 1335740 h 1335740"/>
              <a:gd name="connsiteX3" fmla="*/ 12192 w 6510794"/>
              <a:gd name="connsiteY3" fmla="*/ 1335024 h 1335740"/>
              <a:gd name="connsiteX4" fmla="*/ 0 w 6510794"/>
              <a:gd name="connsiteY4" fmla="*/ 0 h 1335740"/>
              <a:gd name="connsiteX0" fmla="*/ 0 w 6510794"/>
              <a:gd name="connsiteY0" fmla="*/ 0 h 1335740"/>
              <a:gd name="connsiteX1" fmla="*/ 6510794 w 6510794"/>
              <a:gd name="connsiteY1" fmla="*/ 11289 h 1335740"/>
              <a:gd name="connsiteX2" fmla="*/ 5566775 w 6510794"/>
              <a:gd name="connsiteY2" fmla="*/ 1335740 h 1335740"/>
              <a:gd name="connsiteX3" fmla="*/ 12192 w 6510794"/>
              <a:gd name="connsiteY3" fmla="*/ 1335024 h 1335740"/>
              <a:gd name="connsiteX4" fmla="*/ 0 w 6510794"/>
              <a:gd name="connsiteY4" fmla="*/ 0 h 1335740"/>
              <a:gd name="connsiteX0" fmla="*/ 0 w 12173137"/>
              <a:gd name="connsiteY0" fmla="*/ 0 h 1335024"/>
              <a:gd name="connsiteX1" fmla="*/ 6510794 w 12173137"/>
              <a:gd name="connsiteY1" fmla="*/ 11289 h 1335024"/>
              <a:gd name="connsiteX2" fmla="*/ 12173137 w 12173137"/>
              <a:gd name="connsiteY2" fmla="*/ 1321563 h 1335024"/>
              <a:gd name="connsiteX3" fmla="*/ 12192 w 12173137"/>
              <a:gd name="connsiteY3" fmla="*/ 1335024 h 1335024"/>
              <a:gd name="connsiteX4" fmla="*/ 0 w 12173137"/>
              <a:gd name="connsiteY4" fmla="*/ 0 h 1335024"/>
              <a:gd name="connsiteX0" fmla="*/ 0 w 12209844"/>
              <a:gd name="connsiteY0" fmla="*/ 17064 h 1352088"/>
              <a:gd name="connsiteX1" fmla="*/ 12209844 w 12209844"/>
              <a:gd name="connsiteY1" fmla="*/ 0 h 1352088"/>
              <a:gd name="connsiteX2" fmla="*/ 12173137 w 12209844"/>
              <a:gd name="connsiteY2" fmla="*/ 1338627 h 1352088"/>
              <a:gd name="connsiteX3" fmla="*/ 12192 w 12209844"/>
              <a:gd name="connsiteY3" fmla="*/ 1352088 h 1352088"/>
              <a:gd name="connsiteX4" fmla="*/ 0 w 12209844"/>
              <a:gd name="connsiteY4" fmla="*/ 17064 h 1352088"/>
              <a:gd name="connsiteX0" fmla="*/ 1277892 w 12197652"/>
              <a:gd name="connsiteY0" fmla="*/ 0 h 1363377"/>
              <a:gd name="connsiteX1" fmla="*/ 12197652 w 12197652"/>
              <a:gd name="connsiteY1" fmla="*/ 11289 h 1363377"/>
              <a:gd name="connsiteX2" fmla="*/ 12160945 w 12197652"/>
              <a:gd name="connsiteY2" fmla="*/ 1349916 h 1363377"/>
              <a:gd name="connsiteX3" fmla="*/ 0 w 12197652"/>
              <a:gd name="connsiteY3" fmla="*/ 1363377 h 1363377"/>
              <a:gd name="connsiteX4" fmla="*/ 1277892 w 12197652"/>
              <a:gd name="connsiteY4" fmla="*/ 0 h 1363377"/>
              <a:gd name="connsiteX0" fmla="*/ 597408 w 11517168"/>
              <a:gd name="connsiteY0" fmla="*/ 0 h 1420084"/>
              <a:gd name="connsiteX1" fmla="*/ 11517168 w 11517168"/>
              <a:gd name="connsiteY1" fmla="*/ 11289 h 1420084"/>
              <a:gd name="connsiteX2" fmla="*/ 11480461 w 11517168"/>
              <a:gd name="connsiteY2" fmla="*/ 1349916 h 1420084"/>
              <a:gd name="connsiteX3" fmla="*/ 0 w 11517168"/>
              <a:gd name="connsiteY3" fmla="*/ 1420084 h 1420084"/>
              <a:gd name="connsiteX4" fmla="*/ 597408 w 11517168"/>
              <a:gd name="connsiteY4" fmla="*/ 0 h 1420084"/>
              <a:gd name="connsiteX0" fmla="*/ 1348776 w 12268536"/>
              <a:gd name="connsiteY0" fmla="*/ 0 h 1363377"/>
              <a:gd name="connsiteX1" fmla="*/ 12268536 w 12268536"/>
              <a:gd name="connsiteY1" fmla="*/ 11289 h 1363377"/>
              <a:gd name="connsiteX2" fmla="*/ 12231829 w 12268536"/>
              <a:gd name="connsiteY2" fmla="*/ 1349916 h 1363377"/>
              <a:gd name="connsiteX3" fmla="*/ 0 w 12268536"/>
              <a:gd name="connsiteY3" fmla="*/ 1363377 h 1363377"/>
              <a:gd name="connsiteX4" fmla="*/ 1348776 w 12268536"/>
              <a:gd name="connsiteY4" fmla="*/ 0 h 1363377"/>
              <a:gd name="connsiteX0" fmla="*/ 1150301 w 12070061"/>
              <a:gd name="connsiteY0" fmla="*/ 0 h 1349916"/>
              <a:gd name="connsiteX1" fmla="*/ 12070061 w 12070061"/>
              <a:gd name="connsiteY1" fmla="*/ 11289 h 1349916"/>
              <a:gd name="connsiteX2" fmla="*/ 12033354 w 12070061"/>
              <a:gd name="connsiteY2" fmla="*/ 1349916 h 1349916"/>
              <a:gd name="connsiteX3" fmla="*/ 0 w 12070061"/>
              <a:gd name="connsiteY3" fmla="*/ 1320846 h 1349916"/>
              <a:gd name="connsiteX4" fmla="*/ 1150301 w 12070061"/>
              <a:gd name="connsiteY4" fmla="*/ 0 h 1349916"/>
              <a:gd name="connsiteX0" fmla="*/ 1164478 w 12084238"/>
              <a:gd name="connsiteY0" fmla="*/ 0 h 1349916"/>
              <a:gd name="connsiteX1" fmla="*/ 12084238 w 12084238"/>
              <a:gd name="connsiteY1" fmla="*/ 11289 h 1349916"/>
              <a:gd name="connsiteX2" fmla="*/ 12047531 w 12084238"/>
              <a:gd name="connsiteY2" fmla="*/ 1349916 h 1349916"/>
              <a:gd name="connsiteX3" fmla="*/ 0 w 12084238"/>
              <a:gd name="connsiteY3" fmla="*/ 1335024 h 1349916"/>
              <a:gd name="connsiteX4" fmla="*/ 1164478 w 12084238"/>
              <a:gd name="connsiteY4" fmla="*/ 0 h 1349916"/>
              <a:gd name="connsiteX0" fmla="*/ 951827 w 12084238"/>
              <a:gd name="connsiteY0" fmla="*/ 0 h 1364093"/>
              <a:gd name="connsiteX1" fmla="*/ 12084238 w 12084238"/>
              <a:gd name="connsiteY1" fmla="*/ 25466 h 1364093"/>
              <a:gd name="connsiteX2" fmla="*/ 12047531 w 12084238"/>
              <a:gd name="connsiteY2" fmla="*/ 1364093 h 1364093"/>
              <a:gd name="connsiteX3" fmla="*/ 0 w 12084238"/>
              <a:gd name="connsiteY3" fmla="*/ 1349201 h 1364093"/>
              <a:gd name="connsiteX4" fmla="*/ 951827 w 12084238"/>
              <a:gd name="connsiteY4" fmla="*/ 0 h 1364093"/>
              <a:gd name="connsiteX0" fmla="*/ 951827 w 12093795"/>
              <a:gd name="connsiteY0" fmla="*/ 0 h 1349201"/>
              <a:gd name="connsiteX1" fmla="*/ 12084238 w 12093795"/>
              <a:gd name="connsiteY1" fmla="*/ 25466 h 1349201"/>
              <a:gd name="connsiteX2" fmla="*/ 12093795 w 12093795"/>
              <a:gd name="connsiteY2" fmla="*/ 1336333 h 1349201"/>
              <a:gd name="connsiteX3" fmla="*/ 0 w 12093795"/>
              <a:gd name="connsiteY3" fmla="*/ 1349201 h 1349201"/>
              <a:gd name="connsiteX4" fmla="*/ 951827 w 12093795"/>
              <a:gd name="connsiteY4" fmla="*/ 0 h 1349201"/>
              <a:gd name="connsiteX0" fmla="*/ 1083060 w 12225028"/>
              <a:gd name="connsiteY0" fmla="*/ 0 h 1654001"/>
              <a:gd name="connsiteX1" fmla="*/ 12215471 w 12225028"/>
              <a:gd name="connsiteY1" fmla="*/ 25466 h 1654001"/>
              <a:gd name="connsiteX2" fmla="*/ 12225028 w 12225028"/>
              <a:gd name="connsiteY2" fmla="*/ 1336333 h 1654001"/>
              <a:gd name="connsiteX3" fmla="*/ 0 w 12225028"/>
              <a:gd name="connsiteY3" fmla="*/ 1654001 h 1654001"/>
              <a:gd name="connsiteX4" fmla="*/ 1083060 w 12225028"/>
              <a:gd name="connsiteY4" fmla="*/ 0 h 1654001"/>
              <a:gd name="connsiteX0" fmla="*/ 1083060 w 12215676"/>
              <a:gd name="connsiteY0" fmla="*/ 0 h 1844333"/>
              <a:gd name="connsiteX1" fmla="*/ 12215471 w 12215676"/>
              <a:gd name="connsiteY1" fmla="*/ 25466 h 1844333"/>
              <a:gd name="connsiteX2" fmla="*/ 12186928 w 12215676"/>
              <a:gd name="connsiteY2" fmla="*/ 1844333 h 1844333"/>
              <a:gd name="connsiteX3" fmla="*/ 0 w 12215676"/>
              <a:gd name="connsiteY3" fmla="*/ 1654001 h 1844333"/>
              <a:gd name="connsiteX4" fmla="*/ 1083060 w 12215676"/>
              <a:gd name="connsiteY4" fmla="*/ 0 h 1844333"/>
              <a:gd name="connsiteX0" fmla="*/ 1083060 w 12241961"/>
              <a:gd name="connsiteY0" fmla="*/ 0 h 1776600"/>
              <a:gd name="connsiteX1" fmla="*/ 12215471 w 12241961"/>
              <a:gd name="connsiteY1" fmla="*/ 25466 h 1776600"/>
              <a:gd name="connsiteX2" fmla="*/ 12241961 w 12241961"/>
              <a:gd name="connsiteY2" fmla="*/ 1776600 h 1776600"/>
              <a:gd name="connsiteX3" fmla="*/ 0 w 12241961"/>
              <a:gd name="connsiteY3" fmla="*/ 1654001 h 1776600"/>
              <a:gd name="connsiteX4" fmla="*/ 1083060 w 12241961"/>
              <a:gd name="connsiteY4" fmla="*/ 0 h 1776600"/>
              <a:gd name="connsiteX0" fmla="*/ 1083060 w 12215638"/>
              <a:gd name="connsiteY0" fmla="*/ 0 h 1840100"/>
              <a:gd name="connsiteX1" fmla="*/ 12215471 w 12215638"/>
              <a:gd name="connsiteY1" fmla="*/ 25466 h 1840100"/>
              <a:gd name="connsiteX2" fmla="*/ 12178461 w 12215638"/>
              <a:gd name="connsiteY2" fmla="*/ 1840100 h 1840100"/>
              <a:gd name="connsiteX3" fmla="*/ 0 w 12215638"/>
              <a:gd name="connsiteY3" fmla="*/ 1654001 h 1840100"/>
              <a:gd name="connsiteX4" fmla="*/ 1083060 w 12215638"/>
              <a:gd name="connsiteY4" fmla="*/ 0 h 1840100"/>
              <a:gd name="connsiteX0" fmla="*/ 1083060 w 12215471"/>
              <a:gd name="connsiteY0" fmla="*/ 0 h 1840100"/>
              <a:gd name="connsiteX1" fmla="*/ 12215471 w 12215471"/>
              <a:gd name="connsiteY1" fmla="*/ 25466 h 1840100"/>
              <a:gd name="connsiteX2" fmla="*/ 12178461 w 12215471"/>
              <a:gd name="connsiteY2" fmla="*/ 1840100 h 1840100"/>
              <a:gd name="connsiteX3" fmla="*/ 0 w 12215471"/>
              <a:gd name="connsiteY3" fmla="*/ 1654001 h 1840100"/>
              <a:gd name="connsiteX4" fmla="*/ 1083060 w 12215471"/>
              <a:gd name="connsiteY4" fmla="*/ 0 h 1840100"/>
              <a:gd name="connsiteX0" fmla="*/ 1083060 w 12215471"/>
              <a:gd name="connsiteY0" fmla="*/ 0 h 1831633"/>
              <a:gd name="connsiteX1" fmla="*/ 12215471 w 12215471"/>
              <a:gd name="connsiteY1" fmla="*/ 25466 h 1831633"/>
              <a:gd name="connsiteX2" fmla="*/ 12195395 w 12215471"/>
              <a:gd name="connsiteY2" fmla="*/ 1831633 h 1831633"/>
              <a:gd name="connsiteX3" fmla="*/ 0 w 12215471"/>
              <a:gd name="connsiteY3" fmla="*/ 1654001 h 1831633"/>
              <a:gd name="connsiteX4" fmla="*/ 1083060 w 12215471"/>
              <a:gd name="connsiteY4" fmla="*/ 0 h 1831633"/>
              <a:gd name="connsiteX0" fmla="*/ 1083060 w 12215471"/>
              <a:gd name="connsiteY0" fmla="*/ 0 h 1831633"/>
              <a:gd name="connsiteX1" fmla="*/ 12215471 w 12215471"/>
              <a:gd name="connsiteY1" fmla="*/ 25466 h 1831633"/>
              <a:gd name="connsiteX2" fmla="*/ 12195395 w 12215471"/>
              <a:gd name="connsiteY2" fmla="*/ 1831633 h 1831633"/>
              <a:gd name="connsiteX3" fmla="*/ 0 w 12215471"/>
              <a:gd name="connsiteY3" fmla="*/ 1654001 h 1831633"/>
              <a:gd name="connsiteX4" fmla="*/ 1083060 w 12215471"/>
              <a:gd name="connsiteY4" fmla="*/ 0 h 1831633"/>
              <a:gd name="connsiteX0" fmla="*/ 1083060 w 12215471"/>
              <a:gd name="connsiteY0" fmla="*/ 0 h 1831633"/>
              <a:gd name="connsiteX1" fmla="*/ 12215471 w 12215471"/>
              <a:gd name="connsiteY1" fmla="*/ 25466 h 1831633"/>
              <a:gd name="connsiteX2" fmla="*/ 12195395 w 12215471"/>
              <a:gd name="connsiteY2" fmla="*/ 1831633 h 1831633"/>
              <a:gd name="connsiteX3" fmla="*/ 0 w 12215471"/>
              <a:gd name="connsiteY3" fmla="*/ 1654001 h 1831633"/>
              <a:gd name="connsiteX4" fmla="*/ 1083060 w 12215471"/>
              <a:gd name="connsiteY4" fmla="*/ 0 h 1831633"/>
              <a:gd name="connsiteX0" fmla="*/ 1083060 w 12215471"/>
              <a:gd name="connsiteY0" fmla="*/ 0 h 1831633"/>
              <a:gd name="connsiteX1" fmla="*/ 12215471 w 12215471"/>
              <a:gd name="connsiteY1" fmla="*/ 25466 h 1831633"/>
              <a:gd name="connsiteX2" fmla="*/ 12195395 w 12215471"/>
              <a:gd name="connsiteY2" fmla="*/ 1831633 h 1831633"/>
              <a:gd name="connsiteX3" fmla="*/ 0 w 12215471"/>
              <a:gd name="connsiteY3" fmla="*/ 1654001 h 1831633"/>
              <a:gd name="connsiteX4" fmla="*/ 1083060 w 12215471"/>
              <a:gd name="connsiteY4" fmla="*/ 0 h 1831633"/>
              <a:gd name="connsiteX0" fmla="*/ 1083060 w 12216562"/>
              <a:gd name="connsiteY0" fmla="*/ 0 h 1827400"/>
              <a:gd name="connsiteX1" fmla="*/ 12215471 w 12216562"/>
              <a:gd name="connsiteY1" fmla="*/ 25466 h 1827400"/>
              <a:gd name="connsiteX2" fmla="*/ 12216562 w 12216562"/>
              <a:gd name="connsiteY2" fmla="*/ 1827400 h 1827400"/>
              <a:gd name="connsiteX3" fmla="*/ 0 w 12216562"/>
              <a:gd name="connsiteY3" fmla="*/ 1654001 h 1827400"/>
              <a:gd name="connsiteX4" fmla="*/ 1083060 w 12216562"/>
              <a:gd name="connsiteY4" fmla="*/ 0 h 1827400"/>
              <a:gd name="connsiteX0" fmla="*/ 1078827 w 12212329"/>
              <a:gd name="connsiteY0" fmla="*/ 0 h 1844501"/>
              <a:gd name="connsiteX1" fmla="*/ 12211238 w 12212329"/>
              <a:gd name="connsiteY1" fmla="*/ 25466 h 1844501"/>
              <a:gd name="connsiteX2" fmla="*/ 12212329 w 12212329"/>
              <a:gd name="connsiteY2" fmla="*/ 1827400 h 1844501"/>
              <a:gd name="connsiteX3" fmla="*/ 0 w 12212329"/>
              <a:gd name="connsiteY3" fmla="*/ 1844501 h 1844501"/>
              <a:gd name="connsiteX4" fmla="*/ 1078827 w 12212329"/>
              <a:gd name="connsiteY4" fmla="*/ 0 h 1844501"/>
              <a:gd name="connsiteX0" fmla="*/ 1150793 w 12212329"/>
              <a:gd name="connsiteY0" fmla="*/ 71900 h 1819034"/>
              <a:gd name="connsiteX1" fmla="*/ 12211238 w 12212329"/>
              <a:gd name="connsiteY1" fmla="*/ -1 h 1819034"/>
              <a:gd name="connsiteX2" fmla="*/ 12212329 w 12212329"/>
              <a:gd name="connsiteY2" fmla="*/ 1801933 h 1819034"/>
              <a:gd name="connsiteX3" fmla="*/ 0 w 12212329"/>
              <a:gd name="connsiteY3" fmla="*/ 1819034 h 1819034"/>
              <a:gd name="connsiteX4" fmla="*/ 1150793 w 12212329"/>
              <a:gd name="connsiteY4" fmla="*/ 71900 h 1819034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1163493 w 12212329"/>
              <a:gd name="connsiteY4" fmla="*/ 16868 h 1819035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77596 w 12212329"/>
              <a:gd name="connsiteY4" fmla="*/ 1697700 h 1819035"/>
              <a:gd name="connsiteX5" fmla="*/ 1163493 w 12212329"/>
              <a:gd name="connsiteY5" fmla="*/ 16868 h 1819035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18329 w 12212329"/>
              <a:gd name="connsiteY4" fmla="*/ 1651134 h 1819035"/>
              <a:gd name="connsiteX5" fmla="*/ 1163493 w 12212329"/>
              <a:gd name="connsiteY5" fmla="*/ 16868 h 1819035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9863 w 12212329"/>
              <a:gd name="connsiteY4" fmla="*/ 1663834 h 1819035"/>
              <a:gd name="connsiteX5" fmla="*/ 1163493 w 12212329"/>
              <a:gd name="connsiteY5" fmla="*/ 16868 h 1819035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9863 w 12212329"/>
              <a:gd name="connsiteY4" fmla="*/ 1663834 h 1819035"/>
              <a:gd name="connsiteX5" fmla="*/ 1163493 w 12212329"/>
              <a:gd name="connsiteY5" fmla="*/ 16868 h 1819035"/>
              <a:gd name="connsiteX0" fmla="*/ 1163493 w 12212329"/>
              <a:gd name="connsiteY0" fmla="*/ 16868 h 1819035"/>
              <a:gd name="connsiteX1" fmla="*/ 12211238 w 12212329"/>
              <a:gd name="connsiteY1" fmla="*/ 0 h 1819035"/>
              <a:gd name="connsiteX2" fmla="*/ 12212329 w 12212329"/>
              <a:gd name="connsiteY2" fmla="*/ 1801934 h 1819035"/>
              <a:gd name="connsiteX3" fmla="*/ 0 w 12212329"/>
              <a:gd name="connsiteY3" fmla="*/ 1819035 h 1819035"/>
              <a:gd name="connsiteX4" fmla="*/ 9863 w 12212329"/>
              <a:gd name="connsiteY4" fmla="*/ 1668067 h 1819035"/>
              <a:gd name="connsiteX5" fmla="*/ 1163493 w 12212329"/>
              <a:gd name="connsiteY5" fmla="*/ 16868 h 1819035"/>
              <a:gd name="connsiteX0" fmla="*/ 1171960 w 12220796"/>
              <a:gd name="connsiteY0" fmla="*/ 16868 h 1823268"/>
              <a:gd name="connsiteX1" fmla="*/ 12219705 w 12220796"/>
              <a:gd name="connsiteY1" fmla="*/ 0 h 1823268"/>
              <a:gd name="connsiteX2" fmla="*/ 12220796 w 12220796"/>
              <a:gd name="connsiteY2" fmla="*/ 1801934 h 1823268"/>
              <a:gd name="connsiteX3" fmla="*/ 0 w 12220796"/>
              <a:gd name="connsiteY3" fmla="*/ 1823268 h 1823268"/>
              <a:gd name="connsiteX4" fmla="*/ 18330 w 12220796"/>
              <a:gd name="connsiteY4" fmla="*/ 1668067 h 1823268"/>
              <a:gd name="connsiteX5" fmla="*/ 1171960 w 12220796"/>
              <a:gd name="connsiteY5" fmla="*/ 16868 h 1823268"/>
              <a:gd name="connsiteX0" fmla="*/ 1171960 w 12220796"/>
              <a:gd name="connsiteY0" fmla="*/ 16868 h 1823268"/>
              <a:gd name="connsiteX1" fmla="*/ 12219705 w 12220796"/>
              <a:gd name="connsiteY1" fmla="*/ 0 h 1823268"/>
              <a:gd name="connsiteX2" fmla="*/ 12220796 w 12220796"/>
              <a:gd name="connsiteY2" fmla="*/ 1801934 h 1823268"/>
              <a:gd name="connsiteX3" fmla="*/ 0 w 12220796"/>
              <a:gd name="connsiteY3" fmla="*/ 1823268 h 1823268"/>
              <a:gd name="connsiteX4" fmla="*/ 18331 w 12220796"/>
              <a:gd name="connsiteY4" fmla="*/ 1676533 h 1823268"/>
              <a:gd name="connsiteX5" fmla="*/ 1171960 w 12220796"/>
              <a:gd name="connsiteY5" fmla="*/ 16868 h 1823268"/>
              <a:gd name="connsiteX0" fmla="*/ 1171960 w 12220796"/>
              <a:gd name="connsiteY0" fmla="*/ 16868 h 1823268"/>
              <a:gd name="connsiteX1" fmla="*/ 12219705 w 12220796"/>
              <a:gd name="connsiteY1" fmla="*/ 0 h 1823268"/>
              <a:gd name="connsiteX2" fmla="*/ 12220796 w 12220796"/>
              <a:gd name="connsiteY2" fmla="*/ 1801934 h 1823268"/>
              <a:gd name="connsiteX3" fmla="*/ 0 w 12220796"/>
              <a:gd name="connsiteY3" fmla="*/ 1823268 h 1823268"/>
              <a:gd name="connsiteX4" fmla="*/ 1397 w 12220796"/>
              <a:gd name="connsiteY4" fmla="*/ 1693467 h 1823268"/>
              <a:gd name="connsiteX5" fmla="*/ 1171960 w 12220796"/>
              <a:gd name="connsiteY5" fmla="*/ 16868 h 1823268"/>
              <a:gd name="connsiteX0" fmla="*/ 1171960 w 12220796"/>
              <a:gd name="connsiteY0" fmla="*/ 16868 h 1823268"/>
              <a:gd name="connsiteX1" fmla="*/ 12219705 w 12220796"/>
              <a:gd name="connsiteY1" fmla="*/ 0 h 1823268"/>
              <a:gd name="connsiteX2" fmla="*/ 12220796 w 12220796"/>
              <a:gd name="connsiteY2" fmla="*/ 1801934 h 1823268"/>
              <a:gd name="connsiteX3" fmla="*/ 0 w 12220796"/>
              <a:gd name="connsiteY3" fmla="*/ 1823268 h 1823268"/>
              <a:gd name="connsiteX4" fmla="*/ 1397 w 12220796"/>
              <a:gd name="connsiteY4" fmla="*/ 339410 h 1823268"/>
              <a:gd name="connsiteX5" fmla="*/ 1171960 w 12220796"/>
              <a:gd name="connsiteY5" fmla="*/ 16868 h 1823268"/>
              <a:gd name="connsiteX0" fmla="*/ 1013582 w 12220796"/>
              <a:gd name="connsiteY0" fmla="*/ 4003 h 1823268"/>
              <a:gd name="connsiteX1" fmla="*/ 12219705 w 12220796"/>
              <a:gd name="connsiteY1" fmla="*/ 0 h 1823268"/>
              <a:gd name="connsiteX2" fmla="*/ 12220796 w 12220796"/>
              <a:gd name="connsiteY2" fmla="*/ 1801934 h 1823268"/>
              <a:gd name="connsiteX3" fmla="*/ 0 w 12220796"/>
              <a:gd name="connsiteY3" fmla="*/ 1823268 h 1823268"/>
              <a:gd name="connsiteX4" fmla="*/ 1397 w 12220796"/>
              <a:gd name="connsiteY4" fmla="*/ 339410 h 1823268"/>
              <a:gd name="connsiteX5" fmla="*/ 1013582 w 12220796"/>
              <a:gd name="connsiteY5" fmla="*/ 4003 h 1823268"/>
              <a:gd name="connsiteX0" fmla="*/ 1013582 w 12293780"/>
              <a:gd name="connsiteY0" fmla="*/ 4003 h 1823268"/>
              <a:gd name="connsiteX1" fmla="*/ 12219705 w 12293780"/>
              <a:gd name="connsiteY1" fmla="*/ 0 h 1823268"/>
              <a:gd name="connsiteX2" fmla="*/ 12293780 w 12293780"/>
              <a:gd name="connsiteY2" fmla="*/ 1724839 h 1823268"/>
              <a:gd name="connsiteX3" fmla="*/ 0 w 12293780"/>
              <a:gd name="connsiteY3" fmla="*/ 1823268 h 1823268"/>
              <a:gd name="connsiteX4" fmla="*/ 1397 w 12293780"/>
              <a:gd name="connsiteY4" fmla="*/ 339410 h 1823268"/>
              <a:gd name="connsiteX5" fmla="*/ 1013582 w 12293780"/>
              <a:gd name="connsiteY5" fmla="*/ 4003 h 1823268"/>
              <a:gd name="connsiteX0" fmla="*/ 1013582 w 12235393"/>
              <a:gd name="connsiteY0" fmla="*/ 4003 h 1823268"/>
              <a:gd name="connsiteX1" fmla="*/ 12219705 w 12235393"/>
              <a:gd name="connsiteY1" fmla="*/ 0 h 1823268"/>
              <a:gd name="connsiteX2" fmla="*/ 12235393 w 12235393"/>
              <a:gd name="connsiteY2" fmla="*/ 1821208 h 1823268"/>
              <a:gd name="connsiteX3" fmla="*/ 0 w 12235393"/>
              <a:gd name="connsiteY3" fmla="*/ 1823268 h 1823268"/>
              <a:gd name="connsiteX4" fmla="*/ 1397 w 12235393"/>
              <a:gd name="connsiteY4" fmla="*/ 339410 h 1823268"/>
              <a:gd name="connsiteX5" fmla="*/ 1013582 w 12235393"/>
              <a:gd name="connsiteY5" fmla="*/ 4003 h 1823268"/>
              <a:gd name="connsiteX0" fmla="*/ 1044645 w 12266456"/>
              <a:gd name="connsiteY0" fmla="*/ 4003 h 1823268"/>
              <a:gd name="connsiteX1" fmla="*/ 12250768 w 12266456"/>
              <a:gd name="connsiteY1" fmla="*/ 0 h 1823268"/>
              <a:gd name="connsiteX2" fmla="*/ 12266456 w 12266456"/>
              <a:gd name="connsiteY2" fmla="*/ 1821208 h 1823268"/>
              <a:gd name="connsiteX3" fmla="*/ 0 w 12266456"/>
              <a:gd name="connsiteY3" fmla="*/ 1823268 h 1823268"/>
              <a:gd name="connsiteX4" fmla="*/ 32460 w 12266456"/>
              <a:gd name="connsiteY4" fmla="*/ 339410 h 1823268"/>
              <a:gd name="connsiteX5" fmla="*/ 1044645 w 12266456"/>
              <a:gd name="connsiteY5" fmla="*/ 4003 h 1823268"/>
              <a:gd name="connsiteX0" fmla="*/ 1044645 w 12266456"/>
              <a:gd name="connsiteY0" fmla="*/ 4003 h 1823268"/>
              <a:gd name="connsiteX1" fmla="*/ 12250768 w 12266456"/>
              <a:gd name="connsiteY1" fmla="*/ 0 h 1823268"/>
              <a:gd name="connsiteX2" fmla="*/ 12266456 w 12266456"/>
              <a:gd name="connsiteY2" fmla="*/ 1821208 h 1823268"/>
              <a:gd name="connsiteX3" fmla="*/ 0 w 12266456"/>
              <a:gd name="connsiteY3" fmla="*/ 1823268 h 1823268"/>
              <a:gd name="connsiteX4" fmla="*/ 16929 w 12266456"/>
              <a:gd name="connsiteY4" fmla="*/ 339410 h 1823268"/>
              <a:gd name="connsiteX5" fmla="*/ 1044645 w 12266456"/>
              <a:gd name="connsiteY5" fmla="*/ 4003 h 1823268"/>
              <a:gd name="connsiteX0" fmla="*/ 1044645 w 12266456"/>
              <a:gd name="connsiteY0" fmla="*/ 4003 h 1823268"/>
              <a:gd name="connsiteX1" fmla="*/ 12250768 w 12266456"/>
              <a:gd name="connsiteY1" fmla="*/ 0 h 1823268"/>
              <a:gd name="connsiteX2" fmla="*/ 12266456 w 12266456"/>
              <a:gd name="connsiteY2" fmla="*/ 1821208 h 1823268"/>
              <a:gd name="connsiteX3" fmla="*/ 0 w 12266456"/>
              <a:gd name="connsiteY3" fmla="*/ 1823268 h 1823268"/>
              <a:gd name="connsiteX4" fmla="*/ 9164 w 12266456"/>
              <a:gd name="connsiteY4" fmla="*/ 384519 h 1823268"/>
              <a:gd name="connsiteX5" fmla="*/ 1044645 w 12266456"/>
              <a:gd name="connsiteY5" fmla="*/ 4003 h 1823268"/>
              <a:gd name="connsiteX0" fmla="*/ 1005817 w 12266456"/>
              <a:gd name="connsiteY0" fmla="*/ 1953 h 1823268"/>
              <a:gd name="connsiteX1" fmla="*/ 12250768 w 12266456"/>
              <a:gd name="connsiteY1" fmla="*/ 0 h 1823268"/>
              <a:gd name="connsiteX2" fmla="*/ 12266456 w 12266456"/>
              <a:gd name="connsiteY2" fmla="*/ 1821208 h 1823268"/>
              <a:gd name="connsiteX3" fmla="*/ 0 w 12266456"/>
              <a:gd name="connsiteY3" fmla="*/ 1823268 h 1823268"/>
              <a:gd name="connsiteX4" fmla="*/ 9164 w 12266456"/>
              <a:gd name="connsiteY4" fmla="*/ 384519 h 1823268"/>
              <a:gd name="connsiteX5" fmla="*/ 1005817 w 12266456"/>
              <a:gd name="connsiteY5" fmla="*/ 1953 h 1823268"/>
              <a:gd name="connsiteX0" fmla="*/ 1005817 w 12266456"/>
              <a:gd name="connsiteY0" fmla="*/ 0 h 1821315"/>
              <a:gd name="connsiteX1" fmla="*/ 12204175 w 12266456"/>
              <a:gd name="connsiteY1" fmla="*/ 16501 h 1821315"/>
              <a:gd name="connsiteX2" fmla="*/ 12266456 w 12266456"/>
              <a:gd name="connsiteY2" fmla="*/ 1819255 h 1821315"/>
              <a:gd name="connsiteX3" fmla="*/ 0 w 12266456"/>
              <a:gd name="connsiteY3" fmla="*/ 1821315 h 1821315"/>
              <a:gd name="connsiteX4" fmla="*/ 9164 w 12266456"/>
              <a:gd name="connsiteY4" fmla="*/ 382566 h 1821315"/>
              <a:gd name="connsiteX5" fmla="*/ 1005817 w 12266456"/>
              <a:gd name="connsiteY5" fmla="*/ 0 h 1821315"/>
              <a:gd name="connsiteX0" fmla="*/ 1005817 w 12281837"/>
              <a:gd name="connsiteY0" fmla="*/ 8104 h 1829419"/>
              <a:gd name="connsiteX1" fmla="*/ 12281831 w 12281837"/>
              <a:gd name="connsiteY1" fmla="*/ 0 h 1829419"/>
              <a:gd name="connsiteX2" fmla="*/ 12266456 w 12281837"/>
              <a:gd name="connsiteY2" fmla="*/ 1827359 h 1829419"/>
              <a:gd name="connsiteX3" fmla="*/ 0 w 12281837"/>
              <a:gd name="connsiteY3" fmla="*/ 1829419 h 1829419"/>
              <a:gd name="connsiteX4" fmla="*/ 9164 w 12281837"/>
              <a:gd name="connsiteY4" fmla="*/ 390670 h 1829419"/>
              <a:gd name="connsiteX5" fmla="*/ 1005817 w 12281837"/>
              <a:gd name="connsiteY5" fmla="*/ 8104 h 1829419"/>
              <a:gd name="connsiteX0" fmla="*/ 1005817 w 12297518"/>
              <a:gd name="connsiteY0" fmla="*/ 8104 h 1833511"/>
              <a:gd name="connsiteX1" fmla="*/ 12281831 w 12297518"/>
              <a:gd name="connsiteY1" fmla="*/ 0 h 1833511"/>
              <a:gd name="connsiteX2" fmla="*/ 12297518 w 12297518"/>
              <a:gd name="connsiteY2" fmla="*/ 1833511 h 1833511"/>
              <a:gd name="connsiteX3" fmla="*/ 0 w 12297518"/>
              <a:gd name="connsiteY3" fmla="*/ 1829419 h 1833511"/>
              <a:gd name="connsiteX4" fmla="*/ 9164 w 12297518"/>
              <a:gd name="connsiteY4" fmla="*/ 390670 h 1833511"/>
              <a:gd name="connsiteX5" fmla="*/ 1005817 w 12297518"/>
              <a:gd name="connsiteY5" fmla="*/ 8104 h 1833511"/>
              <a:gd name="connsiteX0" fmla="*/ 1005817 w 12297518"/>
              <a:gd name="connsiteY0" fmla="*/ 12078 h 1837485"/>
              <a:gd name="connsiteX1" fmla="*/ 12296883 w 12297518"/>
              <a:gd name="connsiteY1" fmla="*/ 0 h 1837485"/>
              <a:gd name="connsiteX2" fmla="*/ 12297518 w 12297518"/>
              <a:gd name="connsiteY2" fmla="*/ 1837485 h 1837485"/>
              <a:gd name="connsiteX3" fmla="*/ 0 w 12297518"/>
              <a:gd name="connsiteY3" fmla="*/ 1833393 h 1837485"/>
              <a:gd name="connsiteX4" fmla="*/ 9164 w 12297518"/>
              <a:gd name="connsiteY4" fmla="*/ 394644 h 1837485"/>
              <a:gd name="connsiteX5" fmla="*/ 1005817 w 12297518"/>
              <a:gd name="connsiteY5" fmla="*/ 12078 h 1837485"/>
              <a:gd name="connsiteX0" fmla="*/ 1007788 w 12299489"/>
              <a:gd name="connsiteY0" fmla="*/ 12078 h 1837485"/>
              <a:gd name="connsiteX1" fmla="*/ 12298854 w 12299489"/>
              <a:gd name="connsiteY1" fmla="*/ 0 h 1837485"/>
              <a:gd name="connsiteX2" fmla="*/ 12299489 w 12299489"/>
              <a:gd name="connsiteY2" fmla="*/ 1837485 h 1837485"/>
              <a:gd name="connsiteX3" fmla="*/ 1971 w 12299489"/>
              <a:gd name="connsiteY3" fmla="*/ 1833393 h 1837485"/>
              <a:gd name="connsiteX4" fmla="*/ 52 w 12299489"/>
              <a:gd name="connsiteY4" fmla="*/ 302460 h 1837485"/>
              <a:gd name="connsiteX5" fmla="*/ 1007788 w 12299489"/>
              <a:gd name="connsiteY5" fmla="*/ 12078 h 18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9489" h="1837485">
                <a:moveTo>
                  <a:pt x="1007788" y="12078"/>
                </a:moveTo>
                <a:lnTo>
                  <a:pt x="12298854" y="0"/>
                </a:lnTo>
                <a:cubicBezTo>
                  <a:pt x="12299218" y="600645"/>
                  <a:pt x="12299125" y="1236840"/>
                  <a:pt x="12299489" y="1837485"/>
                </a:cubicBezTo>
                <a:lnTo>
                  <a:pt x="1971" y="1833393"/>
                </a:lnTo>
                <a:cubicBezTo>
                  <a:pt x="2437" y="1790126"/>
                  <a:pt x="-414" y="345727"/>
                  <a:pt x="52" y="302460"/>
                </a:cubicBezTo>
                <a:lnTo>
                  <a:pt x="1007788" y="120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l">
              <a:buFontTx/>
              <a:buNone/>
              <a:defRPr sz="1333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8" name="Forme libre 7"/>
          <p:cNvSpPr/>
          <p:nvPr userDrawn="1"/>
        </p:nvSpPr>
        <p:spPr>
          <a:xfrm>
            <a:off x="-28398" y="-5930"/>
            <a:ext cx="1013428" cy="1098927"/>
          </a:xfrm>
          <a:custGeom>
            <a:avLst/>
            <a:gdLst>
              <a:gd name="connsiteX0" fmla="*/ 0 w 781503"/>
              <a:gd name="connsiteY0" fmla="*/ 1099125 h 1099125"/>
              <a:gd name="connsiteX1" fmla="*/ 24422 w 781503"/>
              <a:gd name="connsiteY1" fmla="*/ 0 h 1099125"/>
              <a:gd name="connsiteX2" fmla="*/ 781503 w 781503"/>
              <a:gd name="connsiteY2" fmla="*/ 8142 h 1099125"/>
              <a:gd name="connsiteX3" fmla="*/ 0 w 781503"/>
              <a:gd name="connsiteY3" fmla="*/ 1099125 h 1099125"/>
              <a:gd name="connsiteX0" fmla="*/ 0 w 781503"/>
              <a:gd name="connsiteY0" fmla="*/ 1099125 h 1099125"/>
              <a:gd name="connsiteX1" fmla="*/ 2197 w 781503"/>
              <a:gd name="connsiteY1" fmla="*/ 0 h 1099125"/>
              <a:gd name="connsiteX2" fmla="*/ 781503 w 781503"/>
              <a:gd name="connsiteY2" fmla="*/ 8142 h 1099125"/>
              <a:gd name="connsiteX3" fmla="*/ 0 w 781503"/>
              <a:gd name="connsiteY3" fmla="*/ 1099125 h 1099125"/>
              <a:gd name="connsiteX0" fmla="*/ 12120 w 779335"/>
              <a:gd name="connsiteY0" fmla="*/ 1082928 h 1082928"/>
              <a:gd name="connsiteX1" fmla="*/ 29 w 779335"/>
              <a:gd name="connsiteY1" fmla="*/ 0 h 1082928"/>
              <a:gd name="connsiteX2" fmla="*/ 779335 w 779335"/>
              <a:gd name="connsiteY2" fmla="*/ 8142 h 1082928"/>
              <a:gd name="connsiteX3" fmla="*/ 12120 w 779335"/>
              <a:gd name="connsiteY3" fmla="*/ 1082928 h 1082928"/>
              <a:gd name="connsiteX0" fmla="*/ 0 w 767215"/>
              <a:gd name="connsiteY0" fmla="*/ 1074786 h 1074786"/>
              <a:gd name="connsiteX1" fmla="*/ 71253 w 767215"/>
              <a:gd name="connsiteY1" fmla="*/ 33509 h 1074786"/>
              <a:gd name="connsiteX2" fmla="*/ 767215 w 767215"/>
              <a:gd name="connsiteY2" fmla="*/ 0 h 1074786"/>
              <a:gd name="connsiteX3" fmla="*/ 0 w 767215"/>
              <a:gd name="connsiteY3" fmla="*/ 1074786 h 1074786"/>
              <a:gd name="connsiteX0" fmla="*/ 0 w 767215"/>
              <a:gd name="connsiteY0" fmla="*/ 1074786 h 1074786"/>
              <a:gd name="connsiteX1" fmla="*/ 2196 w 767215"/>
              <a:gd name="connsiteY1" fmla="*/ 5742 h 1074786"/>
              <a:gd name="connsiteX2" fmla="*/ 767215 w 767215"/>
              <a:gd name="connsiteY2" fmla="*/ 0 h 1074786"/>
              <a:gd name="connsiteX3" fmla="*/ 0 w 767215"/>
              <a:gd name="connsiteY3" fmla="*/ 1074786 h 1074786"/>
              <a:gd name="connsiteX0" fmla="*/ 0 w 760071"/>
              <a:gd name="connsiteY0" fmla="*/ 1072472 h 1072472"/>
              <a:gd name="connsiteX1" fmla="*/ 2196 w 760071"/>
              <a:gd name="connsiteY1" fmla="*/ 3428 h 1072472"/>
              <a:gd name="connsiteX2" fmla="*/ 760071 w 760071"/>
              <a:gd name="connsiteY2" fmla="*/ 0 h 1072472"/>
              <a:gd name="connsiteX3" fmla="*/ 0 w 760071"/>
              <a:gd name="connsiteY3" fmla="*/ 1072472 h 1072472"/>
              <a:gd name="connsiteX0" fmla="*/ 0 w 760071"/>
              <a:gd name="connsiteY0" fmla="*/ 1067845 h 1067845"/>
              <a:gd name="connsiteX1" fmla="*/ 2196 w 760071"/>
              <a:gd name="connsiteY1" fmla="*/ 3428 h 1067845"/>
              <a:gd name="connsiteX2" fmla="*/ 760071 w 760071"/>
              <a:gd name="connsiteY2" fmla="*/ 0 h 1067845"/>
              <a:gd name="connsiteX3" fmla="*/ 0 w 760071"/>
              <a:gd name="connsiteY3" fmla="*/ 1067845 h 10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71" h="1067845">
                <a:moveTo>
                  <a:pt x="0" y="1067845"/>
                </a:moveTo>
                <a:cubicBezTo>
                  <a:pt x="732" y="701470"/>
                  <a:pt x="1464" y="369803"/>
                  <a:pt x="2196" y="3428"/>
                </a:cubicBezTo>
                <a:lnTo>
                  <a:pt x="760071" y="0"/>
                </a:lnTo>
                <a:lnTo>
                  <a:pt x="0" y="10678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Forme libre 8"/>
          <p:cNvSpPr/>
          <p:nvPr userDrawn="1"/>
        </p:nvSpPr>
        <p:spPr>
          <a:xfrm>
            <a:off x="9090080" y="3473384"/>
            <a:ext cx="3204555" cy="3463990"/>
          </a:xfrm>
          <a:custGeom>
            <a:avLst/>
            <a:gdLst>
              <a:gd name="connsiteX0" fmla="*/ 2392920 w 2413911"/>
              <a:gd name="connsiteY0" fmla="*/ 0 h 3474487"/>
              <a:gd name="connsiteX1" fmla="*/ 0 w 2413911"/>
              <a:gd name="connsiteY1" fmla="*/ 3474487 h 3474487"/>
              <a:gd name="connsiteX2" fmla="*/ 2413911 w 2413911"/>
              <a:gd name="connsiteY2" fmla="*/ 3463990 h 3474487"/>
              <a:gd name="connsiteX3" fmla="*/ 2392920 w 2413911"/>
              <a:gd name="connsiteY3" fmla="*/ 0 h 3474487"/>
              <a:gd name="connsiteX0" fmla="*/ 2382425 w 2403416"/>
              <a:gd name="connsiteY0" fmla="*/ 0 h 3463990"/>
              <a:gd name="connsiteX1" fmla="*/ 0 w 2403416"/>
              <a:gd name="connsiteY1" fmla="*/ 3442996 h 3463990"/>
              <a:gd name="connsiteX2" fmla="*/ 2403416 w 2403416"/>
              <a:gd name="connsiteY2" fmla="*/ 3463990 h 3463990"/>
              <a:gd name="connsiteX3" fmla="*/ 2382425 w 2403416"/>
              <a:gd name="connsiteY3" fmla="*/ 0 h 346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416" h="3463990">
                <a:moveTo>
                  <a:pt x="2382425" y="0"/>
                </a:moveTo>
                <a:lnTo>
                  <a:pt x="0" y="3442996"/>
                </a:lnTo>
                <a:lnTo>
                  <a:pt x="2403416" y="3463990"/>
                </a:lnTo>
                <a:cubicBezTo>
                  <a:pt x="2399918" y="2305828"/>
                  <a:pt x="2396419" y="1147665"/>
                  <a:pt x="2382425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4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982595" y="2426942"/>
            <a:ext cx="10226815" cy="1027846"/>
          </a:xfrm>
        </p:spPr>
        <p:txBody>
          <a:bodyPr anchor="ctr">
            <a:noAutofit/>
          </a:bodyPr>
          <a:lstStyle>
            <a:lvl1pPr algn="ctr">
              <a:defRPr sz="28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fr-FR" noProof="0" dirty="0"/>
              <a:t>DIAPO TITRE GENERAL</a:t>
            </a:r>
            <a:br>
              <a:rPr lang="fr-FR" noProof="0" dirty="0"/>
            </a:br>
            <a:r>
              <a:rPr lang="fr-FR" noProof="0" dirty="0"/>
              <a:t>AVEC IMAGE DE FOND</a:t>
            </a:r>
          </a:p>
        </p:txBody>
      </p:sp>
    </p:spTree>
    <p:extLst>
      <p:ext uri="{BB962C8B-B14F-4D97-AF65-F5344CB8AC3E}">
        <p14:creationId xmlns:p14="http://schemas.microsoft.com/office/powerpoint/2010/main" val="7220433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nter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8342" y="2665573"/>
            <a:ext cx="7718545" cy="235035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SOUS-TITRE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742155" y="6409874"/>
            <a:ext cx="6274085" cy="326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2"/>
          <p:cNvSpPr/>
          <p:nvPr userDrawn="1"/>
        </p:nvSpPr>
        <p:spPr>
          <a:xfrm>
            <a:off x="5390536" y="-14983"/>
            <a:ext cx="6828017" cy="6903369"/>
          </a:xfrm>
          <a:custGeom>
            <a:avLst/>
            <a:gdLst>
              <a:gd name="connsiteX0" fmla="*/ 0 w 4426076"/>
              <a:gd name="connsiteY0" fmla="*/ 0 h 5211078"/>
              <a:gd name="connsiteX1" fmla="*/ 4426076 w 4426076"/>
              <a:gd name="connsiteY1" fmla="*/ 0 h 5211078"/>
              <a:gd name="connsiteX2" fmla="*/ 4426076 w 4426076"/>
              <a:gd name="connsiteY2" fmla="*/ 5211078 h 5211078"/>
              <a:gd name="connsiteX3" fmla="*/ 0 w 4426076"/>
              <a:gd name="connsiteY3" fmla="*/ 5211078 h 5211078"/>
              <a:gd name="connsiteX4" fmla="*/ 0 w 4426076"/>
              <a:gd name="connsiteY4" fmla="*/ 0 h 5211078"/>
              <a:gd name="connsiteX0" fmla="*/ 3753293 w 4426076"/>
              <a:gd name="connsiteY0" fmla="*/ 0 h 5211078"/>
              <a:gd name="connsiteX1" fmla="*/ 4426076 w 4426076"/>
              <a:gd name="connsiteY1" fmla="*/ 0 h 5211078"/>
              <a:gd name="connsiteX2" fmla="*/ 4426076 w 4426076"/>
              <a:gd name="connsiteY2" fmla="*/ 5211078 h 5211078"/>
              <a:gd name="connsiteX3" fmla="*/ 0 w 4426076"/>
              <a:gd name="connsiteY3" fmla="*/ 5211078 h 5211078"/>
              <a:gd name="connsiteX4" fmla="*/ 3753293 w 4426076"/>
              <a:gd name="connsiteY4" fmla="*/ 0 h 5211078"/>
              <a:gd name="connsiteX0" fmla="*/ 3636335 w 4309118"/>
              <a:gd name="connsiteY0" fmla="*/ 0 h 5211078"/>
              <a:gd name="connsiteX1" fmla="*/ 4309118 w 4309118"/>
              <a:gd name="connsiteY1" fmla="*/ 0 h 5211078"/>
              <a:gd name="connsiteX2" fmla="*/ 4309118 w 4309118"/>
              <a:gd name="connsiteY2" fmla="*/ 5211078 h 5211078"/>
              <a:gd name="connsiteX3" fmla="*/ 0 w 4309118"/>
              <a:gd name="connsiteY3" fmla="*/ 5211078 h 5211078"/>
              <a:gd name="connsiteX4" fmla="*/ 3636335 w 4309118"/>
              <a:gd name="connsiteY4" fmla="*/ 0 h 5211078"/>
              <a:gd name="connsiteX0" fmla="*/ 3732028 w 4309118"/>
              <a:gd name="connsiteY0" fmla="*/ 0 h 5211078"/>
              <a:gd name="connsiteX1" fmla="*/ 4309118 w 4309118"/>
              <a:gd name="connsiteY1" fmla="*/ 0 h 5211078"/>
              <a:gd name="connsiteX2" fmla="*/ 4309118 w 4309118"/>
              <a:gd name="connsiteY2" fmla="*/ 5211078 h 5211078"/>
              <a:gd name="connsiteX3" fmla="*/ 0 w 4309118"/>
              <a:gd name="connsiteY3" fmla="*/ 5211078 h 5211078"/>
              <a:gd name="connsiteX4" fmla="*/ 3732028 w 4309118"/>
              <a:gd name="connsiteY4" fmla="*/ 0 h 5211078"/>
              <a:gd name="connsiteX0" fmla="*/ 3657600 w 4234690"/>
              <a:gd name="connsiteY0" fmla="*/ 0 h 5211078"/>
              <a:gd name="connsiteX1" fmla="*/ 4234690 w 4234690"/>
              <a:gd name="connsiteY1" fmla="*/ 0 h 5211078"/>
              <a:gd name="connsiteX2" fmla="*/ 4234690 w 4234690"/>
              <a:gd name="connsiteY2" fmla="*/ 5211078 h 5211078"/>
              <a:gd name="connsiteX3" fmla="*/ 0 w 4234690"/>
              <a:gd name="connsiteY3" fmla="*/ 5189813 h 5211078"/>
              <a:gd name="connsiteX4" fmla="*/ 3657600 w 4234690"/>
              <a:gd name="connsiteY4" fmla="*/ 0 h 5211078"/>
              <a:gd name="connsiteX0" fmla="*/ 3657600 w 4234690"/>
              <a:gd name="connsiteY0" fmla="*/ 6834 h 5217912"/>
              <a:gd name="connsiteX1" fmla="*/ 3858815 w 4234690"/>
              <a:gd name="connsiteY1" fmla="*/ 0 h 5217912"/>
              <a:gd name="connsiteX2" fmla="*/ 4234690 w 4234690"/>
              <a:gd name="connsiteY2" fmla="*/ 5217912 h 5217912"/>
              <a:gd name="connsiteX3" fmla="*/ 0 w 4234690"/>
              <a:gd name="connsiteY3" fmla="*/ 5196647 h 5217912"/>
              <a:gd name="connsiteX4" fmla="*/ 3657600 w 4234690"/>
              <a:gd name="connsiteY4" fmla="*/ 6834 h 5217912"/>
              <a:gd name="connsiteX0" fmla="*/ 3657600 w 3865648"/>
              <a:gd name="connsiteY0" fmla="*/ 6834 h 5211077"/>
              <a:gd name="connsiteX1" fmla="*/ 3858815 w 3865648"/>
              <a:gd name="connsiteY1" fmla="*/ 0 h 5211077"/>
              <a:gd name="connsiteX2" fmla="*/ 3865648 w 3865648"/>
              <a:gd name="connsiteY2" fmla="*/ 5211077 h 5211077"/>
              <a:gd name="connsiteX3" fmla="*/ 0 w 3865648"/>
              <a:gd name="connsiteY3" fmla="*/ 5196647 h 5211077"/>
              <a:gd name="connsiteX4" fmla="*/ 3657600 w 3865648"/>
              <a:gd name="connsiteY4" fmla="*/ 6834 h 52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5648" h="5211077">
                <a:moveTo>
                  <a:pt x="3657600" y="6834"/>
                </a:moveTo>
                <a:lnTo>
                  <a:pt x="3858815" y="0"/>
                </a:lnTo>
                <a:cubicBezTo>
                  <a:pt x="3861093" y="1737026"/>
                  <a:pt x="3863370" y="3474051"/>
                  <a:pt x="3865648" y="5211077"/>
                </a:cubicBezTo>
                <a:lnTo>
                  <a:pt x="0" y="5196647"/>
                </a:lnTo>
                <a:lnTo>
                  <a:pt x="3657600" y="683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8011888" y="-16692"/>
            <a:ext cx="2421329" cy="2573774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 rot="16200000">
            <a:off x="-430975" y="5225152"/>
            <a:ext cx="1862683" cy="573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00" y="6374886"/>
            <a:ext cx="864000" cy="3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164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- Iinter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42155" y="6409874"/>
            <a:ext cx="6274085" cy="326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08084" y="-2250"/>
            <a:ext cx="6808933" cy="6879447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12207684"/>
              <a:gd name="connsiteY0" fmla="*/ 0 h 6875928"/>
              <a:gd name="connsiteX1" fmla="*/ 6420482 w 12207684"/>
              <a:gd name="connsiteY1" fmla="*/ 0 h 6875928"/>
              <a:gd name="connsiteX2" fmla="*/ 12207684 w 12207684"/>
              <a:gd name="connsiteY2" fmla="*/ 6875928 h 6875928"/>
              <a:gd name="connsiteX3" fmla="*/ 0 w 12207684"/>
              <a:gd name="connsiteY3" fmla="*/ 6857999 h 6875928"/>
              <a:gd name="connsiteX4" fmla="*/ 0 w 12207684"/>
              <a:gd name="connsiteY4" fmla="*/ 0 h 6875928"/>
              <a:gd name="connsiteX0" fmla="*/ 0 w 12207684"/>
              <a:gd name="connsiteY0" fmla="*/ 14176 h 6890104"/>
              <a:gd name="connsiteX1" fmla="*/ 12204592 w 12207684"/>
              <a:gd name="connsiteY1" fmla="*/ 0 h 6890104"/>
              <a:gd name="connsiteX2" fmla="*/ 12207684 w 12207684"/>
              <a:gd name="connsiteY2" fmla="*/ 6890104 h 6890104"/>
              <a:gd name="connsiteX3" fmla="*/ 0 w 12207684"/>
              <a:gd name="connsiteY3" fmla="*/ 6872175 h 6890104"/>
              <a:gd name="connsiteX4" fmla="*/ 0 w 12207684"/>
              <a:gd name="connsiteY4" fmla="*/ 14176 h 6890104"/>
              <a:gd name="connsiteX0" fmla="*/ 9101468 w 12207684"/>
              <a:gd name="connsiteY0" fmla="*/ 1205022 h 6890104"/>
              <a:gd name="connsiteX1" fmla="*/ 12204592 w 12207684"/>
              <a:gd name="connsiteY1" fmla="*/ 0 h 6890104"/>
              <a:gd name="connsiteX2" fmla="*/ 12207684 w 12207684"/>
              <a:gd name="connsiteY2" fmla="*/ 6890104 h 6890104"/>
              <a:gd name="connsiteX3" fmla="*/ 0 w 12207684"/>
              <a:gd name="connsiteY3" fmla="*/ 6872175 h 6890104"/>
              <a:gd name="connsiteX4" fmla="*/ 9101468 w 12207684"/>
              <a:gd name="connsiteY4" fmla="*/ 1205022 h 6890104"/>
              <a:gd name="connsiteX0" fmla="*/ 11412277 w 12207684"/>
              <a:gd name="connsiteY0" fmla="*/ 14176 h 6890104"/>
              <a:gd name="connsiteX1" fmla="*/ 12204592 w 12207684"/>
              <a:gd name="connsiteY1" fmla="*/ 0 h 6890104"/>
              <a:gd name="connsiteX2" fmla="*/ 12207684 w 12207684"/>
              <a:gd name="connsiteY2" fmla="*/ 6890104 h 6890104"/>
              <a:gd name="connsiteX3" fmla="*/ 0 w 12207684"/>
              <a:gd name="connsiteY3" fmla="*/ 6872175 h 6890104"/>
              <a:gd name="connsiteX4" fmla="*/ 11412277 w 12207684"/>
              <a:gd name="connsiteY4" fmla="*/ 14176 h 6890104"/>
              <a:gd name="connsiteX0" fmla="*/ 1134138 w 1929545"/>
              <a:gd name="connsiteY0" fmla="*/ 14176 h 6890104"/>
              <a:gd name="connsiteX1" fmla="*/ 1926453 w 1929545"/>
              <a:gd name="connsiteY1" fmla="*/ 0 h 6890104"/>
              <a:gd name="connsiteX2" fmla="*/ 1929545 w 1929545"/>
              <a:gd name="connsiteY2" fmla="*/ 6890104 h 6890104"/>
              <a:gd name="connsiteX3" fmla="*/ 0 w 1929545"/>
              <a:gd name="connsiteY3" fmla="*/ 6319283 h 6890104"/>
              <a:gd name="connsiteX4" fmla="*/ 1134138 w 1929545"/>
              <a:gd name="connsiteY4" fmla="*/ 14176 h 6890104"/>
              <a:gd name="connsiteX0" fmla="*/ 4820091 w 5615498"/>
              <a:gd name="connsiteY0" fmla="*/ 14176 h 6928883"/>
              <a:gd name="connsiteX1" fmla="*/ 5612406 w 5615498"/>
              <a:gd name="connsiteY1" fmla="*/ 0 h 6928883"/>
              <a:gd name="connsiteX2" fmla="*/ 5615498 w 5615498"/>
              <a:gd name="connsiteY2" fmla="*/ 6890104 h 6928883"/>
              <a:gd name="connsiteX3" fmla="*/ 0 w 5615498"/>
              <a:gd name="connsiteY3" fmla="*/ 6928883 h 6928883"/>
              <a:gd name="connsiteX4" fmla="*/ 4820091 w 5615498"/>
              <a:gd name="connsiteY4" fmla="*/ 14176 h 6928883"/>
              <a:gd name="connsiteX0" fmla="*/ 4820091 w 5615498"/>
              <a:gd name="connsiteY0" fmla="*/ 14176 h 6932635"/>
              <a:gd name="connsiteX1" fmla="*/ 5612406 w 5615498"/>
              <a:gd name="connsiteY1" fmla="*/ 0 h 6932635"/>
              <a:gd name="connsiteX2" fmla="*/ 5615498 w 5615498"/>
              <a:gd name="connsiteY2" fmla="*/ 6932635 h 6932635"/>
              <a:gd name="connsiteX3" fmla="*/ 0 w 5615498"/>
              <a:gd name="connsiteY3" fmla="*/ 6928883 h 6932635"/>
              <a:gd name="connsiteX4" fmla="*/ 4820091 w 5615498"/>
              <a:gd name="connsiteY4" fmla="*/ 14176 h 6932635"/>
              <a:gd name="connsiteX0" fmla="*/ 4820091 w 5615498"/>
              <a:gd name="connsiteY0" fmla="*/ 0 h 6918459"/>
              <a:gd name="connsiteX1" fmla="*/ 5612406 w 5615498"/>
              <a:gd name="connsiteY1" fmla="*/ 56708 h 6918459"/>
              <a:gd name="connsiteX2" fmla="*/ 5615498 w 5615498"/>
              <a:gd name="connsiteY2" fmla="*/ 6918459 h 6918459"/>
              <a:gd name="connsiteX3" fmla="*/ 0 w 5615498"/>
              <a:gd name="connsiteY3" fmla="*/ 6914707 h 6918459"/>
              <a:gd name="connsiteX4" fmla="*/ 4820091 w 5615498"/>
              <a:gd name="connsiteY4" fmla="*/ 0 h 6918459"/>
              <a:gd name="connsiteX0" fmla="*/ 4820091 w 5615498"/>
              <a:gd name="connsiteY0" fmla="*/ 0 h 6918459"/>
              <a:gd name="connsiteX1" fmla="*/ 5612406 w 5615498"/>
              <a:gd name="connsiteY1" fmla="*/ 0 h 6918459"/>
              <a:gd name="connsiteX2" fmla="*/ 5615498 w 5615498"/>
              <a:gd name="connsiteY2" fmla="*/ 6918459 h 6918459"/>
              <a:gd name="connsiteX3" fmla="*/ 0 w 5615498"/>
              <a:gd name="connsiteY3" fmla="*/ 6914707 h 6918459"/>
              <a:gd name="connsiteX4" fmla="*/ 4820091 w 5615498"/>
              <a:gd name="connsiteY4" fmla="*/ 0 h 6918459"/>
              <a:gd name="connsiteX0" fmla="*/ 4820091 w 5615498"/>
              <a:gd name="connsiteY0" fmla="*/ 0 h 6918759"/>
              <a:gd name="connsiteX1" fmla="*/ 5612406 w 5615498"/>
              <a:gd name="connsiteY1" fmla="*/ 0 h 6918759"/>
              <a:gd name="connsiteX2" fmla="*/ 5615498 w 5615498"/>
              <a:gd name="connsiteY2" fmla="*/ 6918459 h 6918759"/>
              <a:gd name="connsiteX3" fmla="*/ 4046189 w 5615498"/>
              <a:gd name="connsiteY3" fmla="*/ 6918759 h 6918759"/>
              <a:gd name="connsiteX4" fmla="*/ 0 w 5615498"/>
              <a:gd name="connsiteY4" fmla="*/ 6914707 h 6918759"/>
              <a:gd name="connsiteX5" fmla="*/ 4820091 w 5615498"/>
              <a:gd name="connsiteY5" fmla="*/ 0 h 6918759"/>
              <a:gd name="connsiteX0" fmla="*/ 4820091 w 5730021"/>
              <a:gd name="connsiteY0" fmla="*/ 0 h 6918759"/>
              <a:gd name="connsiteX1" fmla="*/ 5612406 w 5730021"/>
              <a:gd name="connsiteY1" fmla="*/ 0 h 6918759"/>
              <a:gd name="connsiteX2" fmla="*/ 5609941 w 5730021"/>
              <a:gd name="connsiteY2" fmla="*/ 4634109 h 6918759"/>
              <a:gd name="connsiteX3" fmla="*/ 5615498 w 5730021"/>
              <a:gd name="connsiteY3" fmla="*/ 6918459 h 6918759"/>
              <a:gd name="connsiteX4" fmla="*/ 4046189 w 5730021"/>
              <a:gd name="connsiteY4" fmla="*/ 6918759 h 6918759"/>
              <a:gd name="connsiteX5" fmla="*/ 0 w 5730021"/>
              <a:gd name="connsiteY5" fmla="*/ 6914707 h 6918759"/>
              <a:gd name="connsiteX6" fmla="*/ 4820091 w 5730021"/>
              <a:gd name="connsiteY6" fmla="*/ 0 h 6918759"/>
              <a:gd name="connsiteX0" fmla="*/ 4820091 w 5761954"/>
              <a:gd name="connsiteY0" fmla="*/ 0 h 6918759"/>
              <a:gd name="connsiteX1" fmla="*/ 5612406 w 5761954"/>
              <a:gd name="connsiteY1" fmla="*/ 0 h 6918759"/>
              <a:gd name="connsiteX2" fmla="*/ 5609941 w 5761954"/>
              <a:gd name="connsiteY2" fmla="*/ 4634109 h 6918759"/>
              <a:gd name="connsiteX3" fmla="*/ 4046189 w 5761954"/>
              <a:gd name="connsiteY3" fmla="*/ 6918759 h 6918759"/>
              <a:gd name="connsiteX4" fmla="*/ 0 w 5761954"/>
              <a:gd name="connsiteY4" fmla="*/ 6914707 h 6918759"/>
              <a:gd name="connsiteX5" fmla="*/ 4820091 w 5761954"/>
              <a:gd name="connsiteY5" fmla="*/ 0 h 6918759"/>
              <a:gd name="connsiteX0" fmla="*/ 4820091 w 5670550"/>
              <a:gd name="connsiteY0" fmla="*/ 0 h 6918759"/>
              <a:gd name="connsiteX1" fmla="*/ 5612406 w 5670550"/>
              <a:gd name="connsiteY1" fmla="*/ 0 h 6918759"/>
              <a:gd name="connsiteX2" fmla="*/ 5609941 w 5670550"/>
              <a:gd name="connsiteY2" fmla="*/ 4634109 h 6918759"/>
              <a:gd name="connsiteX3" fmla="*/ 4046189 w 5670550"/>
              <a:gd name="connsiteY3" fmla="*/ 6918759 h 6918759"/>
              <a:gd name="connsiteX4" fmla="*/ 0 w 5670550"/>
              <a:gd name="connsiteY4" fmla="*/ 6914707 h 6918759"/>
              <a:gd name="connsiteX5" fmla="*/ 4820091 w 5670550"/>
              <a:gd name="connsiteY5" fmla="*/ 0 h 6918759"/>
              <a:gd name="connsiteX0" fmla="*/ 4820091 w 5670550"/>
              <a:gd name="connsiteY0" fmla="*/ 0 h 6918759"/>
              <a:gd name="connsiteX1" fmla="*/ 5612406 w 5670550"/>
              <a:gd name="connsiteY1" fmla="*/ 0 h 6918759"/>
              <a:gd name="connsiteX2" fmla="*/ 5609941 w 5670550"/>
              <a:gd name="connsiteY2" fmla="*/ 4634109 h 6918759"/>
              <a:gd name="connsiteX3" fmla="*/ 4046189 w 5670550"/>
              <a:gd name="connsiteY3" fmla="*/ 6918759 h 6918759"/>
              <a:gd name="connsiteX4" fmla="*/ 0 w 5670550"/>
              <a:gd name="connsiteY4" fmla="*/ 6914707 h 6918759"/>
              <a:gd name="connsiteX5" fmla="*/ 4820091 w 5670550"/>
              <a:gd name="connsiteY5" fmla="*/ 0 h 6918759"/>
              <a:gd name="connsiteX0" fmla="*/ 4820091 w 5670550"/>
              <a:gd name="connsiteY0" fmla="*/ 0 h 6918759"/>
              <a:gd name="connsiteX1" fmla="*/ 5612406 w 5670550"/>
              <a:gd name="connsiteY1" fmla="*/ 0 h 6918759"/>
              <a:gd name="connsiteX2" fmla="*/ 5609941 w 5670550"/>
              <a:gd name="connsiteY2" fmla="*/ 4634109 h 6918759"/>
              <a:gd name="connsiteX3" fmla="*/ 4046189 w 5670550"/>
              <a:gd name="connsiteY3" fmla="*/ 6918759 h 6918759"/>
              <a:gd name="connsiteX4" fmla="*/ 0 w 5670550"/>
              <a:gd name="connsiteY4" fmla="*/ 6914707 h 6918759"/>
              <a:gd name="connsiteX5" fmla="*/ 4820091 w 5670550"/>
              <a:gd name="connsiteY5" fmla="*/ 0 h 6918759"/>
              <a:gd name="connsiteX0" fmla="*/ 4820091 w 5874517"/>
              <a:gd name="connsiteY0" fmla="*/ 0 h 6918759"/>
              <a:gd name="connsiteX1" fmla="*/ 5612406 w 5874517"/>
              <a:gd name="connsiteY1" fmla="*/ 0 h 6918759"/>
              <a:gd name="connsiteX2" fmla="*/ 5609941 w 5874517"/>
              <a:gd name="connsiteY2" fmla="*/ 4634109 h 6918759"/>
              <a:gd name="connsiteX3" fmla="*/ 4046189 w 5874517"/>
              <a:gd name="connsiteY3" fmla="*/ 6918759 h 6918759"/>
              <a:gd name="connsiteX4" fmla="*/ 0 w 5874517"/>
              <a:gd name="connsiteY4" fmla="*/ 6914707 h 6918759"/>
              <a:gd name="connsiteX5" fmla="*/ 4820091 w 5874517"/>
              <a:gd name="connsiteY5" fmla="*/ 0 h 6918759"/>
              <a:gd name="connsiteX0" fmla="*/ 4820091 w 5938970"/>
              <a:gd name="connsiteY0" fmla="*/ 0 h 6918759"/>
              <a:gd name="connsiteX1" fmla="*/ 5612406 w 5938970"/>
              <a:gd name="connsiteY1" fmla="*/ 0 h 6918759"/>
              <a:gd name="connsiteX2" fmla="*/ 5609941 w 5938970"/>
              <a:gd name="connsiteY2" fmla="*/ 4634109 h 6918759"/>
              <a:gd name="connsiteX3" fmla="*/ 4046189 w 5938970"/>
              <a:gd name="connsiteY3" fmla="*/ 6918759 h 6918759"/>
              <a:gd name="connsiteX4" fmla="*/ 0 w 5938970"/>
              <a:gd name="connsiteY4" fmla="*/ 6914707 h 6918759"/>
              <a:gd name="connsiteX5" fmla="*/ 4820091 w 5938970"/>
              <a:gd name="connsiteY5" fmla="*/ 0 h 6918759"/>
              <a:gd name="connsiteX0" fmla="*/ 4820091 w 5671030"/>
              <a:gd name="connsiteY0" fmla="*/ 0 h 6918759"/>
              <a:gd name="connsiteX1" fmla="*/ 5612406 w 5671030"/>
              <a:gd name="connsiteY1" fmla="*/ 0 h 6918759"/>
              <a:gd name="connsiteX2" fmla="*/ 5609941 w 5671030"/>
              <a:gd name="connsiteY2" fmla="*/ 4634109 h 6918759"/>
              <a:gd name="connsiteX3" fmla="*/ 4046189 w 5671030"/>
              <a:gd name="connsiteY3" fmla="*/ 6918759 h 6918759"/>
              <a:gd name="connsiteX4" fmla="*/ 0 w 5671030"/>
              <a:gd name="connsiteY4" fmla="*/ 6914707 h 6918759"/>
              <a:gd name="connsiteX5" fmla="*/ 4820091 w 5671030"/>
              <a:gd name="connsiteY5" fmla="*/ 0 h 6918759"/>
              <a:gd name="connsiteX0" fmla="*/ 4820091 w 5612406"/>
              <a:gd name="connsiteY0" fmla="*/ 0 h 6918759"/>
              <a:gd name="connsiteX1" fmla="*/ 5612406 w 5612406"/>
              <a:gd name="connsiteY1" fmla="*/ 0 h 6918759"/>
              <a:gd name="connsiteX2" fmla="*/ 5609941 w 5612406"/>
              <a:gd name="connsiteY2" fmla="*/ 4634109 h 6918759"/>
              <a:gd name="connsiteX3" fmla="*/ 4046189 w 5612406"/>
              <a:gd name="connsiteY3" fmla="*/ 6918759 h 6918759"/>
              <a:gd name="connsiteX4" fmla="*/ 0 w 5612406"/>
              <a:gd name="connsiteY4" fmla="*/ 6914707 h 6918759"/>
              <a:gd name="connsiteX5" fmla="*/ 4820091 w 5612406"/>
              <a:gd name="connsiteY5" fmla="*/ 0 h 6918759"/>
              <a:gd name="connsiteX0" fmla="*/ 4820091 w 5613413"/>
              <a:gd name="connsiteY0" fmla="*/ 0 h 6918759"/>
              <a:gd name="connsiteX1" fmla="*/ 5612406 w 5613413"/>
              <a:gd name="connsiteY1" fmla="*/ 0 h 6918759"/>
              <a:gd name="connsiteX2" fmla="*/ 5609941 w 5613413"/>
              <a:gd name="connsiteY2" fmla="*/ 4634109 h 6918759"/>
              <a:gd name="connsiteX3" fmla="*/ 4046189 w 5613413"/>
              <a:gd name="connsiteY3" fmla="*/ 6918759 h 6918759"/>
              <a:gd name="connsiteX4" fmla="*/ 0 w 5613413"/>
              <a:gd name="connsiteY4" fmla="*/ 6914707 h 6918759"/>
              <a:gd name="connsiteX5" fmla="*/ 4820091 w 5613413"/>
              <a:gd name="connsiteY5" fmla="*/ 0 h 6918759"/>
              <a:gd name="connsiteX0" fmla="*/ 4820091 w 5613413"/>
              <a:gd name="connsiteY0" fmla="*/ 0 h 6914707"/>
              <a:gd name="connsiteX1" fmla="*/ 5612406 w 5613413"/>
              <a:gd name="connsiteY1" fmla="*/ 0 h 6914707"/>
              <a:gd name="connsiteX2" fmla="*/ 5609941 w 5613413"/>
              <a:gd name="connsiteY2" fmla="*/ 4634109 h 6914707"/>
              <a:gd name="connsiteX3" fmla="*/ 4072982 w 5613413"/>
              <a:gd name="connsiteY3" fmla="*/ 6875888 h 6914707"/>
              <a:gd name="connsiteX4" fmla="*/ 0 w 5613413"/>
              <a:gd name="connsiteY4" fmla="*/ 6914707 h 6914707"/>
              <a:gd name="connsiteX5" fmla="*/ 4820091 w 5613413"/>
              <a:gd name="connsiteY5" fmla="*/ 0 h 6914707"/>
              <a:gd name="connsiteX0" fmla="*/ 4820091 w 5613413"/>
              <a:gd name="connsiteY0" fmla="*/ 0 h 6875888"/>
              <a:gd name="connsiteX1" fmla="*/ 5612406 w 5613413"/>
              <a:gd name="connsiteY1" fmla="*/ 0 h 6875888"/>
              <a:gd name="connsiteX2" fmla="*/ 5609941 w 5613413"/>
              <a:gd name="connsiteY2" fmla="*/ 4634109 h 6875888"/>
              <a:gd name="connsiteX3" fmla="*/ 4072982 w 5613413"/>
              <a:gd name="connsiteY3" fmla="*/ 6875888 h 6875888"/>
              <a:gd name="connsiteX4" fmla="*/ 0 w 5613413"/>
              <a:gd name="connsiteY4" fmla="*/ 6871836 h 6875888"/>
              <a:gd name="connsiteX5" fmla="*/ 4820091 w 5613413"/>
              <a:gd name="connsiteY5" fmla="*/ 0 h 6875888"/>
              <a:gd name="connsiteX0" fmla="*/ 4820091 w 5613413"/>
              <a:gd name="connsiteY0" fmla="*/ 0 h 6887913"/>
              <a:gd name="connsiteX1" fmla="*/ 5612406 w 5613413"/>
              <a:gd name="connsiteY1" fmla="*/ 0 h 6887913"/>
              <a:gd name="connsiteX2" fmla="*/ 5609941 w 5613413"/>
              <a:gd name="connsiteY2" fmla="*/ 4634109 h 6887913"/>
              <a:gd name="connsiteX3" fmla="*/ 4072982 w 5613413"/>
              <a:gd name="connsiteY3" fmla="*/ 6875888 h 6887913"/>
              <a:gd name="connsiteX4" fmla="*/ 0 w 5613413"/>
              <a:gd name="connsiteY4" fmla="*/ 6887913 h 6887913"/>
              <a:gd name="connsiteX5" fmla="*/ 4820091 w 5613413"/>
              <a:gd name="connsiteY5" fmla="*/ 0 h 6887913"/>
              <a:gd name="connsiteX0" fmla="*/ 4809375 w 5602697"/>
              <a:gd name="connsiteY0" fmla="*/ 0 h 6877194"/>
              <a:gd name="connsiteX1" fmla="*/ 5601690 w 5602697"/>
              <a:gd name="connsiteY1" fmla="*/ 0 h 6877194"/>
              <a:gd name="connsiteX2" fmla="*/ 5599225 w 5602697"/>
              <a:gd name="connsiteY2" fmla="*/ 4634109 h 6877194"/>
              <a:gd name="connsiteX3" fmla="*/ 4062266 w 5602697"/>
              <a:gd name="connsiteY3" fmla="*/ 6875888 h 6877194"/>
              <a:gd name="connsiteX4" fmla="*/ 0 w 5602697"/>
              <a:gd name="connsiteY4" fmla="*/ 6877194 h 6877194"/>
              <a:gd name="connsiteX5" fmla="*/ 4809375 w 5602697"/>
              <a:gd name="connsiteY5" fmla="*/ 0 h 6877194"/>
              <a:gd name="connsiteX0" fmla="*/ 5195657 w 5602697"/>
              <a:gd name="connsiteY0" fmla="*/ 0 h 6895301"/>
              <a:gd name="connsiteX1" fmla="*/ 5601690 w 5602697"/>
              <a:gd name="connsiteY1" fmla="*/ 18107 h 6895301"/>
              <a:gd name="connsiteX2" fmla="*/ 5599225 w 5602697"/>
              <a:gd name="connsiteY2" fmla="*/ 4652216 h 6895301"/>
              <a:gd name="connsiteX3" fmla="*/ 4062266 w 5602697"/>
              <a:gd name="connsiteY3" fmla="*/ 6893995 h 6895301"/>
              <a:gd name="connsiteX4" fmla="*/ 0 w 5602697"/>
              <a:gd name="connsiteY4" fmla="*/ 6895301 h 6895301"/>
              <a:gd name="connsiteX5" fmla="*/ 5195657 w 5602697"/>
              <a:gd name="connsiteY5" fmla="*/ 0 h 6895301"/>
              <a:gd name="connsiteX0" fmla="*/ 6402786 w 6809826"/>
              <a:gd name="connsiteY0" fmla="*/ 0 h 6895301"/>
              <a:gd name="connsiteX1" fmla="*/ 6808819 w 6809826"/>
              <a:gd name="connsiteY1" fmla="*/ 18107 h 6895301"/>
              <a:gd name="connsiteX2" fmla="*/ 6806354 w 6809826"/>
              <a:gd name="connsiteY2" fmla="*/ 4652216 h 6895301"/>
              <a:gd name="connsiteX3" fmla="*/ 5269395 w 6809826"/>
              <a:gd name="connsiteY3" fmla="*/ 6893995 h 6895301"/>
              <a:gd name="connsiteX4" fmla="*/ 0 w 6809826"/>
              <a:gd name="connsiteY4" fmla="*/ 6895301 h 6895301"/>
              <a:gd name="connsiteX5" fmla="*/ 6402786 w 6809826"/>
              <a:gd name="connsiteY5" fmla="*/ 0 h 6895301"/>
              <a:gd name="connsiteX0" fmla="*/ 6402786 w 6808931"/>
              <a:gd name="connsiteY0" fmla="*/ 0 h 6895301"/>
              <a:gd name="connsiteX1" fmla="*/ 6808819 w 6808931"/>
              <a:gd name="connsiteY1" fmla="*/ 18107 h 6895301"/>
              <a:gd name="connsiteX2" fmla="*/ 6782211 w 6808931"/>
              <a:gd name="connsiteY2" fmla="*/ 5186370 h 6895301"/>
              <a:gd name="connsiteX3" fmla="*/ 5269395 w 6808931"/>
              <a:gd name="connsiteY3" fmla="*/ 6893995 h 6895301"/>
              <a:gd name="connsiteX4" fmla="*/ 0 w 6808931"/>
              <a:gd name="connsiteY4" fmla="*/ 6895301 h 6895301"/>
              <a:gd name="connsiteX5" fmla="*/ 6402786 w 6808931"/>
              <a:gd name="connsiteY5" fmla="*/ 0 h 6895301"/>
              <a:gd name="connsiteX0" fmla="*/ 6409834 w 6808932"/>
              <a:gd name="connsiteY0" fmla="*/ 0 h 6879445"/>
              <a:gd name="connsiteX1" fmla="*/ 6808819 w 6808932"/>
              <a:gd name="connsiteY1" fmla="*/ 2251 h 6879445"/>
              <a:gd name="connsiteX2" fmla="*/ 6782211 w 6808932"/>
              <a:gd name="connsiteY2" fmla="*/ 5170514 h 6879445"/>
              <a:gd name="connsiteX3" fmla="*/ 5269395 w 6808932"/>
              <a:gd name="connsiteY3" fmla="*/ 6878139 h 6879445"/>
              <a:gd name="connsiteX4" fmla="*/ 0 w 6808932"/>
              <a:gd name="connsiteY4" fmla="*/ 6879445 h 6879445"/>
              <a:gd name="connsiteX5" fmla="*/ 6409834 w 6808932"/>
              <a:gd name="connsiteY5" fmla="*/ 0 h 6879445"/>
              <a:gd name="connsiteX0" fmla="*/ 6409834 w 6808932"/>
              <a:gd name="connsiteY0" fmla="*/ 0 h 6879445"/>
              <a:gd name="connsiteX1" fmla="*/ 6808819 w 6808932"/>
              <a:gd name="connsiteY1" fmla="*/ 2251 h 6879445"/>
              <a:gd name="connsiteX2" fmla="*/ 6782211 w 6808932"/>
              <a:gd name="connsiteY2" fmla="*/ 5159942 h 6879445"/>
              <a:gd name="connsiteX3" fmla="*/ 5269395 w 6808932"/>
              <a:gd name="connsiteY3" fmla="*/ 6878139 h 6879445"/>
              <a:gd name="connsiteX4" fmla="*/ 0 w 6808932"/>
              <a:gd name="connsiteY4" fmla="*/ 6879445 h 6879445"/>
              <a:gd name="connsiteX5" fmla="*/ 6409834 w 6808932"/>
              <a:gd name="connsiteY5" fmla="*/ 0 h 68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8932" h="6879445">
                <a:moveTo>
                  <a:pt x="6409834" y="0"/>
                </a:moveTo>
                <a:cubicBezTo>
                  <a:pt x="6673939" y="0"/>
                  <a:pt x="6544714" y="2251"/>
                  <a:pt x="6808819" y="2251"/>
                </a:cubicBezTo>
                <a:cubicBezTo>
                  <a:pt x="6810824" y="1187784"/>
                  <a:pt x="6785611" y="3844027"/>
                  <a:pt x="6782211" y="5159942"/>
                </a:cubicBezTo>
                <a:lnTo>
                  <a:pt x="5269395" y="6878139"/>
                </a:lnTo>
                <a:lnTo>
                  <a:pt x="0" y="6879445"/>
                </a:lnTo>
                <a:lnTo>
                  <a:pt x="640983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r">
              <a:defRPr sz="13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38342" y="2665573"/>
            <a:ext cx="7718545" cy="235035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SOUS-TITRE </a:t>
            </a:r>
            <a:br>
              <a:rPr lang="fr-FR" noProof="0" dirty="0"/>
            </a:br>
            <a:r>
              <a:rPr lang="fr-FR" noProof="0" dirty="0"/>
              <a:t>(Avec Image)</a:t>
            </a:r>
          </a:p>
        </p:txBody>
      </p:sp>
      <p:cxnSp>
        <p:nvCxnSpPr>
          <p:cNvPr id="17" name="Connecteur droit 16"/>
          <p:cNvCxnSpPr/>
          <p:nvPr userDrawn="1"/>
        </p:nvCxnSpPr>
        <p:spPr>
          <a:xfrm flipV="1">
            <a:off x="8011888" y="-16692"/>
            <a:ext cx="2421329" cy="2573774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 rot="16200000">
            <a:off x="-430975" y="5225152"/>
            <a:ext cx="1862683" cy="573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11569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305165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TEXTE 1 COLONNE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2067" y="1397000"/>
            <a:ext cx="10361084" cy="462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305165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TEXTE 2 COLONNES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0168" y="1621085"/>
            <a:ext cx="4955117" cy="44082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278035" y="1621085"/>
            <a:ext cx="4955117" cy="44082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305165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1 TABLEAU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2067" y="1359261"/>
            <a:ext cx="10361084" cy="55284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66280FB8-A6F9-4056-A72F-C9F81F34F43F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872067" y="1916569"/>
            <a:ext cx="10361084" cy="283959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fr-FR"/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fr-FR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1F5CB8F-48DE-48B5-A04F-3200E2B064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067" y="4756166"/>
            <a:ext cx="10361084" cy="473863"/>
          </a:xfr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81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graphique 9"/>
          <p:cNvSpPr>
            <a:spLocks noGrp="1"/>
          </p:cNvSpPr>
          <p:nvPr>
            <p:ph type="chart" sz="quarter" idx="11"/>
          </p:nvPr>
        </p:nvSpPr>
        <p:spPr>
          <a:xfrm>
            <a:off x="871476" y="1976906"/>
            <a:ext cx="9353549" cy="316775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/>
            </a:lvl1pPr>
          </a:lstStyle>
          <a:p>
            <a:r>
              <a:rPr lang="fr-FR" noProof="0" dirty="0"/>
              <a:t>Click </a:t>
            </a:r>
            <a:r>
              <a:rPr lang="fr-FR" noProof="0" dirty="0" err="1"/>
              <a:t>icon</a:t>
            </a:r>
            <a:r>
              <a:rPr lang="fr-FR" noProof="0" dirty="0"/>
              <a:t> to </a:t>
            </a:r>
            <a:r>
              <a:rPr lang="fr-FR" noProof="0" dirty="0" err="1"/>
              <a:t>add</a:t>
            </a:r>
            <a:r>
              <a:rPr lang="fr-FR" noProof="0" dirty="0"/>
              <a:t> chart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305165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GRAPHIQUE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1479" y="1409311"/>
            <a:ext cx="9353548" cy="55284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C92DAB-FEC8-40BB-87D7-9A9E72E143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1479" y="5159406"/>
            <a:ext cx="9354140" cy="524696"/>
          </a:xfr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62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78464-35C3-4952-AA74-A954DDA3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C826D-B877-4DD1-99B6-EC36316A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468CEA-3BD5-404A-8175-DFCDB83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9E481-3473-4229-A122-A572C3A5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9DD66-5D26-45B5-B618-776D9153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886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Avancé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407510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AVANCEE 1</a:t>
            </a:r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20" hasCustomPrompt="1"/>
          </p:nvPr>
        </p:nvSpPr>
        <p:spPr>
          <a:xfrm>
            <a:off x="1007079" y="1427425"/>
            <a:ext cx="4752372" cy="4260846"/>
          </a:xfrm>
          <a:solidFill>
            <a:schemeClr val="tx2"/>
          </a:solidFill>
        </p:spPr>
        <p:txBody>
          <a:bodyPr numCol="1" spcCol="216000">
            <a:noAutofit/>
          </a:bodyPr>
          <a:lstStyle>
            <a:lvl1pPr>
              <a:lnSpc>
                <a:spcPts val="1760"/>
              </a:lnSpc>
              <a:spcBef>
                <a:spcPts val="800"/>
              </a:spcBef>
              <a:defRPr sz="1100" cap="all" baseline="0">
                <a:solidFill>
                  <a:schemeClr val="bg1"/>
                </a:solidFill>
              </a:defRPr>
            </a:lvl1pPr>
            <a:lvl2pPr marL="373063" indent="0">
              <a:lnSpc>
                <a:spcPct val="100000"/>
              </a:lnSpc>
              <a:spcBef>
                <a:spcPts val="400"/>
              </a:spcBef>
              <a:buNone/>
              <a:defRPr sz="700" b="1" baseline="0">
                <a:solidFill>
                  <a:schemeClr val="bg1"/>
                </a:solidFill>
              </a:defRPr>
            </a:lvl2pPr>
            <a:lvl3pPr marL="93600" indent="-93600">
              <a:lnSpc>
                <a:spcPct val="100000"/>
              </a:lnSpc>
              <a:spcBef>
                <a:spcPts val="300"/>
              </a:spcBef>
              <a:buSzPct val="100000"/>
              <a:buFontTx/>
              <a:buBlip>
                <a:blip r:embed="rId2"/>
              </a:buBlip>
              <a:defRPr sz="700" baseline="0">
                <a:solidFill>
                  <a:schemeClr val="bg1"/>
                </a:solidFill>
              </a:defRPr>
            </a:lvl3pPr>
            <a:lvl4pPr marL="154800" indent="-84598">
              <a:lnSpc>
                <a:spcPct val="100000"/>
              </a:lnSpc>
              <a:spcBef>
                <a:spcPts val="200"/>
              </a:spcBef>
              <a:buFontTx/>
              <a:buBlip>
                <a:blip r:embed="rId3"/>
              </a:buBlip>
              <a:tabLst/>
              <a:defRPr sz="700" baseline="0">
                <a:solidFill>
                  <a:schemeClr val="bg1"/>
                </a:solidFill>
              </a:defRPr>
            </a:lvl4pPr>
            <a:lvl5pPr marL="154800" indent="0">
              <a:spcBef>
                <a:spcPts val="0"/>
              </a:spcBef>
              <a:defRPr sz="700" baseline="0">
                <a:solidFill>
                  <a:schemeClr val="bg1"/>
                </a:solidFill>
              </a:defRPr>
            </a:lvl5pPr>
            <a:lvl6pPr marL="154800">
              <a:spcBef>
                <a:spcPts val="0"/>
              </a:spcBef>
              <a:defRPr sz="700" baseline="0">
                <a:solidFill>
                  <a:schemeClr val="bg1"/>
                </a:solidFill>
              </a:defRPr>
            </a:lvl6pPr>
            <a:lvl7pPr marL="154800">
              <a:spcBef>
                <a:spcPts val="0"/>
              </a:spcBef>
              <a:defRPr sz="700" baseline="0">
                <a:solidFill>
                  <a:schemeClr val="bg1"/>
                </a:solidFill>
              </a:defRPr>
            </a:lvl7pPr>
            <a:lvl8pPr marL="154800">
              <a:spcBef>
                <a:spcPts val="0"/>
              </a:spcBef>
              <a:defRPr sz="700" baseline="0">
                <a:solidFill>
                  <a:schemeClr val="bg1"/>
                </a:solidFill>
              </a:defRPr>
            </a:lvl8pPr>
            <a:lvl9pPr marL="154800">
              <a:lnSpc>
                <a:spcPct val="100000"/>
              </a:lnSpc>
              <a:spcBef>
                <a:spcPts val="0"/>
              </a:spcBef>
              <a:defRPr sz="7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fr-FR" noProof="0" dirty="0"/>
              <a:t>CLICK TO EDIT MASTER TEXT STYLES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851908" y="6349307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39921" y="1427427"/>
            <a:ext cx="5093231" cy="30894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5724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Avancé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067" y="407510"/>
            <a:ext cx="10361084" cy="6929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DIAPO AVANCEE 2</a:t>
            </a:r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sz="half" idx="33" hasCustomPrompt="1"/>
          </p:nvPr>
        </p:nvSpPr>
        <p:spPr>
          <a:xfrm>
            <a:off x="8998144" y="3801364"/>
            <a:ext cx="2235009" cy="2165099"/>
          </a:xfrm>
          <a:solidFill>
            <a:srgbClr val="64C2C8"/>
          </a:solidFill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b="1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Tx/>
              <a:buNone/>
              <a:defRPr sz="900" cap="none" baseline="0">
                <a:solidFill>
                  <a:schemeClr val="bg1"/>
                </a:solidFill>
              </a:defRPr>
            </a:lvl3pPr>
            <a:lvl4pPr marL="82800" indent="0" algn="l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sz="900" baseline="0">
                <a:solidFill>
                  <a:schemeClr val="bg1"/>
                </a:solidFill>
              </a:defRPr>
            </a:lvl4pPr>
            <a:lvl5pPr marL="180000" indent="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5pPr>
            <a:lvl6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6pPr>
            <a:lvl7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7pPr>
            <a:lvl8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8pPr>
            <a:lvl9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text</a:t>
            </a:r>
            <a:endParaRPr lang="fr-FR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32" hasCustomPrompt="1"/>
          </p:nvPr>
        </p:nvSpPr>
        <p:spPr>
          <a:xfrm>
            <a:off x="6329119" y="3801364"/>
            <a:ext cx="2235008" cy="2165099"/>
          </a:xfrm>
          <a:solidFill>
            <a:schemeClr val="tx2"/>
          </a:solidFill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b="1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Tx/>
              <a:buNone/>
              <a:defRPr sz="900" cap="none" baseline="0">
                <a:solidFill>
                  <a:schemeClr val="bg1"/>
                </a:solidFill>
              </a:defRPr>
            </a:lvl3pPr>
            <a:lvl4pPr marL="82800" indent="0" algn="l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sz="900" baseline="0">
                <a:solidFill>
                  <a:schemeClr val="bg1"/>
                </a:solidFill>
              </a:defRPr>
            </a:lvl4pPr>
            <a:lvl5pPr marL="180000" indent="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5pPr>
            <a:lvl6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6pPr>
            <a:lvl7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7pPr>
            <a:lvl8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8pPr>
            <a:lvl9pPr marL="18000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8"/>
            <a:r>
              <a:rPr lang="fr-FR" noProof="0" dirty="0" err="1"/>
              <a:t>text</a:t>
            </a:r>
            <a:endParaRPr lang="fr-FR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31" hasCustomPrompt="1"/>
          </p:nvPr>
        </p:nvSpPr>
        <p:spPr>
          <a:xfrm>
            <a:off x="3660096" y="3801364"/>
            <a:ext cx="2235008" cy="2165099"/>
          </a:xfrm>
          <a:solidFill>
            <a:srgbClr val="64C2C8"/>
          </a:solidFill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b="1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Tx/>
              <a:buNone/>
              <a:defRPr sz="900" cap="none" baseline="0">
                <a:solidFill>
                  <a:schemeClr val="bg1"/>
                </a:solidFill>
              </a:defRPr>
            </a:lvl3pPr>
            <a:lvl4pPr marL="82800" indent="0" algn="l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lang="en-US" sz="900" b="0" kern="1200" baseline="0" dirty="0" smtClean="0">
                <a:solidFill>
                  <a:schemeClr val="bg1"/>
                </a:solidFill>
                <a:latin typeface="Century Gothic"/>
                <a:ea typeface="+mn-ea"/>
                <a:cs typeface="Century Gothic"/>
              </a:defRPr>
            </a:lvl4pPr>
            <a:lvl5pPr marL="180000" indent="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5pPr>
            <a:lvl6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6pPr>
            <a:lvl7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7pPr>
            <a:lvl8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8pPr>
            <a:lvl9pPr marL="18000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8"/>
            <a:r>
              <a:rPr lang="fr-FR" noProof="0" dirty="0" err="1"/>
              <a:t>text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20" hasCustomPrompt="1"/>
          </p:nvPr>
        </p:nvSpPr>
        <p:spPr>
          <a:xfrm>
            <a:off x="1016906" y="3801364"/>
            <a:ext cx="2209177" cy="2165099"/>
          </a:xfrm>
          <a:solidFill>
            <a:schemeClr val="tx2"/>
          </a:solidFill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267"/>
              </a:spcBef>
              <a:buFontTx/>
              <a:buNone/>
              <a:defRPr sz="900" b="1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Tx/>
              <a:buNone/>
              <a:defRPr sz="900" cap="none" baseline="0">
                <a:solidFill>
                  <a:schemeClr val="bg1"/>
                </a:solidFill>
              </a:defRPr>
            </a:lvl3pPr>
            <a:lvl4pPr marL="82800" indent="0" algn="l">
              <a:lnSpc>
                <a:spcPct val="100000"/>
              </a:lnSpc>
              <a:spcBef>
                <a:spcPts val="0"/>
              </a:spcBef>
              <a:buFontTx/>
              <a:buNone/>
              <a:tabLst/>
              <a:defRPr sz="900" baseline="0">
                <a:solidFill>
                  <a:schemeClr val="bg1"/>
                </a:solidFill>
              </a:defRPr>
            </a:lvl4pPr>
            <a:lvl5pPr marL="180000" indent="0">
              <a:spcBef>
                <a:spcPts val="0"/>
              </a:spcBef>
              <a:buFontTx/>
              <a:buNone/>
              <a:defRPr sz="900" baseline="0">
                <a:solidFill>
                  <a:schemeClr val="bg1"/>
                </a:solidFill>
              </a:defRPr>
            </a:lvl5pPr>
            <a:lvl6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6pPr>
            <a:lvl7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7pPr>
            <a:lvl8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8pPr>
            <a:lvl9pPr marL="180000">
              <a:spcBef>
                <a:spcPts val="0"/>
              </a:spcBef>
              <a:defRPr sz="9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Text</a:t>
            </a:r>
            <a:endParaRPr lang="fr-FR" noProof="0" dirty="0"/>
          </a:p>
        </p:txBody>
      </p:sp>
      <p:sp>
        <p:nvSpPr>
          <p:cNvPr id="11" name="Espace réservé pour une image  3"/>
          <p:cNvSpPr>
            <a:spLocks noGrp="1"/>
          </p:cNvSpPr>
          <p:nvPr>
            <p:ph type="pic" sz="quarter" idx="27" hasCustomPrompt="1"/>
          </p:nvPr>
        </p:nvSpPr>
        <p:spPr>
          <a:xfrm>
            <a:off x="4609604" y="3950523"/>
            <a:ext cx="335995" cy="335995"/>
          </a:xfrm>
        </p:spPr>
        <p:txBody>
          <a:bodyPr>
            <a:noAutofit/>
          </a:bodyPr>
          <a:lstStyle>
            <a:lvl1pPr>
              <a:defRPr sz="667" b="1">
                <a:solidFill>
                  <a:srgbClr val="FFFFFF"/>
                </a:solidFill>
              </a:defRPr>
            </a:lvl1pPr>
          </a:lstStyle>
          <a:p>
            <a:r>
              <a:rPr lang="fr-FR" dirty="0" err="1"/>
              <a:t>picto</a:t>
            </a:r>
            <a:endParaRPr lang="fr-FR" dirty="0"/>
          </a:p>
        </p:txBody>
      </p:sp>
      <p:sp>
        <p:nvSpPr>
          <p:cNvPr id="14" name="Espace réservé pour une image  3"/>
          <p:cNvSpPr>
            <a:spLocks noGrp="1"/>
          </p:cNvSpPr>
          <p:nvPr>
            <p:ph type="pic" sz="quarter" idx="28" hasCustomPrompt="1"/>
          </p:nvPr>
        </p:nvSpPr>
        <p:spPr>
          <a:xfrm>
            <a:off x="1953496" y="3950523"/>
            <a:ext cx="335995" cy="335995"/>
          </a:xfrm>
        </p:spPr>
        <p:txBody>
          <a:bodyPr>
            <a:noAutofit/>
          </a:bodyPr>
          <a:lstStyle>
            <a:lvl1pPr>
              <a:defRPr sz="667" b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picto</a:t>
            </a:r>
            <a:endParaRPr lang="fr-FR" dirty="0"/>
          </a:p>
        </p:txBody>
      </p:sp>
      <p:sp>
        <p:nvSpPr>
          <p:cNvPr id="15" name="Espace réservé pour une image  3"/>
          <p:cNvSpPr>
            <a:spLocks noGrp="1"/>
          </p:cNvSpPr>
          <p:nvPr>
            <p:ph type="pic" sz="quarter" idx="29" hasCustomPrompt="1"/>
          </p:nvPr>
        </p:nvSpPr>
        <p:spPr>
          <a:xfrm>
            <a:off x="7278625" y="3950523"/>
            <a:ext cx="335995" cy="335995"/>
          </a:xfrm>
        </p:spPr>
        <p:txBody>
          <a:bodyPr>
            <a:noAutofit/>
          </a:bodyPr>
          <a:lstStyle>
            <a:lvl1pPr>
              <a:defRPr sz="667" b="1">
                <a:solidFill>
                  <a:srgbClr val="FFFFFF"/>
                </a:solidFill>
              </a:defRPr>
            </a:lvl1pPr>
          </a:lstStyle>
          <a:p>
            <a:r>
              <a:rPr lang="fr-FR" dirty="0" err="1"/>
              <a:t>picto</a:t>
            </a:r>
            <a:endParaRPr lang="fr-FR" dirty="0"/>
          </a:p>
        </p:txBody>
      </p:sp>
      <p:sp>
        <p:nvSpPr>
          <p:cNvPr id="16" name="Espace réservé pour une image  3"/>
          <p:cNvSpPr>
            <a:spLocks noGrp="1"/>
          </p:cNvSpPr>
          <p:nvPr>
            <p:ph type="pic" sz="quarter" idx="30" hasCustomPrompt="1"/>
          </p:nvPr>
        </p:nvSpPr>
        <p:spPr>
          <a:xfrm>
            <a:off x="9947649" y="3950523"/>
            <a:ext cx="335995" cy="335995"/>
          </a:xfrm>
        </p:spPr>
        <p:txBody>
          <a:bodyPr>
            <a:noAutofit/>
          </a:bodyPr>
          <a:lstStyle>
            <a:lvl1pPr>
              <a:defRPr sz="667" b="1">
                <a:solidFill>
                  <a:srgbClr val="FFFFFF"/>
                </a:solidFill>
              </a:defRPr>
            </a:lvl1pPr>
          </a:lstStyle>
          <a:p>
            <a:r>
              <a:rPr lang="fr-FR" dirty="0" err="1"/>
              <a:t>picto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91073" y="2075192"/>
            <a:ext cx="2235008" cy="1591704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420482"/>
              <a:gd name="connsiteY0" fmla="*/ 0 h 1347932"/>
              <a:gd name="connsiteX1" fmla="*/ 6420482 w 6420482"/>
              <a:gd name="connsiteY1" fmla="*/ 0 h 1347932"/>
              <a:gd name="connsiteX2" fmla="*/ 4544454 w 6420482"/>
              <a:gd name="connsiteY2" fmla="*/ 1347932 h 1347932"/>
              <a:gd name="connsiteX3" fmla="*/ 12192 w 6420482"/>
              <a:gd name="connsiteY3" fmla="*/ 1335024 h 1347932"/>
              <a:gd name="connsiteX4" fmla="*/ 0 w 6420482"/>
              <a:gd name="connsiteY4" fmla="*/ 0 h 1347932"/>
              <a:gd name="connsiteX0" fmla="*/ 0 w 5506082"/>
              <a:gd name="connsiteY0" fmla="*/ 24384 h 1372316"/>
              <a:gd name="connsiteX1" fmla="*/ 5506082 w 5506082"/>
              <a:gd name="connsiteY1" fmla="*/ 0 h 1372316"/>
              <a:gd name="connsiteX2" fmla="*/ 4544454 w 5506082"/>
              <a:gd name="connsiteY2" fmla="*/ 1372316 h 1372316"/>
              <a:gd name="connsiteX3" fmla="*/ 12192 w 5506082"/>
              <a:gd name="connsiteY3" fmla="*/ 1359408 h 1372316"/>
              <a:gd name="connsiteX4" fmla="*/ 0 w 5506082"/>
              <a:gd name="connsiteY4" fmla="*/ 24384 h 1372316"/>
              <a:gd name="connsiteX0" fmla="*/ 0 w 5506082"/>
              <a:gd name="connsiteY0" fmla="*/ 24384 h 1384183"/>
              <a:gd name="connsiteX1" fmla="*/ 5506082 w 5506082"/>
              <a:gd name="connsiteY1" fmla="*/ 0 h 1384183"/>
              <a:gd name="connsiteX2" fmla="*/ 4567033 w 5506082"/>
              <a:gd name="connsiteY2" fmla="*/ 1384183 h 1384183"/>
              <a:gd name="connsiteX3" fmla="*/ 12192 w 5506082"/>
              <a:gd name="connsiteY3" fmla="*/ 1359408 h 1384183"/>
              <a:gd name="connsiteX4" fmla="*/ 0 w 5506082"/>
              <a:gd name="connsiteY4" fmla="*/ 24384 h 1384183"/>
              <a:gd name="connsiteX0" fmla="*/ 0 w 5506082"/>
              <a:gd name="connsiteY0" fmla="*/ 24384 h 2234811"/>
              <a:gd name="connsiteX1" fmla="*/ 5506082 w 5506082"/>
              <a:gd name="connsiteY1" fmla="*/ 0 h 2234811"/>
              <a:gd name="connsiteX2" fmla="*/ 4567033 w 5506082"/>
              <a:gd name="connsiteY2" fmla="*/ 1384183 h 2234811"/>
              <a:gd name="connsiteX3" fmla="*/ 12192 w 5506082"/>
              <a:gd name="connsiteY3" fmla="*/ 2234811 h 2234811"/>
              <a:gd name="connsiteX4" fmla="*/ 0 w 5506082"/>
              <a:gd name="connsiteY4" fmla="*/ 24384 h 2234811"/>
              <a:gd name="connsiteX0" fmla="*/ 0 w 5506082"/>
              <a:gd name="connsiteY0" fmla="*/ 24384 h 1836016"/>
              <a:gd name="connsiteX1" fmla="*/ 5506082 w 5506082"/>
              <a:gd name="connsiteY1" fmla="*/ 0 h 1836016"/>
              <a:gd name="connsiteX2" fmla="*/ 4567033 w 5506082"/>
              <a:gd name="connsiteY2" fmla="*/ 1384183 h 1836016"/>
              <a:gd name="connsiteX3" fmla="*/ 21444 w 5506082"/>
              <a:gd name="connsiteY3" fmla="*/ 1836016 h 1836016"/>
              <a:gd name="connsiteX4" fmla="*/ 0 w 5506082"/>
              <a:gd name="connsiteY4" fmla="*/ 24384 h 1836016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21444 w 5506082"/>
              <a:gd name="connsiteY3" fmla="*/ 2040277 h 2040277"/>
              <a:gd name="connsiteX4" fmla="*/ 0 w 5506082"/>
              <a:gd name="connsiteY4" fmla="*/ 24384 h 2040277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1953613 w 5506082"/>
              <a:gd name="connsiteY3" fmla="*/ 1751258 h 2040277"/>
              <a:gd name="connsiteX4" fmla="*/ 21444 w 5506082"/>
              <a:gd name="connsiteY4" fmla="*/ 2040277 h 2040277"/>
              <a:gd name="connsiteX5" fmla="*/ 0 w 5506082"/>
              <a:gd name="connsiteY5" fmla="*/ 24384 h 2040277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4567033 w 5506082"/>
              <a:gd name="connsiteY2" fmla="*/ 1384183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5066695 w 5506082"/>
              <a:gd name="connsiteY2" fmla="*/ 2366580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066695"/>
              <a:gd name="connsiteY0" fmla="*/ 0 h 2349382"/>
              <a:gd name="connsiteX1" fmla="*/ 4775094 w 5066695"/>
              <a:gd name="connsiteY1" fmla="*/ 286870 h 2349382"/>
              <a:gd name="connsiteX2" fmla="*/ 5066695 w 5066695"/>
              <a:gd name="connsiteY2" fmla="*/ 2342196 h 2349382"/>
              <a:gd name="connsiteX3" fmla="*/ 445372 w 5066695"/>
              <a:gd name="connsiteY3" fmla="*/ 2349382 h 2349382"/>
              <a:gd name="connsiteX4" fmla="*/ 21444 w 5066695"/>
              <a:gd name="connsiteY4" fmla="*/ 2015893 h 2349382"/>
              <a:gd name="connsiteX5" fmla="*/ 0 w 5066695"/>
              <a:gd name="connsiteY5" fmla="*/ 0 h 2349382"/>
              <a:gd name="connsiteX0" fmla="*/ 0 w 5071190"/>
              <a:gd name="connsiteY0" fmla="*/ 4931 h 2354313"/>
              <a:gd name="connsiteX1" fmla="*/ 5071190 w 5071190"/>
              <a:gd name="connsiteY1" fmla="*/ 0 h 2354313"/>
              <a:gd name="connsiteX2" fmla="*/ 5066695 w 5071190"/>
              <a:gd name="connsiteY2" fmla="*/ 2347127 h 2354313"/>
              <a:gd name="connsiteX3" fmla="*/ 445372 w 5071190"/>
              <a:gd name="connsiteY3" fmla="*/ 2354313 h 2354313"/>
              <a:gd name="connsiteX4" fmla="*/ 21444 w 5071190"/>
              <a:gd name="connsiteY4" fmla="*/ 2020824 h 2354313"/>
              <a:gd name="connsiteX5" fmla="*/ 0 w 5071190"/>
              <a:gd name="connsiteY5" fmla="*/ 4931 h 2354313"/>
              <a:gd name="connsiteX0" fmla="*/ 11686 w 5082876"/>
              <a:gd name="connsiteY0" fmla="*/ 4931 h 2354313"/>
              <a:gd name="connsiteX1" fmla="*/ 5082876 w 5082876"/>
              <a:gd name="connsiteY1" fmla="*/ 0 h 2354313"/>
              <a:gd name="connsiteX2" fmla="*/ 5078381 w 5082876"/>
              <a:gd name="connsiteY2" fmla="*/ 2347127 h 2354313"/>
              <a:gd name="connsiteX3" fmla="*/ 457058 w 5082876"/>
              <a:gd name="connsiteY3" fmla="*/ 2354313 h 2354313"/>
              <a:gd name="connsiteX4" fmla="*/ 0 w 5082876"/>
              <a:gd name="connsiteY4" fmla="*/ 2020824 h 2354313"/>
              <a:gd name="connsiteX5" fmla="*/ 11686 w 5082876"/>
              <a:gd name="connsiteY5" fmla="*/ 4931 h 2354313"/>
              <a:gd name="connsiteX0" fmla="*/ 486 w 5071676"/>
              <a:gd name="connsiteY0" fmla="*/ 4931 h 2354313"/>
              <a:gd name="connsiteX1" fmla="*/ 5071676 w 5071676"/>
              <a:gd name="connsiteY1" fmla="*/ 0 h 2354313"/>
              <a:gd name="connsiteX2" fmla="*/ 5067181 w 5071676"/>
              <a:gd name="connsiteY2" fmla="*/ 2347127 h 2354313"/>
              <a:gd name="connsiteX3" fmla="*/ 445858 w 5071676"/>
              <a:gd name="connsiteY3" fmla="*/ 2354313 h 2354313"/>
              <a:gd name="connsiteX4" fmla="*/ 13647 w 5071676"/>
              <a:gd name="connsiteY4" fmla="*/ 2020824 h 2354313"/>
              <a:gd name="connsiteX5" fmla="*/ 486 w 5071676"/>
              <a:gd name="connsiteY5" fmla="*/ 4931 h 2354313"/>
              <a:gd name="connsiteX0" fmla="*/ 19968 w 5091158"/>
              <a:gd name="connsiteY0" fmla="*/ 4931 h 2354313"/>
              <a:gd name="connsiteX1" fmla="*/ 5091158 w 5091158"/>
              <a:gd name="connsiteY1" fmla="*/ 0 h 2354313"/>
              <a:gd name="connsiteX2" fmla="*/ 5086663 w 5091158"/>
              <a:gd name="connsiteY2" fmla="*/ 2347127 h 2354313"/>
              <a:gd name="connsiteX3" fmla="*/ 465340 w 5091158"/>
              <a:gd name="connsiteY3" fmla="*/ 2354313 h 2354313"/>
              <a:gd name="connsiteX4" fmla="*/ 0 w 5091158"/>
              <a:gd name="connsiteY4" fmla="*/ 2029475 h 2354313"/>
              <a:gd name="connsiteX5" fmla="*/ 19968 w 5091158"/>
              <a:gd name="connsiteY5" fmla="*/ 4931 h 2354313"/>
              <a:gd name="connsiteX0" fmla="*/ 753 w 5096790"/>
              <a:gd name="connsiteY0" fmla="*/ 4931 h 2354313"/>
              <a:gd name="connsiteX1" fmla="*/ 5096790 w 5096790"/>
              <a:gd name="connsiteY1" fmla="*/ 0 h 2354313"/>
              <a:gd name="connsiteX2" fmla="*/ 5092295 w 5096790"/>
              <a:gd name="connsiteY2" fmla="*/ 2347127 h 2354313"/>
              <a:gd name="connsiteX3" fmla="*/ 470972 w 5096790"/>
              <a:gd name="connsiteY3" fmla="*/ 2354313 h 2354313"/>
              <a:gd name="connsiteX4" fmla="*/ 5632 w 5096790"/>
              <a:gd name="connsiteY4" fmla="*/ 2029475 h 2354313"/>
              <a:gd name="connsiteX5" fmla="*/ 753 w 5096790"/>
              <a:gd name="connsiteY5" fmla="*/ 4931 h 2354313"/>
              <a:gd name="connsiteX0" fmla="*/ 753 w 5096790"/>
              <a:gd name="connsiteY0" fmla="*/ 4931 h 2347127"/>
              <a:gd name="connsiteX1" fmla="*/ 5096790 w 5096790"/>
              <a:gd name="connsiteY1" fmla="*/ 0 h 2347127"/>
              <a:gd name="connsiteX2" fmla="*/ 5092295 w 5096790"/>
              <a:gd name="connsiteY2" fmla="*/ 2347127 h 2347127"/>
              <a:gd name="connsiteX3" fmla="*/ 866223 w 5096790"/>
              <a:gd name="connsiteY3" fmla="*/ 2345907 h 2347127"/>
              <a:gd name="connsiteX4" fmla="*/ 5632 w 5096790"/>
              <a:gd name="connsiteY4" fmla="*/ 2029475 h 2347127"/>
              <a:gd name="connsiteX5" fmla="*/ 753 w 5096790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760481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1222877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955128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15216 w 5111253"/>
              <a:gd name="connsiteY0" fmla="*/ 4931 h 2347127"/>
              <a:gd name="connsiteX1" fmla="*/ 5111253 w 5111253"/>
              <a:gd name="connsiteY1" fmla="*/ 0 h 2347127"/>
              <a:gd name="connsiteX2" fmla="*/ 5106758 w 5111253"/>
              <a:gd name="connsiteY2" fmla="*/ 2347127 h 2347127"/>
              <a:gd name="connsiteX3" fmla="*/ 969936 w 5111253"/>
              <a:gd name="connsiteY3" fmla="*/ 2337501 h 2347127"/>
              <a:gd name="connsiteX4" fmla="*/ 0 w 5111253"/>
              <a:gd name="connsiteY4" fmla="*/ 1903384 h 2347127"/>
              <a:gd name="connsiteX5" fmla="*/ 15216 w 5111253"/>
              <a:gd name="connsiteY5" fmla="*/ 4931 h 2347127"/>
              <a:gd name="connsiteX0" fmla="*/ 7005 w 5103042"/>
              <a:gd name="connsiteY0" fmla="*/ 4931 h 2347127"/>
              <a:gd name="connsiteX1" fmla="*/ 5103042 w 5103042"/>
              <a:gd name="connsiteY1" fmla="*/ 0 h 2347127"/>
              <a:gd name="connsiteX2" fmla="*/ 5098547 w 5103042"/>
              <a:gd name="connsiteY2" fmla="*/ 2347127 h 2347127"/>
              <a:gd name="connsiteX3" fmla="*/ 961725 w 5103042"/>
              <a:gd name="connsiteY3" fmla="*/ 2337501 h 2347127"/>
              <a:gd name="connsiteX4" fmla="*/ 0 w 5103042"/>
              <a:gd name="connsiteY4" fmla="*/ 1914213 h 2347127"/>
              <a:gd name="connsiteX5" fmla="*/ 7005 w 5103042"/>
              <a:gd name="connsiteY5" fmla="*/ 4931 h 2347127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961725 w 5098766"/>
              <a:gd name="connsiteY3" fmla="*/ 23325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828824 w 5098766"/>
              <a:gd name="connsiteY3" fmla="*/ 22142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074825 w 5098766"/>
              <a:gd name="connsiteY3" fmla="*/ 2323469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093672 w 5117613"/>
              <a:gd name="connsiteY3" fmla="*/ 23234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885370 w 5117613"/>
              <a:gd name="connsiteY3" fmla="*/ 2095968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980571 w 5117613"/>
              <a:gd name="connsiteY3" fmla="*/ 22779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5098543 w 5113678"/>
              <a:gd name="connsiteY2" fmla="*/ 2060094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4928894 w 5113678"/>
              <a:gd name="connsiteY2" fmla="*/ 2260296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4928894"/>
              <a:gd name="connsiteY0" fmla="*/ 0 h 2277969"/>
              <a:gd name="connsiteX1" fmla="*/ 4321977 w 4928894"/>
              <a:gd name="connsiteY1" fmla="*/ 485 h 2277969"/>
              <a:gd name="connsiteX2" fmla="*/ 4928894 w 4928894"/>
              <a:gd name="connsiteY2" fmla="*/ 2260296 h 2277969"/>
              <a:gd name="connsiteX3" fmla="*/ 980571 w 4928894"/>
              <a:gd name="connsiteY3" fmla="*/ 2277969 h 2277969"/>
              <a:gd name="connsiteX4" fmla="*/ 0 w 4928894"/>
              <a:gd name="connsiteY4" fmla="*/ 1945683 h 2277969"/>
              <a:gd name="connsiteX5" fmla="*/ 25852 w 4928894"/>
              <a:gd name="connsiteY5" fmla="*/ 0 h 2277969"/>
              <a:gd name="connsiteX0" fmla="*/ 25852 w 4944028"/>
              <a:gd name="connsiteY0" fmla="*/ 0 h 2277969"/>
              <a:gd name="connsiteX1" fmla="*/ 4944028 w 4944028"/>
              <a:gd name="connsiteY1" fmla="*/ 485 h 2277969"/>
              <a:gd name="connsiteX2" fmla="*/ 4928894 w 4944028"/>
              <a:gd name="connsiteY2" fmla="*/ 2260296 h 2277969"/>
              <a:gd name="connsiteX3" fmla="*/ 980571 w 4944028"/>
              <a:gd name="connsiteY3" fmla="*/ 2277969 h 2277969"/>
              <a:gd name="connsiteX4" fmla="*/ 0 w 4944028"/>
              <a:gd name="connsiteY4" fmla="*/ 1945683 h 2277969"/>
              <a:gd name="connsiteX5" fmla="*/ 25852 w 4944028"/>
              <a:gd name="connsiteY5" fmla="*/ 0 h 2277969"/>
              <a:gd name="connsiteX0" fmla="*/ 269 w 4975880"/>
              <a:gd name="connsiteY0" fmla="*/ 0 h 2277969"/>
              <a:gd name="connsiteX1" fmla="*/ 4975880 w 4975880"/>
              <a:gd name="connsiteY1" fmla="*/ 485 h 2277969"/>
              <a:gd name="connsiteX2" fmla="*/ 4960746 w 4975880"/>
              <a:gd name="connsiteY2" fmla="*/ 2260296 h 2277969"/>
              <a:gd name="connsiteX3" fmla="*/ 1012423 w 4975880"/>
              <a:gd name="connsiteY3" fmla="*/ 2277969 h 2277969"/>
              <a:gd name="connsiteX4" fmla="*/ 31852 w 4975880"/>
              <a:gd name="connsiteY4" fmla="*/ 1945683 h 2277969"/>
              <a:gd name="connsiteX5" fmla="*/ 269 w 4975880"/>
              <a:gd name="connsiteY5" fmla="*/ 0 h 2277969"/>
              <a:gd name="connsiteX0" fmla="*/ 272 w 4975883"/>
              <a:gd name="connsiteY0" fmla="*/ 0 h 2281092"/>
              <a:gd name="connsiteX1" fmla="*/ 4975883 w 4975883"/>
              <a:gd name="connsiteY1" fmla="*/ 485 h 2281092"/>
              <a:gd name="connsiteX2" fmla="*/ 4946389 w 4975883"/>
              <a:gd name="connsiteY2" fmla="*/ 2281092 h 2281092"/>
              <a:gd name="connsiteX3" fmla="*/ 1012426 w 4975883"/>
              <a:gd name="connsiteY3" fmla="*/ 2277969 h 2281092"/>
              <a:gd name="connsiteX4" fmla="*/ 31855 w 4975883"/>
              <a:gd name="connsiteY4" fmla="*/ 1945683 h 2281092"/>
              <a:gd name="connsiteX5" fmla="*/ 272 w 4975883"/>
              <a:gd name="connsiteY5" fmla="*/ 0 h 228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5883" h="2281092">
                <a:moveTo>
                  <a:pt x="272" y="0"/>
                </a:moveTo>
                <a:lnTo>
                  <a:pt x="4975883" y="485"/>
                </a:lnTo>
                <a:cubicBezTo>
                  <a:pt x="4974385" y="782861"/>
                  <a:pt x="4947887" y="1498716"/>
                  <a:pt x="4946389" y="2281092"/>
                </a:cubicBezTo>
                <a:lnTo>
                  <a:pt x="1012426" y="2277969"/>
                </a:lnTo>
                <a:lnTo>
                  <a:pt x="31855" y="1945683"/>
                </a:lnTo>
                <a:cubicBezTo>
                  <a:pt x="35750" y="1273719"/>
                  <a:pt x="-3623" y="671964"/>
                  <a:pt x="2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fr-FR" noProof="0" dirty="0"/>
              <a:t>Cliquez sur l'icône pour ajouter une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660096" y="2075192"/>
            <a:ext cx="2235008" cy="1591704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420482"/>
              <a:gd name="connsiteY0" fmla="*/ 0 h 1347932"/>
              <a:gd name="connsiteX1" fmla="*/ 6420482 w 6420482"/>
              <a:gd name="connsiteY1" fmla="*/ 0 h 1347932"/>
              <a:gd name="connsiteX2" fmla="*/ 4544454 w 6420482"/>
              <a:gd name="connsiteY2" fmla="*/ 1347932 h 1347932"/>
              <a:gd name="connsiteX3" fmla="*/ 12192 w 6420482"/>
              <a:gd name="connsiteY3" fmla="*/ 1335024 h 1347932"/>
              <a:gd name="connsiteX4" fmla="*/ 0 w 6420482"/>
              <a:gd name="connsiteY4" fmla="*/ 0 h 1347932"/>
              <a:gd name="connsiteX0" fmla="*/ 0 w 5506082"/>
              <a:gd name="connsiteY0" fmla="*/ 24384 h 1372316"/>
              <a:gd name="connsiteX1" fmla="*/ 5506082 w 5506082"/>
              <a:gd name="connsiteY1" fmla="*/ 0 h 1372316"/>
              <a:gd name="connsiteX2" fmla="*/ 4544454 w 5506082"/>
              <a:gd name="connsiteY2" fmla="*/ 1372316 h 1372316"/>
              <a:gd name="connsiteX3" fmla="*/ 12192 w 5506082"/>
              <a:gd name="connsiteY3" fmla="*/ 1359408 h 1372316"/>
              <a:gd name="connsiteX4" fmla="*/ 0 w 5506082"/>
              <a:gd name="connsiteY4" fmla="*/ 24384 h 1372316"/>
              <a:gd name="connsiteX0" fmla="*/ 0 w 5506082"/>
              <a:gd name="connsiteY0" fmla="*/ 24384 h 1384183"/>
              <a:gd name="connsiteX1" fmla="*/ 5506082 w 5506082"/>
              <a:gd name="connsiteY1" fmla="*/ 0 h 1384183"/>
              <a:gd name="connsiteX2" fmla="*/ 4567033 w 5506082"/>
              <a:gd name="connsiteY2" fmla="*/ 1384183 h 1384183"/>
              <a:gd name="connsiteX3" fmla="*/ 12192 w 5506082"/>
              <a:gd name="connsiteY3" fmla="*/ 1359408 h 1384183"/>
              <a:gd name="connsiteX4" fmla="*/ 0 w 5506082"/>
              <a:gd name="connsiteY4" fmla="*/ 24384 h 1384183"/>
              <a:gd name="connsiteX0" fmla="*/ 0 w 5506082"/>
              <a:gd name="connsiteY0" fmla="*/ 24384 h 2234811"/>
              <a:gd name="connsiteX1" fmla="*/ 5506082 w 5506082"/>
              <a:gd name="connsiteY1" fmla="*/ 0 h 2234811"/>
              <a:gd name="connsiteX2" fmla="*/ 4567033 w 5506082"/>
              <a:gd name="connsiteY2" fmla="*/ 1384183 h 2234811"/>
              <a:gd name="connsiteX3" fmla="*/ 12192 w 5506082"/>
              <a:gd name="connsiteY3" fmla="*/ 2234811 h 2234811"/>
              <a:gd name="connsiteX4" fmla="*/ 0 w 5506082"/>
              <a:gd name="connsiteY4" fmla="*/ 24384 h 2234811"/>
              <a:gd name="connsiteX0" fmla="*/ 0 w 5506082"/>
              <a:gd name="connsiteY0" fmla="*/ 24384 h 1836016"/>
              <a:gd name="connsiteX1" fmla="*/ 5506082 w 5506082"/>
              <a:gd name="connsiteY1" fmla="*/ 0 h 1836016"/>
              <a:gd name="connsiteX2" fmla="*/ 4567033 w 5506082"/>
              <a:gd name="connsiteY2" fmla="*/ 1384183 h 1836016"/>
              <a:gd name="connsiteX3" fmla="*/ 21444 w 5506082"/>
              <a:gd name="connsiteY3" fmla="*/ 1836016 h 1836016"/>
              <a:gd name="connsiteX4" fmla="*/ 0 w 5506082"/>
              <a:gd name="connsiteY4" fmla="*/ 24384 h 1836016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21444 w 5506082"/>
              <a:gd name="connsiteY3" fmla="*/ 2040277 h 2040277"/>
              <a:gd name="connsiteX4" fmla="*/ 0 w 5506082"/>
              <a:gd name="connsiteY4" fmla="*/ 24384 h 2040277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1953613 w 5506082"/>
              <a:gd name="connsiteY3" fmla="*/ 1751258 h 2040277"/>
              <a:gd name="connsiteX4" fmla="*/ 21444 w 5506082"/>
              <a:gd name="connsiteY4" fmla="*/ 2040277 h 2040277"/>
              <a:gd name="connsiteX5" fmla="*/ 0 w 5506082"/>
              <a:gd name="connsiteY5" fmla="*/ 24384 h 2040277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4567033 w 5506082"/>
              <a:gd name="connsiteY2" fmla="*/ 1384183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5066695 w 5506082"/>
              <a:gd name="connsiteY2" fmla="*/ 2366580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066695"/>
              <a:gd name="connsiteY0" fmla="*/ 0 h 2349382"/>
              <a:gd name="connsiteX1" fmla="*/ 4775094 w 5066695"/>
              <a:gd name="connsiteY1" fmla="*/ 286870 h 2349382"/>
              <a:gd name="connsiteX2" fmla="*/ 5066695 w 5066695"/>
              <a:gd name="connsiteY2" fmla="*/ 2342196 h 2349382"/>
              <a:gd name="connsiteX3" fmla="*/ 445372 w 5066695"/>
              <a:gd name="connsiteY3" fmla="*/ 2349382 h 2349382"/>
              <a:gd name="connsiteX4" fmla="*/ 21444 w 5066695"/>
              <a:gd name="connsiteY4" fmla="*/ 2015893 h 2349382"/>
              <a:gd name="connsiteX5" fmla="*/ 0 w 5066695"/>
              <a:gd name="connsiteY5" fmla="*/ 0 h 2349382"/>
              <a:gd name="connsiteX0" fmla="*/ 0 w 5071190"/>
              <a:gd name="connsiteY0" fmla="*/ 4931 h 2354313"/>
              <a:gd name="connsiteX1" fmla="*/ 5071190 w 5071190"/>
              <a:gd name="connsiteY1" fmla="*/ 0 h 2354313"/>
              <a:gd name="connsiteX2" fmla="*/ 5066695 w 5071190"/>
              <a:gd name="connsiteY2" fmla="*/ 2347127 h 2354313"/>
              <a:gd name="connsiteX3" fmla="*/ 445372 w 5071190"/>
              <a:gd name="connsiteY3" fmla="*/ 2354313 h 2354313"/>
              <a:gd name="connsiteX4" fmla="*/ 21444 w 5071190"/>
              <a:gd name="connsiteY4" fmla="*/ 2020824 h 2354313"/>
              <a:gd name="connsiteX5" fmla="*/ 0 w 5071190"/>
              <a:gd name="connsiteY5" fmla="*/ 4931 h 2354313"/>
              <a:gd name="connsiteX0" fmla="*/ 11686 w 5082876"/>
              <a:gd name="connsiteY0" fmla="*/ 4931 h 2354313"/>
              <a:gd name="connsiteX1" fmla="*/ 5082876 w 5082876"/>
              <a:gd name="connsiteY1" fmla="*/ 0 h 2354313"/>
              <a:gd name="connsiteX2" fmla="*/ 5078381 w 5082876"/>
              <a:gd name="connsiteY2" fmla="*/ 2347127 h 2354313"/>
              <a:gd name="connsiteX3" fmla="*/ 457058 w 5082876"/>
              <a:gd name="connsiteY3" fmla="*/ 2354313 h 2354313"/>
              <a:gd name="connsiteX4" fmla="*/ 0 w 5082876"/>
              <a:gd name="connsiteY4" fmla="*/ 2020824 h 2354313"/>
              <a:gd name="connsiteX5" fmla="*/ 11686 w 5082876"/>
              <a:gd name="connsiteY5" fmla="*/ 4931 h 2354313"/>
              <a:gd name="connsiteX0" fmla="*/ 486 w 5071676"/>
              <a:gd name="connsiteY0" fmla="*/ 4931 h 2354313"/>
              <a:gd name="connsiteX1" fmla="*/ 5071676 w 5071676"/>
              <a:gd name="connsiteY1" fmla="*/ 0 h 2354313"/>
              <a:gd name="connsiteX2" fmla="*/ 5067181 w 5071676"/>
              <a:gd name="connsiteY2" fmla="*/ 2347127 h 2354313"/>
              <a:gd name="connsiteX3" fmla="*/ 445858 w 5071676"/>
              <a:gd name="connsiteY3" fmla="*/ 2354313 h 2354313"/>
              <a:gd name="connsiteX4" fmla="*/ 13647 w 5071676"/>
              <a:gd name="connsiteY4" fmla="*/ 2020824 h 2354313"/>
              <a:gd name="connsiteX5" fmla="*/ 486 w 5071676"/>
              <a:gd name="connsiteY5" fmla="*/ 4931 h 2354313"/>
              <a:gd name="connsiteX0" fmla="*/ 19968 w 5091158"/>
              <a:gd name="connsiteY0" fmla="*/ 4931 h 2354313"/>
              <a:gd name="connsiteX1" fmla="*/ 5091158 w 5091158"/>
              <a:gd name="connsiteY1" fmla="*/ 0 h 2354313"/>
              <a:gd name="connsiteX2" fmla="*/ 5086663 w 5091158"/>
              <a:gd name="connsiteY2" fmla="*/ 2347127 h 2354313"/>
              <a:gd name="connsiteX3" fmla="*/ 465340 w 5091158"/>
              <a:gd name="connsiteY3" fmla="*/ 2354313 h 2354313"/>
              <a:gd name="connsiteX4" fmla="*/ 0 w 5091158"/>
              <a:gd name="connsiteY4" fmla="*/ 2029475 h 2354313"/>
              <a:gd name="connsiteX5" fmla="*/ 19968 w 5091158"/>
              <a:gd name="connsiteY5" fmla="*/ 4931 h 2354313"/>
              <a:gd name="connsiteX0" fmla="*/ 753 w 5096790"/>
              <a:gd name="connsiteY0" fmla="*/ 4931 h 2354313"/>
              <a:gd name="connsiteX1" fmla="*/ 5096790 w 5096790"/>
              <a:gd name="connsiteY1" fmla="*/ 0 h 2354313"/>
              <a:gd name="connsiteX2" fmla="*/ 5092295 w 5096790"/>
              <a:gd name="connsiteY2" fmla="*/ 2347127 h 2354313"/>
              <a:gd name="connsiteX3" fmla="*/ 470972 w 5096790"/>
              <a:gd name="connsiteY3" fmla="*/ 2354313 h 2354313"/>
              <a:gd name="connsiteX4" fmla="*/ 5632 w 5096790"/>
              <a:gd name="connsiteY4" fmla="*/ 2029475 h 2354313"/>
              <a:gd name="connsiteX5" fmla="*/ 753 w 5096790"/>
              <a:gd name="connsiteY5" fmla="*/ 4931 h 2354313"/>
              <a:gd name="connsiteX0" fmla="*/ 753 w 5096790"/>
              <a:gd name="connsiteY0" fmla="*/ 4931 h 2347127"/>
              <a:gd name="connsiteX1" fmla="*/ 5096790 w 5096790"/>
              <a:gd name="connsiteY1" fmla="*/ 0 h 2347127"/>
              <a:gd name="connsiteX2" fmla="*/ 5092295 w 5096790"/>
              <a:gd name="connsiteY2" fmla="*/ 2347127 h 2347127"/>
              <a:gd name="connsiteX3" fmla="*/ 866223 w 5096790"/>
              <a:gd name="connsiteY3" fmla="*/ 2345907 h 2347127"/>
              <a:gd name="connsiteX4" fmla="*/ 5632 w 5096790"/>
              <a:gd name="connsiteY4" fmla="*/ 2029475 h 2347127"/>
              <a:gd name="connsiteX5" fmla="*/ 753 w 5096790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760481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1222877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955128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15216 w 5111253"/>
              <a:gd name="connsiteY0" fmla="*/ 4931 h 2347127"/>
              <a:gd name="connsiteX1" fmla="*/ 5111253 w 5111253"/>
              <a:gd name="connsiteY1" fmla="*/ 0 h 2347127"/>
              <a:gd name="connsiteX2" fmla="*/ 5106758 w 5111253"/>
              <a:gd name="connsiteY2" fmla="*/ 2347127 h 2347127"/>
              <a:gd name="connsiteX3" fmla="*/ 969936 w 5111253"/>
              <a:gd name="connsiteY3" fmla="*/ 2337501 h 2347127"/>
              <a:gd name="connsiteX4" fmla="*/ 0 w 5111253"/>
              <a:gd name="connsiteY4" fmla="*/ 1903384 h 2347127"/>
              <a:gd name="connsiteX5" fmla="*/ 15216 w 5111253"/>
              <a:gd name="connsiteY5" fmla="*/ 4931 h 2347127"/>
              <a:gd name="connsiteX0" fmla="*/ 7005 w 5103042"/>
              <a:gd name="connsiteY0" fmla="*/ 4931 h 2347127"/>
              <a:gd name="connsiteX1" fmla="*/ 5103042 w 5103042"/>
              <a:gd name="connsiteY1" fmla="*/ 0 h 2347127"/>
              <a:gd name="connsiteX2" fmla="*/ 5098547 w 5103042"/>
              <a:gd name="connsiteY2" fmla="*/ 2347127 h 2347127"/>
              <a:gd name="connsiteX3" fmla="*/ 961725 w 5103042"/>
              <a:gd name="connsiteY3" fmla="*/ 2337501 h 2347127"/>
              <a:gd name="connsiteX4" fmla="*/ 0 w 5103042"/>
              <a:gd name="connsiteY4" fmla="*/ 1914213 h 2347127"/>
              <a:gd name="connsiteX5" fmla="*/ 7005 w 5103042"/>
              <a:gd name="connsiteY5" fmla="*/ 4931 h 2347127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961725 w 5098766"/>
              <a:gd name="connsiteY3" fmla="*/ 23325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828824 w 5098766"/>
              <a:gd name="connsiteY3" fmla="*/ 22142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074825 w 5098766"/>
              <a:gd name="connsiteY3" fmla="*/ 2323469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093672 w 5117613"/>
              <a:gd name="connsiteY3" fmla="*/ 23234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885370 w 5117613"/>
              <a:gd name="connsiteY3" fmla="*/ 2095968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980571 w 5117613"/>
              <a:gd name="connsiteY3" fmla="*/ 22779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5098543 w 5113678"/>
              <a:gd name="connsiteY2" fmla="*/ 2060094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4928894 w 5113678"/>
              <a:gd name="connsiteY2" fmla="*/ 2260296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4928894"/>
              <a:gd name="connsiteY0" fmla="*/ 0 h 2277969"/>
              <a:gd name="connsiteX1" fmla="*/ 4321977 w 4928894"/>
              <a:gd name="connsiteY1" fmla="*/ 485 h 2277969"/>
              <a:gd name="connsiteX2" fmla="*/ 4928894 w 4928894"/>
              <a:gd name="connsiteY2" fmla="*/ 2260296 h 2277969"/>
              <a:gd name="connsiteX3" fmla="*/ 980571 w 4928894"/>
              <a:gd name="connsiteY3" fmla="*/ 2277969 h 2277969"/>
              <a:gd name="connsiteX4" fmla="*/ 0 w 4928894"/>
              <a:gd name="connsiteY4" fmla="*/ 1945683 h 2277969"/>
              <a:gd name="connsiteX5" fmla="*/ 25852 w 4928894"/>
              <a:gd name="connsiteY5" fmla="*/ 0 h 2277969"/>
              <a:gd name="connsiteX0" fmla="*/ 25852 w 4944028"/>
              <a:gd name="connsiteY0" fmla="*/ 0 h 2277969"/>
              <a:gd name="connsiteX1" fmla="*/ 4944028 w 4944028"/>
              <a:gd name="connsiteY1" fmla="*/ 485 h 2277969"/>
              <a:gd name="connsiteX2" fmla="*/ 4928894 w 4944028"/>
              <a:gd name="connsiteY2" fmla="*/ 2260296 h 2277969"/>
              <a:gd name="connsiteX3" fmla="*/ 980571 w 4944028"/>
              <a:gd name="connsiteY3" fmla="*/ 2277969 h 2277969"/>
              <a:gd name="connsiteX4" fmla="*/ 0 w 4944028"/>
              <a:gd name="connsiteY4" fmla="*/ 1945683 h 2277969"/>
              <a:gd name="connsiteX5" fmla="*/ 25852 w 4944028"/>
              <a:gd name="connsiteY5" fmla="*/ 0 h 2277969"/>
              <a:gd name="connsiteX0" fmla="*/ 269 w 4975880"/>
              <a:gd name="connsiteY0" fmla="*/ 0 h 2277969"/>
              <a:gd name="connsiteX1" fmla="*/ 4975880 w 4975880"/>
              <a:gd name="connsiteY1" fmla="*/ 485 h 2277969"/>
              <a:gd name="connsiteX2" fmla="*/ 4960746 w 4975880"/>
              <a:gd name="connsiteY2" fmla="*/ 2260296 h 2277969"/>
              <a:gd name="connsiteX3" fmla="*/ 1012423 w 4975880"/>
              <a:gd name="connsiteY3" fmla="*/ 2277969 h 2277969"/>
              <a:gd name="connsiteX4" fmla="*/ 31852 w 4975880"/>
              <a:gd name="connsiteY4" fmla="*/ 1945683 h 2277969"/>
              <a:gd name="connsiteX5" fmla="*/ 269 w 4975880"/>
              <a:gd name="connsiteY5" fmla="*/ 0 h 2277969"/>
              <a:gd name="connsiteX0" fmla="*/ 272 w 4975883"/>
              <a:gd name="connsiteY0" fmla="*/ 0 h 2281092"/>
              <a:gd name="connsiteX1" fmla="*/ 4975883 w 4975883"/>
              <a:gd name="connsiteY1" fmla="*/ 485 h 2281092"/>
              <a:gd name="connsiteX2" fmla="*/ 4946389 w 4975883"/>
              <a:gd name="connsiteY2" fmla="*/ 2281092 h 2281092"/>
              <a:gd name="connsiteX3" fmla="*/ 1012426 w 4975883"/>
              <a:gd name="connsiteY3" fmla="*/ 2277969 h 2281092"/>
              <a:gd name="connsiteX4" fmla="*/ 31855 w 4975883"/>
              <a:gd name="connsiteY4" fmla="*/ 1945683 h 2281092"/>
              <a:gd name="connsiteX5" fmla="*/ 272 w 4975883"/>
              <a:gd name="connsiteY5" fmla="*/ 0 h 228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5883" h="2281092">
                <a:moveTo>
                  <a:pt x="272" y="0"/>
                </a:moveTo>
                <a:lnTo>
                  <a:pt x="4975883" y="485"/>
                </a:lnTo>
                <a:cubicBezTo>
                  <a:pt x="4974385" y="782861"/>
                  <a:pt x="4947887" y="1498716"/>
                  <a:pt x="4946389" y="2281092"/>
                </a:cubicBezTo>
                <a:lnTo>
                  <a:pt x="1012426" y="2277969"/>
                </a:lnTo>
                <a:lnTo>
                  <a:pt x="31855" y="1945683"/>
                </a:lnTo>
                <a:cubicBezTo>
                  <a:pt x="35750" y="1273719"/>
                  <a:pt x="-3623" y="671964"/>
                  <a:pt x="2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fr-FR" noProof="0" dirty="0"/>
              <a:t>Cliquez sur l'icône pour ajouter une image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329119" y="2075192"/>
            <a:ext cx="2235008" cy="1591704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420482"/>
              <a:gd name="connsiteY0" fmla="*/ 0 h 1347932"/>
              <a:gd name="connsiteX1" fmla="*/ 6420482 w 6420482"/>
              <a:gd name="connsiteY1" fmla="*/ 0 h 1347932"/>
              <a:gd name="connsiteX2" fmla="*/ 4544454 w 6420482"/>
              <a:gd name="connsiteY2" fmla="*/ 1347932 h 1347932"/>
              <a:gd name="connsiteX3" fmla="*/ 12192 w 6420482"/>
              <a:gd name="connsiteY3" fmla="*/ 1335024 h 1347932"/>
              <a:gd name="connsiteX4" fmla="*/ 0 w 6420482"/>
              <a:gd name="connsiteY4" fmla="*/ 0 h 1347932"/>
              <a:gd name="connsiteX0" fmla="*/ 0 w 5506082"/>
              <a:gd name="connsiteY0" fmla="*/ 24384 h 1372316"/>
              <a:gd name="connsiteX1" fmla="*/ 5506082 w 5506082"/>
              <a:gd name="connsiteY1" fmla="*/ 0 h 1372316"/>
              <a:gd name="connsiteX2" fmla="*/ 4544454 w 5506082"/>
              <a:gd name="connsiteY2" fmla="*/ 1372316 h 1372316"/>
              <a:gd name="connsiteX3" fmla="*/ 12192 w 5506082"/>
              <a:gd name="connsiteY3" fmla="*/ 1359408 h 1372316"/>
              <a:gd name="connsiteX4" fmla="*/ 0 w 5506082"/>
              <a:gd name="connsiteY4" fmla="*/ 24384 h 1372316"/>
              <a:gd name="connsiteX0" fmla="*/ 0 w 5506082"/>
              <a:gd name="connsiteY0" fmla="*/ 24384 h 1384183"/>
              <a:gd name="connsiteX1" fmla="*/ 5506082 w 5506082"/>
              <a:gd name="connsiteY1" fmla="*/ 0 h 1384183"/>
              <a:gd name="connsiteX2" fmla="*/ 4567033 w 5506082"/>
              <a:gd name="connsiteY2" fmla="*/ 1384183 h 1384183"/>
              <a:gd name="connsiteX3" fmla="*/ 12192 w 5506082"/>
              <a:gd name="connsiteY3" fmla="*/ 1359408 h 1384183"/>
              <a:gd name="connsiteX4" fmla="*/ 0 w 5506082"/>
              <a:gd name="connsiteY4" fmla="*/ 24384 h 1384183"/>
              <a:gd name="connsiteX0" fmla="*/ 0 w 5506082"/>
              <a:gd name="connsiteY0" fmla="*/ 24384 h 2234811"/>
              <a:gd name="connsiteX1" fmla="*/ 5506082 w 5506082"/>
              <a:gd name="connsiteY1" fmla="*/ 0 h 2234811"/>
              <a:gd name="connsiteX2" fmla="*/ 4567033 w 5506082"/>
              <a:gd name="connsiteY2" fmla="*/ 1384183 h 2234811"/>
              <a:gd name="connsiteX3" fmla="*/ 12192 w 5506082"/>
              <a:gd name="connsiteY3" fmla="*/ 2234811 h 2234811"/>
              <a:gd name="connsiteX4" fmla="*/ 0 w 5506082"/>
              <a:gd name="connsiteY4" fmla="*/ 24384 h 2234811"/>
              <a:gd name="connsiteX0" fmla="*/ 0 w 5506082"/>
              <a:gd name="connsiteY0" fmla="*/ 24384 h 1836016"/>
              <a:gd name="connsiteX1" fmla="*/ 5506082 w 5506082"/>
              <a:gd name="connsiteY1" fmla="*/ 0 h 1836016"/>
              <a:gd name="connsiteX2" fmla="*/ 4567033 w 5506082"/>
              <a:gd name="connsiteY2" fmla="*/ 1384183 h 1836016"/>
              <a:gd name="connsiteX3" fmla="*/ 21444 w 5506082"/>
              <a:gd name="connsiteY3" fmla="*/ 1836016 h 1836016"/>
              <a:gd name="connsiteX4" fmla="*/ 0 w 5506082"/>
              <a:gd name="connsiteY4" fmla="*/ 24384 h 1836016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21444 w 5506082"/>
              <a:gd name="connsiteY3" fmla="*/ 2040277 h 2040277"/>
              <a:gd name="connsiteX4" fmla="*/ 0 w 5506082"/>
              <a:gd name="connsiteY4" fmla="*/ 24384 h 2040277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1953613 w 5506082"/>
              <a:gd name="connsiteY3" fmla="*/ 1751258 h 2040277"/>
              <a:gd name="connsiteX4" fmla="*/ 21444 w 5506082"/>
              <a:gd name="connsiteY4" fmla="*/ 2040277 h 2040277"/>
              <a:gd name="connsiteX5" fmla="*/ 0 w 5506082"/>
              <a:gd name="connsiteY5" fmla="*/ 24384 h 2040277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4567033 w 5506082"/>
              <a:gd name="connsiteY2" fmla="*/ 1384183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5066695 w 5506082"/>
              <a:gd name="connsiteY2" fmla="*/ 2366580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066695"/>
              <a:gd name="connsiteY0" fmla="*/ 0 h 2349382"/>
              <a:gd name="connsiteX1" fmla="*/ 4775094 w 5066695"/>
              <a:gd name="connsiteY1" fmla="*/ 286870 h 2349382"/>
              <a:gd name="connsiteX2" fmla="*/ 5066695 w 5066695"/>
              <a:gd name="connsiteY2" fmla="*/ 2342196 h 2349382"/>
              <a:gd name="connsiteX3" fmla="*/ 445372 w 5066695"/>
              <a:gd name="connsiteY3" fmla="*/ 2349382 h 2349382"/>
              <a:gd name="connsiteX4" fmla="*/ 21444 w 5066695"/>
              <a:gd name="connsiteY4" fmla="*/ 2015893 h 2349382"/>
              <a:gd name="connsiteX5" fmla="*/ 0 w 5066695"/>
              <a:gd name="connsiteY5" fmla="*/ 0 h 2349382"/>
              <a:gd name="connsiteX0" fmla="*/ 0 w 5071190"/>
              <a:gd name="connsiteY0" fmla="*/ 4931 h 2354313"/>
              <a:gd name="connsiteX1" fmla="*/ 5071190 w 5071190"/>
              <a:gd name="connsiteY1" fmla="*/ 0 h 2354313"/>
              <a:gd name="connsiteX2" fmla="*/ 5066695 w 5071190"/>
              <a:gd name="connsiteY2" fmla="*/ 2347127 h 2354313"/>
              <a:gd name="connsiteX3" fmla="*/ 445372 w 5071190"/>
              <a:gd name="connsiteY3" fmla="*/ 2354313 h 2354313"/>
              <a:gd name="connsiteX4" fmla="*/ 21444 w 5071190"/>
              <a:gd name="connsiteY4" fmla="*/ 2020824 h 2354313"/>
              <a:gd name="connsiteX5" fmla="*/ 0 w 5071190"/>
              <a:gd name="connsiteY5" fmla="*/ 4931 h 2354313"/>
              <a:gd name="connsiteX0" fmla="*/ 11686 w 5082876"/>
              <a:gd name="connsiteY0" fmla="*/ 4931 h 2354313"/>
              <a:gd name="connsiteX1" fmla="*/ 5082876 w 5082876"/>
              <a:gd name="connsiteY1" fmla="*/ 0 h 2354313"/>
              <a:gd name="connsiteX2" fmla="*/ 5078381 w 5082876"/>
              <a:gd name="connsiteY2" fmla="*/ 2347127 h 2354313"/>
              <a:gd name="connsiteX3" fmla="*/ 457058 w 5082876"/>
              <a:gd name="connsiteY3" fmla="*/ 2354313 h 2354313"/>
              <a:gd name="connsiteX4" fmla="*/ 0 w 5082876"/>
              <a:gd name="connsiteY4" fmla="*/ 2020824 h 2354313"/>
              <a:gd name="connsiteX5" fmla="*/ 11686 w 5082876"/>
              <a:gd name="connsiteY5" fmla="*/ 4931 h 2354313"/>
              <a:gd name="connsiteX0" fmla="*/ 486 w 5071676"/>
              <a:gd name="connsiteY0" fmla="*/ 4931 h 2354313"/>
              <a:gd name="connsiteX1" fmla="*/ 5071676 w 5071676"/>
              <a:gd name="connsiteY1" fmla="*/ 0 h 2354313"/>
              <a:gd name="connsiteX2" fmla="*/ 5067181 w 5071676"/>
              <a:gd name="connsiteY2" fmla="*/ 2347127 h 2354313"/>
              <a:gd name="connsiteX3" fmla="*/ 445858 w 5071676"/>
              <a:gd name="connsiteY3" fmla="*/ 2354313 h 2354313"/>
              <a:gd name="connsiteX4" fmla="*/ 13647 w 5071676"/>
              <a:gd name="connsiteY4" fmla="*/ 2020824 h 2354313"/>
              <a:gd name="connsiteX5" fmla="*/ 486 w 5071676"/>
              <a:gd name="connsiteY5" fmla="*/ 4931 h 2354313"/>
              <a:gd name="connsiteX0" fmla="*/ 19968 w 5091158"/>
              <a:gd name="connsiteY0" fmla="*/ 4931 h 2354313"/>
              <a:gd name="connsiteX1" fmla="*/ 5091158 w 5091158"/>
              <a:gd name="connsiteY1" fmla="*/ 0 h 2354313"/>
              <a:gd name="connsiteX2" fmla="*/ 5086663 w 5091158"/>
              <a:gd name="connsiteY2" fmla="*/ 2347127 h 2354313"/>
              <a:gd name="connsiteX3" fmla="*/ 465340 w 5091158"/>
              <a:gd name="connsiteY3" fmla="*/ 2354313 h 2354313"/>
              <a:gd name="connsiteX4" fmla="*/ 0 w 5091158"/>
              <a:gd name="connsiteY4" fmla="*/ 2029475 h 2354313"/>
              <a:gd name="connsiteX5" fmla="*/ 19968 w 5091158"/>
              <a:gd name="connsiteY5" fmla="*/ 4931 h 2354313"/>
              <a:gd name="connsiteX0" fmla="*/ 753 w 5096790"/>
              <a:gd name="connsiteY0" fmla="*/ 4931 h 2354313"/>
              <a:gd name="connsiteX1" fmla="*/ 5096790 w 5096790"/>
              <a:gd name="connsiteY1" fmla="*/ 0 h 2354313"/>
              <a:gd name="connsiteX2" fmla="*/ 5092295 w 5096790"/>
              <a:gd name="connsiteY2" fmla="*/ 2347127 h 2354313"/>
              <a:gd name="connsiteX3" fmla="*/ 470972 w 5096790"/>
              <a:gd name="connsiteY3" fmla="*/ 2354313 h 2354313"/>
              <a:gd name="connsiteX4" fmla="*/ 5632 w 5096790"/>
              <a:gd name="connsiteY4" fmla="*/ 2029475 h 2354313"/>
              <a:gd name="connsiteX5" fmla="*/ 753 w 5096790"/>
              <a:gd name="connsiteY5" fmla="*/ 4931 h 2354313"/>
              <a:gd name="connsiteX0" fmla="*/ 753 w 5096790"/>
              <a:gd name="connsiteY0" fmla="*/ 4931 h 2347127"/>
              <a:gd name="connsiteX1" fmla="*/ 5096790 w 5096790"/>
              <a:gd name="connsiteY1" fmla="*/ 0 h 2347127"/>
              <a:gd name="connsiteX2" fmla="*/ 5092295 w 5096790"/>
              <a:gd name="connsiteY2" fmla="*/ 2347127 h 2347127"/>
              <a:gd name="connsiteX3" fmla="*/ 866223 w 5096790"/>
              <a:gd name="connsiteY3" fmla="*/ 2345907 h 2347127"/>
              <a:gd name="connsiteX4" fmla="*/ 5632 w 5096790"/>
              <a:gd name="connsiteY4" fmla="*/ 2029475 h 2347127"/>
              <a:gd name="connsiteX5" fmla="*/ 753 w 5096790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760481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1222877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955128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15216 w 5111253"/>
              <a:gd name="connsiteY0" fmla="*/ 4931 h 2347127"/>
              <a:gd name="connsiteX1" fmla="*/ 5111253 w 5111253"/>
              <a:gd name="connsiteY1" fmla="*/ 0 h 2347127"/>
              <a:gd name="connsiteX2" fmla="*/ 5106758 w 5111253"/>
              <a:gd name="connsiteY2" fmla="*/ 2347127 h 2347127"/>
              <a:gd name="connsiteX3" fmla="*/ 969936 w 5111253"/>
              <a:gd name="connsiteY3" fmla="*/ 2337501 h 2347127"/>
              <a:gd name="connsiteX4" fmla="*/ 0 w 5111253"/>
              <a:gd name="connsiteY4" fmla="*/ 1903384 h 2347127"/>
              <a:gd name="connsiteX5" fmla="*/ 15216 w 5111253"/>
              <a:gd name="connsiteY5" fmla="*/ 4931 h 2347127"/>
              <a:gd name="connsiteX0" fmla="*/ 7005 w 5103042"/>
              <a:gd name="connsiteY0" fmla="*/ 4931 h 2347127"/>
              <a:gd name="connsiteX1" fmla="*/ 5103042 w 5103042"/>
              <a:gd name="connsiteY1" fmla="*/ 0 h 2347127"/>
              <a:gd name="connsiteX2" fmla="*/ 5098547 w 5103042"/>
              <a:gd name="connsiteY2" fmla="*/ 2347127 h 2347127"/>
              <a:gd name="connsiteX3" fmla="*/ 961725 w 5103042"/>
              <a:gd name="connsiteY3" fmla="*/ 2337501 h 2347127"/>
              <a:gd name="connsiteX4" fmla="*/ 0 w 5103042"/>
              <a:gd name="connsiteY4" fmla="*/ 1914213 h 2347127"/>
              <a:gd name="connsiteX5" fmla="*/ 7005 w 5103042"/>
              <a:gd name="connsiteY5" fmla="*/ 4931 h 2347127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961725 w 5098766"/>
              <a:gd name="connsiteY3" fmla="*/ 23325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828824 w 5098766"/>
              <a:gd name="connsiteY3" fmla="*/ 22142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074825 w 5098766"/>
              <a:gd name="connsiteY3" fmla="*/ 2323469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093672 w 5117613"/>
              <a:gd name="connsiteY3" fmla="*/ 23234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885370 w 5117613"/>
              <a:gd name="connsiteY3" fmla="*/ 2095968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980571 w 5117613"/>
              <a:gd name="connsiteY3" fmla="*/ 22779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5098543 w 5113678"/>
              <a:gd name="connsiteY2" fmla="*/ 2060094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4928894 w 5113678"/>
              <a:gd name="connsiteY2" fmla="*/ 2260296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4928894"/>
              <a:gd name="connsiteY0" fmla="*/ 0 h 2277969"/>
              <a:gd name="connsiteX1" fmla="*/ 4321977 w 4928894"/>
              <a:gd name="connsiteY1" fmla="*/ 485 h 2277969"/>
              <a:gd name="connsiteX2" fmla="*/ 4928894 w 4928894"/>
              <a:gd name="connsiteY2" fmla="*/ 2260296 h 2277969"/>
              <a:gd name="connsiteX3" fmla="*/ 980571 w 4928894"/>
              <a:gd name="connsiteY3" fmla="*/ 2277969 h 2277969"/>
              <a:gd name="connsiteX4" fmla="*/ 0 w 4928894"/>
              <a:gd name="connsiteY4" fmla="*/ 1945683 h 2277969"/>
              <a:gd name="connsiteX5" fmla="*/ 25852 w 4928894"/>
              <a:gd name="connsiteY5" fmla="*/ 0 h 2277969"/>
              <a:gd name="connsiteX0" fmla="*/ 25852 w 4944028"/>
              <a:gd name="connsiteY0" fmla="*/ 0 h 2277969"/>
              <a:gd name="connsiteX1" fmla="*/ 4944028 w 4944028"/>
              <a:gd name="connsiteY1" fmla="*/ 485 h 2277969"/>
              <a:gd name="connsiteX2" fmla="*/ 4928894 w 4944028"/>
              <a:gd name="connsiteY2" fmla="*/ 2260296 h 2277969"/>
              <a:gd name="connsiteX3" fmla="*/ 980571 w 4944028"/>
              <a:gd name="connsiteY3" fmla="*/ 2277969 h 2277969"/>
              <a:gd name="connsiteX4" fmla="*/ 0 w 4944028"/>
              <a:gd name="connsiteY4" fmla="*/ 1945683 h 2277969"/>
              <a:gd name="connsiteX5" fmla="*/ 25852 w 4944028"/>
              <a:gd name="connsiteY5" fmla="*/ 0 h 2277969"/>
              <a:gd name="connsiteX0" fmla="*/ 269 w 4975880"/>
              <a:gd name="connsiteY0" fmla="*/ 0 h 2277969"/>
              <a:gd name="connsiteX1" fmla="*/ 4975880 w 4975880"/>
              <a:gd name="connsiteY1" fmla="*/ 485 h 2277969"/>
              <a:gd name="connsiteX2" fmla="*/ 4960746 w 4975880"/>
              <a:gd name="connsiteY2" fmla="*/ 2260296 h 2277969"/>
              <a:gd name="connsiteX3" fmla="*/ 1012423 w 4975880"/>
              <a:gd name="connsiteY3" fmla="*/ 2277969 h 2277969"/>
              <a:gd name="connsiteX4" fmla="*/ 31852 w 4975880"/>
              <a:gd name="connsiteY4" fmla="*/ 1945683 h 2277969"/>
              <a:gd name="connsiteX5" fmla="*/ 269 w 4975880"/>
              <a:gd name="connsiteY5" fmla="*/ 0 h 2277969"/>
              <a:gd name="connsiteX0" fmla="*/ 272 w 4975883"/>
              <a:gd name="connsiteY0" fmla="*/ 0 h 2281092"/>
              <a:gd name="connsiteX1" fmla="*/ 4975883 w 4975883"/>
              <a:gd name="connsiteY1" fmla="*/ 485 h 2281092"/>
              <a:gd name="connsiteX2" fmla="*/ 4946389 w 4975883"/>
              <a:gd name="connsiteY2" fmla="*/ 2281092 h 2281092"/>
              <a:gd name="connsiteX3" fmla="*/ 1012426 w 4975883"/>
              <a:gd name="connsiteY3" fmla="*/ 2277969 h 2281092"/>
              <a:gd name="connsiteX4" fmla="*/ 31855 w 4975883"/>
              <a:gd name="connsiteY4" fmla="*/ 1945683 h 2281092"/>
              <a:gd name="connsiteX5" fmla="*/ 272 w 4975883"/>
              <a:gd name="connsiteY5" fmla="*/ 0 h 228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5883" h="2281092">
                <a:moveTo>
                  <a:pt x="272" y="0"/>
                </a:moveTo>
                <a:lnTo>
                  <a:pt x="4975883" y="485"/>
                </a:lnTo>
                <a:cubicBezTo>
                  <a:pt x="4974385" y="782861"/>
                  <a:pt x="4947887" y="1498716"/>
                  <a:pt x="4946389" y="2281092"/>
                </a:cubicBezTo>
                <a:lnTo>
                  <a:pt x="1012426" y="2277969"/>
                </a:lnTo>
                <a:lnTo>
                  <a:pt x="31855" y="1945683"/>
                </a:lnTo>
                <a:cubicBezTo>
                  <a:pt x="35750" y="1273719"/>
                  <a:pt x="-3623" y="671964"/>
                  <a:pt x="2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fr-FR" noProof="0" dirty="0"/>
              <a:t>Cliquez sur l'icône pour ajouter une image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998143" y="2075192"/>
            <a:ext cx="2235008" cy="1591704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420482"/>
              <a:gd name="connsiteY0" fmla="*/ 0 h 1347932"/>
              <a:gd name="connsiteX1" fmla="*/ 6420482 w 6420482"/>
              <a:gd name="connsiteY1" fmla="*/ 0 h 1347932"/>
              <a:gd name="connsiteX2" fmla="*/ 4544454 w 6420482"/>
              <a:gd name="connsiteY2" fmla="*/ 1347932 h 1347932"/>
              <a:gd name="connsiteX3" fmla="*/ 12192 w 6420482"/>
              <a:gd name="connsiteY3" fmla="*/ 1335024 h 1347932"/>
              <a:gd name="connsiteX4" fmla="*/ 0 w 6420482"/>
              <a:gd name="connsiteY4" fmla="*/ 0 h 1347932"/>
              <a:gd name="connsiteX0" fmla="*/ 0 w 5506082"/>
              <a:gd name="connsiteY0" fmla="*/ 24384 h 1372316"/>
              <a:gd name="connsiteX1" fmla="*/ 5506082 w 5506082"/>
              <a:gd name="connsiteY1" fmla="*/ 0 h 1372316"/>
              <a:gd name="connsiteX2" fmla="*/ 4544454 w 5506082"/>
              <a:gd name="connsiteY2" fmla="*/ 1372316 h 1372316"/>
              <a:gd name="connsiteX3" fmla="*/ 12192 w 5506082"/>
              <a:gd name="connsiteY3" fmla="*/ 1359408 h 1372316"/>
              <a:gd name="connsiteX4" fmla="*/ 0 w 5506082"/>
              <a:gd name="connsiteY4" fmla="*/ 24384 h 1372316"/>
              <a:gd name="connsiteX0" fmla="*/ 0 w 5506082"/>
              <a:gd name="connsiteY0" fmla="*/ 24384 h 1384183"/>
              <a:gd name="connsiteX1" fmla="*/ 5506082 w 5506082"/>
              <a:gd name="connsiteY1" fmla="*/ 0 h 1384183"/>
              <a:gd name="connsiteX2" fmla="*/ 4567033 w 5506082"/>
              <a:gd name="connsiteY2" fmla="*/ 1384183 h 1384183"/>
              <a:gd name="connsiteX3" fmla="*/ 12192 w 5506082"/>
              <a:gd name="connsiteY3" fmla="*/ 1359408 h 1384183"/>
              <a:gd name="connsiteX4" fmla="*/ 0 w 5506082"/>
              <a:gd name="connsiteY4" fmla="*/ 24384 h 1384183"/>
              <a:gd name="connsiteX0" fmla="*/ 0 w 5506082"/>
              <a:gd name="connsiteY0" fmla="*/ 24384 h 2234811"/>
              <a:gd name="connsiteX1" fmla="*/ 5506082 w 5506082"/>
              <a:gd name="connsiteY1" fmla="*/ 0 h 2234811"/>
              <a:gd name="connsiteX2" fmla="*/ 4567033 w 5506082"/>
              <a:gd name="connsiteY2" fmla="*/ 1384183 h 2234811"/>
              <a:gd name="connsiteX3" fmla="*/ 12192 w 5506082"/>
              <a:gd name="connsiteY3" fmla="*/ 2234811 h 2234811"/>
              <a:gd name="connsiteX4" fmla="*/ 0 w 5506082"/>
              <a:gd name="connsiteY4" fmla="*/ 24384 h 2234811"/>
              <a:gd name="connsiteX0" fmla="*/ 0 w 5506082"/>
              <a:gd name="connsiteY0" fmla="*/ 24384 h 1836016"/>
              <a:gd name="connsiteX1" fmla="*/ 5506082 w 5506082"/>
              <a:gd name="connsiteY1" fmla="*/ 0 h 1836016"/>
              <a:gd name="connsiteX2" fmla="*/ 4567033 w 5506082"/>
              <a:gd name="connsiteY2" fmla="*/ 1384183 h 1836016"/>
              <a:gd name="connsiteX3" fmla="*/ 21444 w 5506082"/>
              <a:gd name="connsiteY3" fmla="*/ 1836016 h 1836016"/>
              <a:gd name="connsiteX4" fmla="*/ 0 w 5506082"/>
              <a:gd name="connsiteY4" fmla="*/ 24384 h 1836016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21444 w 5506082"/>
              <a:gd name="connsiteY3" fmla="*/ 2040277 h 2040277"/>
              <a:gd name="connsiteX4" fmla="*/ 0 w 5506082"/>
              <a:gd name="connsiteY4" fmla="*/ 24384 h 2040277"/>
              <a:gd name="connsiteX0" fmla="*/ 0 w 5506082"/>
              <a:gd name="connsiteY0" fmla="*/ 24384 h 2040277"/>
              <a:gd name="connsiteX1" fmla="*/ 5506082 w 5506082"/>
              <a:gd name="connsiteY1" fmla="*/ 0 h 2040277"/>
              <a:gd name="connsiteX2" fmla="*/ 4567033 w 5506082"/>
              <a:gd name="connsiteY2" fmla="*/ 1384183 h 2040277"/>
              <a:gd name="connsiteX3" fmla="*/ 1953613 w 5506082"/>
              <a:gd name="connsiteY3" fmla="*/ 1751258 h 2040277"/>
              <a:gd name="connsiteX4" fmla="*/ 21444 w 5506082"/>
              <a:gd name="connsiteY4" fmla="*/ 2040277 h 2040277"/>
              <a:gd name="connsiteX5" fmla="*/ 0 w 5506082"/>
              <a:gd name="connsiteY5" fmla="*/ 24384 h 2040277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4567033 w 5506082"/>
              <a:gd name="connsiteY2" fmla="*/ 1384183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506082"/>
              <a:gd name="connsiteY0" fmla="*/ 24384 h 2373766"/>
              <a:gd name="connsiteX1" fmla="*/ 5506082 w 5506082"/>
              <a:gd name="connsiteY1" fmla="*/ 0 h 2373766"/>
              <a:gd name="connsiteX2" fmla="*/ 5066695 w 5506082"/>
              <a:gd name="connsiteY2" fmla="*/ 2366580 h 2373766"/>
              <a:gd name="connsiteX3" fmla="*/ 445372 w 5506082"/>
              <a:gd name="connsiteY3" fmla="*/ 2373766 h 2373766"/>
              <a:gd name="connsiteX4" fmla="*/ 21444 w 5506082"/>
              <a:gd name="connsiteY4" fmla="*/ 2040277 h 2373766"/>
              <a:gd name="connsiteX5" fmla="*/ 0 w 5506082"/>
              <a:gd name="connsiteY5" fmla="*/ 24384 h 2373766"/>
              <a:gd name="connsiteX0" fmla="*/ 0 w 5066695"/>
              <a:gd name="connsiteY0" fmla="*/ 0 h 2349382"/>
              <a:gd name="connsiteX1" fmla="*/ 4775094 w 5066695"/>
              <a:gd name="connsiteY1" fmla="*/ 286870 h 2349382"/>
              <a:gd name="connsiteX2" fmla="*/ 5066695 w 5066695"/>
              <a:gd name="connsiteY2" fmla="*/ 2342196 h 2349382"/>
              <a:gd name="connsiteX3" fmla="*/ 445372 w 5066695"/>
              <a:gd name="connsiteY3" fmla="*/ 2349382 h 2349382"/>
              <a:gd name="connsiteX4" fmla="*/ 21444 w 5066695"/>
              <a:gd name="connsiteY4" fmla="*/ 2015893 h 2349382"/>
              <a:gd name="connsiteX5" fmla="*/ 0 w 5066695"/>
              <a:gd name="connsiteY5" fmla="*/ 0 h 2349382"/>
              <a:gd name="connsiteX0" fmla="*/ 0 w 5071190"/>
              <a:gd name="connsiteY0" fmla="*/ 4931 h 2354313"/>
              <a:gd name="connsiteX1" fmla="*/ 5071190 w 5071190"/>
              <a:gd name="connsiteY1" fmla="*/ 0 h 2354313"/>
              <a:gd name="connsiteX2" fmla="*/ 5066695 w 5071190"/>
              <a:gd name="connsiteY2" fmla="*/ 2347127 h 2354313"/>
              <a:gd name="connsiteX3" fmla="*/ 445372 w 5071190"/>
              <a:gd name="connsiteY3" fmla="*/ 2354313 h 2354313"/>
              <a:gd name="connsiteX4" fmla="*/ 21444 w 5071190"/>
              <a:gd name="connsiteY4" fmla="*/ 2020824 h 2354313"/>
              <a:gd name="connsiteX5" fmla="*/ 0 w 5071190"/>
              <a:gd name="connsiteY5" fmla="*/ 4931 h 2354313"/>
              <a:gd name="connsiteX0" fmla="*/ 11686 w 5082876"/>
              <a:gd name="connsiteY0" fmla="*/ 4931 h 2354313"/>
              <a:gd name="connsiteX1" fmla="*/ 5082876 w 5082876"/>
              <a:gd name="connsiteY1" fmla="*/ 0 h 2354313"/>
              <a:gd name="connsiteX2" fmla="*/ 5078381 w 5082876"/>
              <a:gd name="connsiteY2" fmla="*/ 2347127 h 2354313"/>
              <a:gd name="connsiteX3" fmla="*/ 457058 w 5082876"/>
              <a:gd name="connsiteY3" fmla="*/ 2354313 h 2354313"/>
              <a:gd name="connsiteX4" fmla="*/ 0 w 5082876"/>
              <a:gd name="connsiteY4" fmla="*/ 2020824 h 2354313"/>
              <a:gd name="connsiteX5" fmla="*/ 11686 w 5082876"/>
              <a:gd name="connsiteY5" fmla="*/ 4931 h 2354313"/>
              <a:gd name="connsiteX0" fmla="*/ 486 w 5071676"/>
              <a:gd name="connsiteY0" fmla="*/ 4931 h 2354313"/>
              <a:gd name="connsiteX1" fmla="*/ 5071676 w 5071676"/>
              <a:gd name="connsiteY1" fmla="*/ 0 h 2354313"/>
              <a:gd name="connsiteX2" fmla="*/ 5067181 w 5071676"/>
              <a:gd name="connsiteY2" fmla="*/ 2347127 h 2354313"/>
              <a:gd name="connsiteX3" fmla="*/ 445858 w 5071676"/>
              <a:gd name="connsiteY3" fmla="*/ 2354313 h 2354313"/>
              <a:gd name="connsiteX4" fmla="*/ 13647 w 5071676"/>
              <a:gd name="connsiteY4" fmla="*/ 2020824 h 2354313"/>
              <a:gd name="connsiteX5" fmla="*/ 486 w 5071676"/>
              <a:gd name="connsiteY5" fmla="*/ 4931 h 2354313"/>
              <a:gd name="connsiteX0" fmla="*/ 19968 w 5091158"/>
              <a:gd name="connsiteY0" fmla="*/ 4931 h 2354313"/>
              <a:gd name="connsiteX1" fmla="*/ 5091158 w 5091158"/>
              <a:gd name="connsiteY1" fmla="*/ 0 h 2354313"/>
              <a:gd name="connsiteX2" fmla="*/ 5086663 w 5091158"/>
              <a:gd name="connsiteY2" fmla="*/ 2347127 h 2354313"/>
              <a:gd name="connsiteX3" fmla="*/ 465340 w 5091158"/>
              <a:gd name="connsiteY3" fmla="*/ 2354313 h 2354313"/>
              <a:gd name="connsiteX4" fmla="*/ 0 w 5091158"/>
              <a:gd name="connsiteY4" fmla="*/ 2029475 h 2354313"/>
              <a:gd name="connsiteX5" fmla="*/ 19968 w 5091158"/>
              <a:gd name="connsiteY5" fmla="*/ 4931 h 2354313"/>
              <a:gd name="connsiteX0" fmla="*/ 753 w 5096790"/>
              <a:gd name="connsiteY0" fmla="*/ 4931 h 2354313"/>
              <a:gd name="connsiteX1" fmla="*/ 5096790 w 5096790"/>
              <a:gd name="connsiteY1" fmla="*/ 0 h 2354313"/>
              <a:gd name="connsiteX2" fmla="*/ 5092295 w 5096790"/>
              <a:gd name="connsiteY2" fmla="*/ 2347127 h 2354313"/>
              <a:gd name="connsiteX3" fmla="*/ 470972 w 5096790"/>
              <a:gd name="connsiteY3" fmla="*/ 2354313 h 2354313"/>
              <a:gd name="connsiteX4" fmla="*/ 5632 w 5096790"/>
              <a:gd name="connsiteY4" fmla="*/ 2029475 h 2354313"/>
              <a:gd name="connsiteX5" fmla="*/ 753 w 5096790"/>
              <a:gd name="connsiteY5" fmla="*/ 4931 h 2354313"/>
              <a:gd name="connsiteX0" fmla="*/ 753 w 5096790"/>
              <a:gd name="connsiteY0" fmla="*/ 4931 h 2347127"/>
              <a:gd name="connsiteX1" fmla="*/ 5096790 w 5096790"/>
              <a:gd name="connsiteY1" fmla="*/ 0 h 2347127"/>
              <a:gd name="connsiteX2" fmla="*/ 5092295 w 5096790"/>
              <a:gd name="connsiteY2" fmla="*/ 2347127 h 2347127"/>
              <a:gd name="connsiteX3" fmla="*/ 866223 w 5096790"/>
              <a:gd name="connsiteY3" fmla="*/ 2345907 h 2347127"/>
              <a:gd name="connsiteX4" fmla="*/ 5632 w 5096790"/>
              <a:gd name="connsiteY4" fmla="*/ 2029475 h 2347127"/>
              <a:gd name="connsiteX5" fmla="*/ 753 w 5096790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760481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865878 w 5096445"/>
              <a:gd name="connsiteY3" fmla="*/ 2345907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1222877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408 w 5096445"/>
              <a:gd name="connsiteY0" fmla="*/ 4931 h 2347127"/>
              <a:gd name="connsiteX1" fmla="*/ 5096445 w 5096445"/>
              <a:gd name="connsiteY1" fmla="*/ 0 h 2347127"/>
              <a:gd name="connsiteX2" fmla="*/ 5091950 w 5096445"/>
              <a:gd name="connsiteY2" fmla="*/ 2347127 h 2347127"/>
              <a:gd name="connsiteX3" fmla="*/ 955128 w 5096445"/>
              <a:gd name="connsiteY3" fmla="*/ 2337501 h 2347127"/>
              <a:gd name="connsiteX4" fmla="*/ 18038 w 5096445"/>
              <a:gd name="connsiteY4" fmla="*/ 1903384 h 2347127"/>
              <a:gd name="connsiteX5" fmla="*/ 408 w 5096445"/>
              <a:gd name="connsiteY5" fmla="*/ 4931 h 2347127"/>
              <a:gd name="connsiteX0" fmla="*/ 15216 w 5111253"/>
              <a:gd name="connsiteY0" fmla="*/ 4931 h 2347127"/>
              <a:gd name="connsiteX1" fmla="*/ 5111253 w 5111253"/>
              <a:gd name="connsiteY1" fmla="*/ 0 h 2347127"/>
              <a:gd name="connsiteX2" fmla="*/ 5106758 w 5111253"/>
              <a:gd name="connsiteY2" fmla="*/ 2347127 h 2347127"/>
              <a:gd name="connsiteX3" fmla="*/ 969936 w 5111253"/>
              <a:gd name="connsiteY3" fmla="*/ 2337501 h 2347127"/>
              <a:gd name="connsiteX4" fmla="*/ 0 w 5111253"/>
              <a:gd name="connsiteY4" fmla="*/ 1903384 h 2347127"/>
              <a:gd name="connsiteX5" fmla="*/ 15216 w 5111253"/>
              <a:gd name="connsiteY5" fmla="*/ 4931 h 2347127"/>
              <a:gd name="connsiteX0" fmla="*/ 7005 w 5103042"/>
              <a:gd name="connsiteY0" fmla="*/ 4931 h 2347127"/>
              <a:gd name="connsiteX1" fmla="*/ 5103042 w 5103042"/>
              <a:gd name="connsiteY1" fmla="*/ 0 h 2347127"/>
              <a:gd name="connsiteX2" fmla="*/ 5098547 w 5103042"/>
              <a:gd name="connsiteY2" fmla="*/ 2347127 h 2347127"/>
              <a:gd name="connsiteX3" fmla="*/ 961725 w 5103042"/>
              <a:gd name="connsiteY3" fmla="*/ 2337501 h 2347127"/>
              <a:gd name="connsiteX4" fmla="*/ 0 w 5103042"/>
              <a:gd name="connsiteY4" fmla="*/ 1914213 h 2347127"/>
              <a:gd name="connsiteX5" fmla="*/ 7005 w 5103042"/>
              <a:gd name="connsiteY5" fmla="*/ 4931 h 2347127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961725 w 5098766"/>
              <a:gd name="connsiteY3" fmla="*/ 23325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828824 w 5098766"/>
              <a:gd name="connsiteY3" fmla="*/ 2214270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7005 w 5098766"/>
              <a:gd name="connsiteY0" fmla="*/ 0 h 2342196"/>
              <a:gd name="connsiteX1" fmla="*/ 5094831 w 5098766"/>
              <a:gd name="connsiteY1" fmla="*/ 484 h 2342196"/>
              <a:gd name="connsiteX2" fmla="*/ 5098547 w 5098766"/>
              <a:gd name="connsiteY2" fmla="*/ 2342196 h 2342196"/>
              <a:gd name="connsiteX3" fmla="*/ 1074825 w 5098766"/>
              <a:gd name="connsiteY3" fmla="*/ 2323469 h 2342196"/>
              <a:gd name="connsiteX4" fmla="*/ 0 w 5098766"/>
              <a:gd name="connsiteY4" fmla="*/ 1909282 h 2342196"/>
              <a:gd name="connsiteX5" fmla="*/ 7005 w 5098766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093672 w 5117613"/>
              <a:gd name="connsiteY3" fmla="*/ 23234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1885370 w 5117613"/>
              <a:gd name="connsiteY3" fmla="*/ 2095968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7613"/>
              <a:gd name="connsiteY0" fmla="*/ 0 h 2342196"/>
              <a:gd name="connsiteX1" fmla="*/ 5113678 w 5117613"/>
              <a:gd name="connsiteY1" fmla="*/ 484 h 2342196"/>
              <a:gd name="connsiteX2" fmla="*/ 5117394 w 5117613"/>
              <a:gd name="connsiteY2" fmla="*/ 2342196 h 2342196"/>
              <a:gd name="connsiteX3" fmla="*/ 980571 w 5117613"/>
              <a:gd name="connsiteY3" fmla="*/ 2277969 h 2342196"/>
              <a:gd name="connsiteX4" fmla="*/ 0 w 5117613"/>
              <a:gd name="connsiteY4" fmla="*/ 1945683 h 2342196"/>
              <a:gd name="connsiteX5" fmla="*/ 25852 w 5117613"/>
              <a:gd name="connsiteY5" fmla="*/ 0 h 2342196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5098543 w 5113678"/>
              <a:gd name="connsiteY2" fmla="*/ 2060094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5113678"/>
              <a:gd name="connsiteY0" fmla="*/ 0 h 2277969"/>
              <a:gd name="connsiteX1" fmla="*/ 5113678 w 5113678"/>
              <a:gd name="connsiteY1" fmla="*/ 484 h 2277969"/>
              <a:gd name="connsiteX2" fmla="*/ 4928894 w 5113678"/>
              <a:gd name="connsiteY2" fmla="*/ 2260296 h 2277969"/>
              <a:gd name="connsiteX3" fmla="*/ 980571 w 5113678"/>
              <a:gd name="connsiteY3" fmla="*/ 2277969 h 2277969"/>
              <a:gd name="connsiteX4" fmla="*/ 0 w 5113678"/>
              <a:gd name="connsiteY4" fmla="*/ 1945683 h 2277969"/>
              <a:gd name="connsiteX5" fmla="*/ 25852 w 5113678"/>
              <a:gd name="connsiteY5" fmla="*/ 0 h 2277969"/>
              <a:gd name="connsiteX0" fmla="*/ 25852 w 4928894"/>
              <a:gd name="connsiteY0" fmla="*/ 0 h 2277969"/>
              <a:gd name="connsiteX1" fmla="*/ 4321977 w 4928894"/>
              <a:gd name="connsiteY1" fmla="*/ 485 h 2277969"/>
              <a:gd name="connsiteX2" fmla="*/ 4928894 w 4928894"/>
              <a:gd name="connsiteY2" fmla="*/ 2260296 h 2277969"/>
              <a:gd name="connsiteX3" fmla="*/ 980571 w 4928894"/>
              <a:gd name="connsiteY3" fmla="*/ 2277969 h 2277969"/>
              <a:gd name="connsiteX4" fmla="*/ 0 w 4928894"/>
              <a:gd name="connsiteY4" fmla="*/ 1945683 h 2277969"/>
              <a:gd name="connsiteX5" fmla="*/ 25852 w 4928894"/>
              <a:gd name="connsiteY5" fmla="*/ 0 h 2277969"/>
              <a:gd name="connsiteX0" fmla="*/ 25852 w 4944028"/>
              <a:gd name="connsiteY0" fmla="*/ 0 h 2277969"/>
              <a:gd name="connsiteX1" fmla="*/ 4944028 w 4944028"/>
              <a:gd name="connsiteY1" fmla="*/ 485 h 2277969"/>
              <a:gd name="connsiteX2" fmla="*/ 4928894 w 4944028"/>
              <a:gd name="connsiteY2" fmla="*/ 2260296 h 2277969"/>
              <a:gd name="connsiteX3" fmla="*/ 980571 w 4944028"/>
              <a:gd name="connsiteY3" fmla="*/ 2277969 h 2277969"/>
              <a:gd name="connsiteX4" fmla="*/ 0 w 4944028"/>
              <a:gd name="connsiteY4" fmla="*/ 1945683 h 2277969"/>
              <a:gd name="connsiteX5" fmla="*/ 25852 w 4944028"/>
              <a:gd name="connsiteY5" fmla="*/ 0 h 2277969"/>
              <a:gd name="connsiteX0" fmla="*/ 269 w 4975880"/>
              <a:gd name="connsiteY0" fmla="*/ 0 h 2277969"/>
              <a:gd name="connsiteX1" fmla="*/ 4975880 w 4975880"/>
              <a:gd name="connsiteY1" fmla="*/ 485 h 2277969"/>
              <a:gd name="connsiteX2" fmla="*/ 4960746 w 4975880"/>
              <a:gd name="connsiteY2" fmla="*/ 2260296 h 2277969"/>
              <a:gd name="connsiteX3" fmla="*/ 1012423 w 4975880"/>
              <a:gd name="connsiteY3" fmla="*/ 2277969 h 2277969"/>
              <a:gd name="connsiteX4" fmla="*/ 31852 w 4975880"/>
              <a:gd name="connsiteY4" fmla="*/ 1945683 h 2277969"/>
              <a:gd name="connsiteX5" fmla="*/ 269 w 4975880"/>
              <a:gd name="connsiteY5" fmla="*/ 0 h 2277969"/>
              <a:gd name="connsiteX0" fmla="*/ 272 w 4975883"/>
              <a:gd name="connsiteY0" fmla="*/ 0 h 2281092"/>
              <a:gd name="connsiteX1" fmla="*/ 4975883 w 4975883"/>
              <a:gd name="connsiteY1" fmla="*/ 485 h 2281092"/>
              <a:gd name="connsiteX2" fmla="*/ 4946389 w 4975883"/>
              <a:gd name="connsiteY2" fmla="*/ 2281092 h 2281092"/>
              <a:gd name="connsiteX3" fmla="*/ 1012426 w 4975883"/>
              <a:gd name="connsiteY3" fmla="*/ 2277969 h 2281092"/>
              <a:gd name="connsiteX4" fmla="*/ 31855 w 4975883"/>
              <a:gd name="connsiteY4" fmla="*/ 1945683 h 2281092"/>
              <a:gd name="connsiteX5" fmla="*/ 272 w 4975883"/>
              <a:gd name="connsiteY5" fmla="*/ 0 h 228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5883" h="2281092">
                <a:moveTo>
                  <a:pt x="272" y="0"/>
                </a:moveTo>
                <a:lnTo>
                  <a:pt x="4975883" y="485"/>
                </a:lnTo>
                <a:cubicBezTo>
                  <a:pt x="4974385" y="782861"/>
                  <a:pt x="4947887" y="1498716"/>
                  <a:pt x="4946389" y="2281092"/>
                </a:cubicBezTo>
                <a:lnTo>
                  <a:pt x="1012426" y="2277969"/>
                </a:lnTo>
                <a:lnTo>
                  <a:pt x="31855" y="1945683"/>
                </a:lnTo>
                <a:cubicBezTo>
                  <a:pt x="35750" y="1273719"/>
                  <a:pt x="-3623" y="671964"/>
                  <a:pt x="2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fr-FR" noProof="0" dirty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251527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7 Avancé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3602" y="1534553"/>
            <a:ext cx="10359551" cy="720265"/>
          </a:xfrm>
        </p:spPr>
        <p:txBody>
          <a:bodyPr anchor="t"/>
          <a:lstStyle>
            <a:lvl1pPr>
              <a:defRPr sz="2200">
                <a:solidFill>
                  <a:srgbClr val="000000"/>
                </a:solidFill>
              </a:defRPr>
            </a:lvl1pPr>
          </a:lstStyle>
          <a:p>
            <a:r>
              <a:rPr lang="fr-FR" noProof="0" dirty="0"/>
              <a:t>CLICK TO EDIT MASTER TITLE STYLE</a:t>
            </a:r>
          </a:p>
        </p:txBody>
      </p:sp>
      <p:sp>
        <p:nvSpPr>
          <p:cNvPr id="32" name="Espace réservé pour une image  3"/>
          <p:cNvSpPr>
            <a:spLocks noGrp="1"/>
          </p:cNvSpPr>
          <p:nvPr>
            <p:ph type="pic" sz="quarter" idx="21"/>
          </p:nvPr>
        </p:nvSpPr>
        <p:spPr>
          <a:xfrm>
            <a:off x="1015840" y="2976382"/>
            <a:ext cx="1245485" cy="508801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33" name="Espace réservé pour une image  3"/>
          <p:cNvSpPr>
            <a:spLocks noGrp="1"/>
          </p:cNvSpPr>
          <p:nvPr>
            <p:ph type="pic" sz="quarter" idx="22"/>
          </p:nvPr>
        </p:nvSpPr>
        <p:spPr>
          <a:xfrm>
            <a:off x="1015840" y="3641345"/>
            <a:ext cx="1245485" cy="508801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34" name="Espace réservé pour une image  3"/>
          <p:cNvSpPr>
            <a:spLocks noGrp="1"/>
          </p:cNvSpPr>
          <p:nvPr>
            <p:ph type="pic" sz="quarter" idx="23"/>
          </p:nvPr>
        </p:nvSpPr>
        <p:spPr>
          <a:xfrm>
            <a:off x="1015840" y="4306312"/>
            <a:ext cx="1245485" cy="508801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35" name="Espace réservé pour une image  3"/>
          <p:cNvSpPr>
            <a:spLocks noGrp="1"/>
          </p:cNvSpPr>
          <p:nvPr>
            <p:ph type="pic" sz="quarter" idx="24"/>
          </p:nvPr>
        </p:nvSpPr>
        <p:spPr>
          <a:xfrm>
            <a:off x="1015840" y="4971276"/>
            <a:ext cx="1245485" cy="508801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36" name="Espace réservé pour une image  3"/>
          <p:cNvSpPr>
            <a:spLocks noGrp="1"/>
          </p:cNvSpPr>
          <p:nvPr>
            <p:ph type="pic" sz="quarter" idx="25"/>
          </p:nvPr>
        </p:nvSpPr>
        <p:spPr>
          <a:xfrm>
            <a:off x="1015840" y="5636240"/>
            <a:ext cx="1245485" cy="508801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9344" y="-23164"/>
            <a:ext cx="11990503" cy="996226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5920715 w 6420482"/>
              <a:gd name="connsiteY2" fmla="*/ 6857999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6875928"/>
              <a:gd name="connsiteX1" fmla="*/ 6420482 w 6420482"/>
              <a:gd name="connsiteY1" fmla="*/ 0 h 6875928"/>
              <a:gd name="connsiteX2" fmla="*/ 1617657 w 6420482"/>
              <a:gd name="connsiteY2" fmla="*/ 6875928 h 6875928"/>
              <a:gd name="connsiteX3" fmla="*/ 0 w 6420482"/>
              <a:gd name="connsiteY3" fmla="*/ 6857999 h 6875928"/>
              <a:gd name="connsiteX4" fmla="*/ 0 w 6420482"/>
              <a:gd name="connsiteY4" fmla="*/ 0 h 6875928"/>
              <a:gd name="connsiteX0" fmla="*/ 0 w 6420482"/>
              <a:gd name="connsiteY0" fmla="*/ 0 h 6857999"/>
              <a:gd name="connsiteX1" fmla="*/ 6420482 w 6420482"/>
              <a:gd name="connsiteY1" fmla="*/ 0 h 6857999"/>
              <a:gd name="connsiteX2" fmla="*/ 6028293 w 6420482"/>
              <a:gd name="connsiteY2" fmla="*/ 2142564 h 6857999"/>
              <a:gd name="connsiteX3" fmla="*/ 0 w 6420482"/>
              <a:gd name="connsiteY3" fmla="*/ 6857999 h 6857999"/>
              <a:gd name="connsiteX4" fmla="*/ 0 w 6420482"/>
              <a:gd name="connsiteY4" fmla="*/ 0 h 6857999"/>
              <a:gd name="connsiteX0" fmla="*/ 0 w 6420482"/>
              <a:gd name="connsiteY0" fmla="*/ 0 h 2142564"/>
              <a:gd name="connsiteX1" fmla="*/ 6420482 w 6420482"/>
              <a:gd name="connsiteY1" fmla="*/ 0 h 2142564"/>
              <a:gd name="connsiteX2" fmla="*/ 6028293 w 6420482"/>
              <a:gd name="connsiteY2" fmla="*/ 2142564 h 2142564"/>
              <a:gd name="connsiteX3" fmla="*/ 17929 w 6420482"/>
              <a:gd name="connsiteY3" fmla="*/ 1909482 h 2142564"/>
              <a:gd name="connsiteX4" fmla="*/ 0 w 6420482"/>
              <a:gd name="connsiteY4" fmla="*/ 0 h 2142564"/>
              <a:gd name="connsiteX0" fmla="*/ 107576 w 6528058"/>
              <a:gd name="connsiteY0" fmla="*/ 0 h 2142564"/>
              <a:gd name="connsiteX1" fmla="*/ 6528058 w 6528058"/>
              <a:gd name="connsiteY1" fmla="*/ 0 h 2142564"/>
              <a:gd name="connsiteX2" fmla="*/ 6135869 w 6528058"/>
              <a:gd name="connsiteY2" fmla="*/ 2142564 h 2142564"/>
              <a:gd name="connsiteX3" fmla="*/ 0 w 6528058"/>
              <a:gd name="connsiteY3" fmla="*/ 1479177 h 2142564"/>
              <a:gd name="connsiteX4" fmla="*/ 107576 w 6528058"/>
              <a:gd name="connsiteY4" fmla="*/ 0 h 2142564"/>
              <a:gd name="connsiteX0" fmla="*/ 107576 w 6528058"/>
              <a:gd name="connsiteY0" fmla="*/ 0 h 1479177"/>
              <a:gd name="connsiteX1" fmla="*/ 6528058 w 6528058"/>
              <a:gd name="connsiteY1" fmla="*/ 0 h 1479177"/>
              <a:gd name="connsiteX2" fmla="*/ 5938645 w 6528058"/>
              <a:gd name="connsiteY2" fmla="*/ 1084728 h 1479177"/>
              <a:gd name="connsiteX3" fmla="*/ 0 w 6528058"/>
              <a:gd name="connsiteY3" fmla="*/ 1479177 h 1479177"/>
              <a:gd name="connsiteX4" fmla="*/ 107576 w 6528058"/>
              <a:gd name="connsiteY4" fmla="*/ 0 h 1479177"/>
              <a:gd name="connsiteX0" fmla="*/ 0 w 6420482"/>
              <a:gd name="connsiteY0" fmla="*/ 0 h 1084729"/>
              <a:gd name="connsiteX1" fmla="*/ 6420482 w 6420482"/>
              <a:gd name="connsiteY1" fmla="*/ 0 h 1084729"/>
              <a:gd name="connsiteX2" fmla="*/ 5831069 w 6420482"/>
              <a:gd name="connsiteY2" fmla="*/ 1084728 h 1084729"/>
              <a:gd name="connsiteX3" fmla="*/ 71717 w 6420482"/>
              <a:gd name="connsiteY3" fmla="*/ 1084729 h 1084729"/>
              <a:gd name="connsiteX4" fmla="*/ 0 w 6420482"/>
              <a:gd name="connsiteY4" fmla="*/ 0 h 1084729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831069 w 6420482"/>
              <a:gd name="connsiteY2" fmla="*/ 1084728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71600"/>
              <a:gd name="connsiteX1" fmla="*/ 6420482 w 6420482"/>
              <a:gd name="connsiteY1" fmla="*/ 0 h 1371600"/>
              <a:gd name="connsiteX2" fmla="*/ 5544198 w 6420482"/>
              <a:gd name="connsiteY2" fmla="*/ 1335740 h 1371600"/>
              <a:gd name="connsiteX3" fmla="*/ 0 w 6420482"/>
              <a:gd name="connsiteY3" fmla="*/ 1371600 h 1371600"/>
              <a:gd name="connsiteX4" fmla="*/ 0 w 6420482"/>
              <a:gd name="connsiteY4" fmla="*/ 0 h 1371600"/>
              <a:gd name="connsiteX0" fmla="*/ 0 w 6420482"/>
              <a:gd name="connsiteY0" fmla="*/ 0 h 1335740"/>
              <a:gd name="connsiteX1" fmla="*/ 6420482 w 6420482"/>
              <a:gd name="connsiteY1" fmla="*/ 0 h 1335740"/>
              <a:gd name="connsiteX2" fmla="*/ 5544198 w 6420482"/>
              <a:gd name="connsiteY2" fmla="*/ 1335740 h 1335740"/>
              <a:gd name="connsiteX3" fmla="*/ 12192 w 6420482"/>
              <a:gd name="connsiteY3" fmla="*/ 1335024 h 1335740"/>
              <a:gd name="connsiteX4" fmla="*/ 0 w 6420482"/>
              <a:gd name="connsiteY4" fmla="*/ 0 h 1335740"/>
              <a:gd name="connsiteX0" fmla="*/ 0 w 6510794"/>
              <a:gd name="connsiteY0" fmla="*/ 0 h 1335740"/>
              <a:gd name="connsiteX1" fmla="*/ 6510794 w 6510794"/>
              <a:gd name="connsiteY1" fmla="*/ 11289 h 1335740"/>
              <a:gd name="connsiteX2" fmla="*/ 5544198 w 6510794"/>
              <a:gd name="connsiteY2" fmla="*/ 1335740 h 1335740"/>
              <a:gd name="connsiteX3" fmla="*/ 12192 w 6510794"/>
              <a:gd name="connsiteY3" fmla="*/ 1335024 h 1335740"/>
              <a:gd name="connsiteX4" fmla="*/ 0 w 6510794"/>
              <a:gd name="connsiteY4" fmla="*/ 0 h 1335740"/>
              <a:gd name="connsiteX0" fmla="*/ 0 w 6510794"/>
              <a:gd name="connsiteY0" fmla="*/ 0 h 1335740"/>
              <a:gd name="connsiteX1" fmla="*/ 6510794 w 6510794"/>
              <a:gd name="connsiteY1" fmla="*/ 11289 h 1335740"/>
              <a:gd name="connsiteX2" fmla="*/ 5566775 w 6510794"/>
              <a:gd name="connsiteY2" fmla="*/ 1335740 h 1335740"/>
              <a:gd name="connsiteX3" fmla="*/ 12192 w 6510794"/>
              <a:gd name="connsiteY3" fmla="*/ 1335024 h 1335740"/>
              <a:gd name="connsiteX4" fmla="*/ 0 w 6510794"/>
              <a:gd name="connsiteY4" fmla="*/ 0 h 1335740"/>
              <a:gd name="connsiteX0" fmla="*/ 0 w 12173137"/>
              <a:gd name="connsiteY0" fmla="*/ 0 h 1335024"/>
              <a:gd name="connsiteX1" fmla="*/ 6510794 w 12173137"/>
              <a:gd name="connsiteY1" fmla="*/ 11289 h 1335024"/>
              <a:gd name="connsiteX2" fmla="*/ 12173137 w 12173137"/>
              <a:gd name="connsiteY2" fmla="*/ 1321563 h 1335024"/>
              <a:gd name="connsiteX3" fmla="*/ 12192 w 12173137"/>
              <a:gd name="connsiteY3" fmla="*/ 1335024 h 1335024"/>
              <a:gd name="connsiteX4" fmla="*/ 0 w 12173137"/>
              <a:gd name="connsiteY4" fmla="*/ 0 h 1335024"/>
              <a:gd name="connsiteX0" fmla="*/ 0 w 12209844"/>
              <a:gd name="connsiteY0" fmla="*/ 17064 h 1352088"/>
              <a:gd name="connsiteX1" fmla="*/ 12209844 w 12209844"/>
              <a:gd name="connsiteY1" fmla="*/ 0 h 1352088"/>
              <a:gd name="connsiteX2" fmla="*/ 12173137 w 12209844"/>
              <a:gd name="connsiteY2" fmla="*/ 1338627 h 1352088"/>
              <a:gd name="connsiteX3" fmla="*/ 12192 w 12209844"/>
              <a:gd name="connsiteY3" fmla="*/ 1352088 h 1352088"/>
              <a:gd name="connsiteX4" fmla="*/ 0 w 12209844"/>
              <a:gd name="connsiteY4" fmla="*/ 17064 h 1352088"/>
              <a:gd name="connsiteX0" fmla="*/ 1277892 w 12197652"/>
              <a:gd name="connsiteY0" fmla="*/ 0 h 1363377"/>
              <a:gd name="connsiteX1" fmla="*/ 12197652 w 12197652"/>
              <a:gd name="connsiteY1" fmla="*/ 11289 h 1363377"/>
              <a:gd name="connsiteX2" fmla="*/ 12160945 w 12197652"/>
              <a:gd name="connsiteY2" fmla="*/ 1349916 h 1363377"/>
              <a:gd name="connsiteX3" fmla="*/ 0 w 12197652"/>
              <a:gd name="connsiteY3" fmla="*/ 1363377 h 1363377"/>
              <a:gd name="connsiteX4" fmla="*/ 1277892 w 12197652"/>
              <a:gd name="connsiteY4" fmla="*/ 0 h 1363377"/>
              <a:gd name="connsiteX0" fmla="*/ 597408 w 11517168"/>
              <a:gd name="connsiteY0" fmla="*/ 0 h 1420084"/>
              <a:gd name="connsiteX1" fmla="*/ 11517168 w 11517168"/>
              <a:gd name="connsiteY1" fmla="*/ 11289 h 1420084"/>
              <a:gd name="connsiteX2" fmla="*/ 11480461 w 11517168"/>
              <a:gd name="connsiteY2" fmla="*/ 1349916 h 1420084"/>
              <a:gd name="connsiteX3" fmla="*/ 0 w 11517168"/>
              <a:gd name="connsiteY3" fmla="*/ 1420084 h 1420084"/>
              <a:gd name="connsiteX4" fmla="*/ 597408 w 11517168"/>
              <a:gd name="connsiteY4" fmla="*/ 0 h 1420084"/>
              <a:gd name="connsiteX0" fmla="*/ 1348776 w 12268536"/>
              <a:gd name="connsiteY0" fmla="*/ 0 h 1363377"/>
              <a:gd name="connsiteX1" fmla="*/ 12268536 w 12268536"/>
              <a:gd name="connsiteY1" fmla="*/ 11289 h 1363377"/>
              <a:gd name="connsiteX2" fmla="*/ 12231829 w 12268536"/>
              <a:gd name="connsiteY2" fmla="*/ 1349916 h 1363377"/>
              <a:gd name="connsiteX3" fmla="*/ 0 w 12268536"/>
              <a:gd name="connsiteY3" fmla="*/ 1363377 h 1363377"/>
              <a:gd name="connsiteX4" fmla="*/ 1348776 w 12268536"/>
              <a:gd name="connsiteY4" fmla="*/ 0 h 1363377"/>
              <a:gd name="connsiteX0" fmla="*/ 1150301 w 12070061"/>
              <a:gd name="connsiteY0" fmla="*/ 0 h 1349916"/>
              <a:gd name="connsiteX1" fmla="*/ 12070061 w 12070061"/>
              <a:gd name="connsiteY1" fmla="*/ 11289 h 1349916"/>
              <a:gd name="connsiteX2" fmla="*/ 12033354 w 12070061"/>
              <a:gd name="connsiteY2" fmla="*/ 1349916 h 1349916"/>
              <a:gd name="connsiteX3" fmla="*/ 0 w 12070061"/>
              <a:gd name="connsiteY3" fmla="*/ 1320846 h 1349916"/>
              <a:gd name="connsiteX4" fmla="*/ 1150301 w 12070061"/>
              <a:gd name="connsiteY4" fmla="*/ 0 h 1349916"/>
              <a:gd name="connsiteX0" fmla="*/ 1164478 w 12084238"/>
              <a:gd name="connsiteY0" fmla="*/ 0 h 1349916"/>
              <a:gd name="connsiteX1" fmla="*/ 12084238 w 12084238"/>
              <a:gd name="connsiteY1" fmla="*/ 11289 h 1349916"/>
              <a:gd name="connsiteX2" fmla="*/ 12047531 w 12084238"/>
              <a:gd name="connsiteY2" fmla="*/ 1349916 h 1349916"/>
              <a:gd name="connsiteX3" fmla="*/ 0 w 12084238"/>
              <a:gd name="connsiteY3" fmla="*/ 1335024 h 1349916"/>
              <a:gd name="connsiteX4" fmla="*/ 1164478 w 12084238"/>
              <a:gd name="connsiteY4" fmla="*/ 0 h 1349916"/>
              <a:gd name="connsiteX0" fmla="*/ 951827 w 12084238"/>
              <a:gd name="connsiteY0" fmla="*/ 0 h 1364093"/>
              <a:gd name="connsiteX1" fmla="*/ 12084238 w 12084238"/>
              <a:gd name="connsiteY1" fmla="*/ 25466 h 1364093"/>
              <a:gd name="connsiteX2" fmla="*/ 12047531 w 12084238"/>
              <a:gd name="connsiteY2" fmla="*/ 1364093 h 1364093"/>
              <a:gd name="connsiteX3" fmla="*/ 0 w 12084238"/>
              <a:gd name="connsiteY3" fmla="*/ 1349201 h 1364093"/>
              <a:gd name="connsiteX4" fmla="*/ 951827 w 12084238"/>
              <a:gd name="connsiteY4" fmla="*/ 0 h 1364093"/>
              <a:gd name="connsiteX0" fmla="*/ 951827 w 12084543"/>
              <a:gd name="connsiteY0" fmla="*/ 0 h 1364093"/>
              <a:gd name="connsiteX1" fmla="*/ 12084238 w 12084543"/>
              <a:gd name="connsiteY1" fmla="*/ 25466 h 1364093"/>
              <a:gd name="connsiteX2" fmla="*/ 12084543 w 12084543"/>
              <a:gd name="connsiteY2" fmla="*/ 1364093 h 1364093"/>
              <a:gd name="connsiteX3" fmla="*/ 0 w 12084543"/>
              <a:gd name="connsiteY3" fmla="*/ 1349201 h 1364093"/>
              <a:gd name="connsiteX4" fmla="*/ 951827 w 12084543"/>
              <a:gd name="connsiteY4" fmla="*/ 0 h 1364093"/>
              <a:gd name="connsiteX0" fmla="*/ 702060 w 11834776"/>
              <a:gd name="connsiteY0" fmla="*/ 0 h 1364093"/>
              <a:gd name="connsiteX1" fmla="*/ 11834471 w 11834776"/>
              <a:gd name="connsiteY1" fmla="*/ 25466 h 1364093"/>
              <a:gd name="connsiteX2" fmla="*/ 11834776 w 11834776"/>
              <a:gd name="connsiteY2" fmla="*/ 1364093 h 1364093"/>
              <a:gd name="connsiteX3" fmla="*/ 0 w 11834776"/>
              <a:gd name="connsiteY3" fmla="*/ 1360334 h 1364093"/>
              <a:gd name="connsiteX4" fmla="*/ 702060 w 11834776"/>
              <a:gd name="connsiteY4" fmla="*/ 0 h 1364093"/>
              <a:gd name="connsiteX0" fmla="*/ 685127 w 11834776"/>
              <a:gd name="connsiteY0" fmla="*/ 7934 h 1338627"/>
              <a:gd name="connsiteX1" fmla="*/ 11834471 w 11834776"/>
              <a:gd name="connsiteY1" fmla="*/ 0 h 1338627"/>
              <a:gd name="connsiteX2" fmla="*/ 11834776 w 11834776"/>
              <a:gd name="connsiteY2" fmla="*/ 1338627 h 1338627"/>
              <a:gd name="connsiteX3" fmla="*/ 0 w 11834776"/>
              <a:gd name="connsiteY3" fmla="*/ 1334868 h 1338627"/>
              <a:gd name="connsiteX4" fmla="*/ 685127 w 11834776"/>
              <a:gd name="connsiteY4" fmla="*/ 7934 h 1338627"/>
              <a:gd name="connsiteX0" fmla="*/ 608927 w 11758576"/>
              <a:gd name="connsiteY0" fmla="*/ 7934 h 1340435"/>
              <a:gd name="connsiteX1" fmla="*/ 11758271 w 11758576"/>
              <a:gd name="connsiteY1" fmla="*/ 0 h 1340435"/>
              <a:gd name="connsiteX2" fmla="*/ 11758576 w 11758576"/>
              <a:gd name="connsiteY2" fmla="*/ 1338627 h 1340435"/>
              <a:gd name="connsiteX3" fmla="*/ 0 w 11758576"/>
              <a:gd name="connsiteY3" fmla="*/ 1340435 h 1340435"/>
              <a:gd name="connsiteX4" fmla="*/ 608927 w 11758576"/>
              <a:gd name="connsiteY4" fmla="*/ 7934 h 1340435"/>
              <a:gd name="connsiteX0" fmla="*/ 710527 w 11758576"/>
              <a:gd name="connsiteY0" fmla="*/ 7934 h 1340435"/>
              <a:gd name="connsiteX1" fmla="*/ 11758271 w 11758576"/>
              <a:gd name="connsiteY1" fmla="*/ 0 h 1340435"/>
              <a:gd name="connsiteX2" fmla="*/ 11758576 w 11758576"/>
              <a:gd name="connsiteY2" fmla="*/ 1338627 h 1340435"/>
              <a:gd name="connsiteX3" fmla="*/ 0 w 11758576"/>
              <a:gd name="connsiteY3" fmla="*/ 1340435 h 1340435"/>
              <a:gd name="connsiteX4" fmla="*/ 710527 w 11758576"/>
              <a:gd name="connsiteY4" fmla="*/ 7934 h 1340435"/>
              <a:gd name="connsiteX0" fmla="*/ 942756 w 11990805"/>
              <a:gd name="connsiteY0" fmla="*/ 7934 h 1338627"/>
              <a:gd name="connsiteX1" fmla="*/ 11990500 w 11990805"/>
              <a:gd name="connsiteY1" fmla="*/ 0 h 1338627"/>
              <a:gd name="connsiteX2" fmla="*/ 11990805 w 11990805"/>
              <a:gd name="connsiteY2" fmla="*/ 1338627 h 1338627"/>
              <a:gd name="connsiteX3" fmla="*/ 0 w 11990805"/>
              <a:gd name="connsiteY3" fmla="*/ 1292722 h 1338627"/>
              <a:gd name="connsiteX4" fmla="*/ 942756 w 11990805"/>
              <a:gd name="connsiteY4" fmla="*/ 7934 h 1338627"/>
              <a:gd name="connsiteX0" fmla="*/ 923404 w 11990805"/>
              <a:gd name="connsiteY0" fmla="*/ 27021 h 1338627"/>
              <a:gd name="connsiteX1" fmla="*/ 11990500 w 11990805"/>
              <a:gd name="connsiteY1" fmla="*/ 0 h 1338627"/>
              <a:gd name="connsiteX2" fmla="*/ 11990805 w 11990805"/>
              <a:gd name="connsiteY2" fmla="*/ 1338627 h 1338627"/>
              <a:gd name="connsiteX3" fmla="*/ 0 w 11990805"/>
              <a:gd name="connsiteY3" fmla="*/ 1292722 h 1338627"/>
              <a:gd name="connsiteX4" fmla="*/ 923404 w 11990805"/>
              <a:gd name="connsiteY4" fmla="*/ 27021 h 1338627"/>
              <a:gd name="connsiteX0" fmla="*/ 904052 w 11990805"/>
              <a:gd name="connsiteY0" fmla="*/ 7936 h 1338627"/>
              <a:gd name="connsiteX1" fmla="*/ 11990500 w 11990805"/>
              <a:gd name="connsiteY1" fmla="*/ 0 h 1338627"/>
              <a:gd name="connsiteX2" fmla="*/ 11990805 w 11990805"/>
              <a:gd name="connsiteY2" fmla="*/ 1338627 h 1338627"/>
              <a:gd name="connsiteX3" fmla="*/ 0 w 11990805"/>
              <a:gd name="connsiteY3" fmla="*/ 1292722 h 1338627"/>
              <a:gd name="connsiteX4" fmla="*/ 904052 w 11990805"/>
              <a:gd name="connsiteY4" fmla="*/ 7936 h 1338627"/>
              <a:gd name="connsiteX0" fmla="*/ 904052 w 11990805"/>
              <a:gd name="connsiteY0" fmla="*/ 17480 h 1338627"/>
              <a:gd name="connsiteX1" fmla="*/ 11990500 w 11990805"/>
              <a:gd name="connsiteY1" fmla="*/ 0 h 1338627"/>
              <a:gd name="connsiteX2" fmla="*/ 11990805 w 11990805"/>
              <a:gd name="connsiteY2" fmla="*/ 1338627 h 1338627"/>
              <a:gd name="connsiteX3" fmla="*/ 0 w 11990805"/>
              <a:gd name="connsiteY3" fmla="*/ 1292722 h 1338627"/>
              <a:gd name="connsiteX4" fmla="*/ 904052 w 11990805"/>
              <a:gd name="connsiteY4" fmla="*/ 17480 h 1338627"/>
              <a:gd name="connsiteX0" fmla="*/ 904052 w 11990500"/>
              <a:gd name="connsiteY0" fmla="*/ 17480 h 1292722"/>
              <a:gd name="connsiteX1" fmla="*/ 11990500 w 11990500"/>
              <a:gd name="connsiteY1" fmla="*/ 0 h 1292722"/>
              <a:gd name="connsiteX2" fmla="*/ 11806957 w 11990500"/>
              <a:gd name="connsiteY2" fmla="*/ 1243199 h 1292722"/>
              <a:gd name="connsiteX3" fmla="*/ 0 w 11990500"/>
              <a:gd name="connsiteY3" fmla="*/ 1292722 h 1292722"/>
              <a:gd name="connsiteX4" fmla="*/ 904052 w 11990500"/>
              <a:gd name="connsiteY4" fmla="*/ 17480 h 1292722"/>
              <a:gd name="connsiteX0" fmla="*/ 904052 w 11990805"/>
              <a:gd name="connsiteY0" fmla="*/ 17480 h 1292722"/>
              <a:gd name="connsiteX1" fmla="*/ 11990500 w 11990805"/>
              <a:gd name="connsiteY1" fmla="*/ 0 h 1292722"/>
              <a:gd name="connsiteX2" fmla="*/ 11990805 w 11990805"/>
              <a:gd name="connsiteY2" fmla="*/ 1262285 h 1292722"/>
              <a:gd name="connsiteX3" fmla="*/ 0 w 11990805"/>
              <a:gd name="connsiteY3" fmla="*/ 1292722 h 1292722"/>
              <a:gd name="connsiteX4" fmla="*/ 904052 w 11990805"/>
              <a:gd name="connsiteY4" fmla="*/ 17480 h 1292722"/>
              <a:gd name="connsiteX0" fmla="*/ 904052 w 11990500"/>
              <a:gd name="connsiteY0" fmla="*/ 17480 h 1292722"/>
              <a:gd name="connsiteX1" fmla="*/ 11990500 w 11990500"/>
              <a:gd name="connsiteY1" fmla="*/ 0 h 1292722"/>
              <a:gd name="connsiteX2" fmla="*/ 11981129 w 11990500"/>
              <a:gd name="connsiteY2" fmla="*/ 1281370 h 1292722"/>
              <a:gd name="connsiteX3" fmla="*/ 0 w 11990500"/>
              <a:gd name="connsiteY3" fmla="*/ 1292722 h 1292722"/>
              <a:gd name="connsiteX4" fmla="*/ 904052 w 11990500"/>
              <a:gd name="connsiteY4" fmla="*/ 17480 h 1292722"/>
              <a:gd name="connsiteX0" fmla="*/ 904052 w 11990500"/>
              <a:gd name="connsiteY0" fmla="*/ 17480 h 1309998"/>
              <a:gd name="connsiteX1" fmla="*/ 11990500 w 11990500"/>
              <a:gd name="connsiteY1" fmla="*/ 0 h 1309998"/>
              <a:gd name="connsiteX2" fmla="*/ 11981129 w 11990500"/>
              <a:gd name="connsiteY2" fmla="*/ 1309998 h 1309998"/>
              <a:gd name="connsiteX3" fmla="*/ 0 w 11990500"/>
              <a:gd name="connsiteY3" fmla="*/ 1292722 h 1309998"/>
              <a:gd name="connsiteX4" fmla="*/ 904052 w 11990500"/>
              <a:gd name="connsiteY4" fmla="*/ 17480 h 13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0500" h="1309998">
                <a:moveTo>
                  <a:pt x="904052" y="17480"/>
                </a:moveTo>
                <a:lnTo>
                  <a:pt x="11990500" y="0"/>
                </a:lnTo>
                <a:cubicBezTo>
                  <a:pt x="11990602" y="446209"/>
                  <a:pt x="11981027" y="863789"/>
                  <a:pt x="11981129" y="1309998"/>
                </a:cubicBezTo>
                <a:lnTo>
                  <a:pt x="0" y="1292722"/>
                </a:lnTo>
                <a:lnTo>
                  <a:pt x="904052" y="174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333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2479275" y="2976381"/>
            <a:ext cx="8945255" cy="508801"/>
          </a:xfrm>
        </p:spPr>
        <p:txBody>
          <a:bodyPr anchor="ctr"/>
          <a:lstStyle>
            <a:lvl1pPr>
              <a:defRPr lang="fr-FR" sz="1300" b="0" kern="1200" baseline="0" dirty="0">
                <a:solidFill>
                  <a:srgbClr val="000000"/>
                </a:solidFill>
                <a:latin typeface="Century Gothic"/>
                <a:ea typeface="+mn-ea"/>
                <a:cs typeface="Century Gothic"/>
              </a:defRPr>
            </a:lvl1pPr>
            <a:lvl2pPr marL="0" indent="0">
              <a:spcBef>
                <a:spcPts val="0"/>
              </a:spcBef>
              <a:buSzPct val="100000"/>
              <a:buFontTx/>
              <a:buNone/>
              <a:tabLst>
                <a:tab pos="3408363" algn="r"/>
              </a:tabLst>
              <a:defRPr sz="1300" b="0" baseline="0"/>
            </a:lvl2pPr>
            <a:lvl3pPr marL="0" indent="0">
              <a:buFontTx/>
              <a:buNone/>
              <a:tabLst>
                <a:tab pos="444500" algn="l"/>
              </a:tabLst>
              <a:defRPr sz="1300" b="0" i="0" baseline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5pPr>
            <a:lvl6pPr marL="0">
              <a:defRPr sz="1300" baseline="0"/>
            </a:lvl6pPr>
            <a:lvl7pPr marL="0">
              <a:defRPr sz="1300" baseline="0"/>
            </a:lvl7pPr>
            <a:lvl8pPr marL="0">
              <a:defRPr sz="1300" baseline="0"/>
            </a:lvl8pPr>
            <a:lvl9pPr marL="0">
              <a:defRPr sz="1300" baseline="0"/>
            </a:lvl9pPr>
          </a:lstStyle>
          <a:p>
            <a:pPr marL="0" lvl="7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fr-FR" dirty="0"/>
              <a:t>Deuxième niveau	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>
            <a:off x="2479274" y="3641345"/>
            <a:ext cx="8945255" cy="504029"/>
          </a:xfrm>
        </p:spPr>
        <p:txBody>
          <a:bodyPr anchor="ctr"/>
          <a:lstStyle>
            <a:lvl1pPr>
              <a:defRPr lang="fr-FR" sz="1300" b="0" kern="1200" baseline="0" dirty="0">
                <a:solidFill>
                  <a:srgbClr val="000000"/>
                </a:solidFill>
                <a:latin typeface="Century Gothic"/>
                <a:ea typeface="+mn-ea"/>
                <a:cs typeface="Century Gothic"/>
              </a:defRPr>
            </a:lvl1pPr>
            <a:lvl2pPr marL="0" indent="0">
              <a:spcBef>
                <a:spcPts val="0"/>
              </a:spcBef>
              <a:buSzPct val="100000"/>
              <a:buFontTx/>
              <a:buNone/>
              <a:tabLst>
                <a:tab pos="3408363" algn="r"/>
              </a:tabLst>
              <a:defRPr sz="1300" b="0" baseline="0"/>
            </a:lvl2pPr>
            <a:lvl3pPr marL="0" indent="0">
              <a:buFontTx/>
              <a:buNone/>
              <a:tabLst>
                <a:tab pos="444500" algn="l"/>
              </a:tabLst>
              <a:defRPr sz="1300" b="0" i="0" baseline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5pPr>
            <a:lvl6pPr marL="0">
              <a:defRPr sz="1300" baseline="0"/>
            </a:lvl6pPr>
            <a:lvl7pPr marL="0">
              <a:defRPr sz="1300" baseline="0"/>
            </a:lvl7pPr>
            <a:lvl8pPr marL="0">
              <a:defRPr sz="1300" baseline="0"/>
            </a:lvl8pPr>
            <a:lvl9pPr marL="0">
              <a:defRPr sz="1300" baseline="0"/>
            </a:lvl9pPr>
          </a:lstStyle>
          <a:p>
            <a:pPr marL="0" lvl="7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fr-FR" dirty="0"/>
              <a:t>Deuxième niveau	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>
            <a:off x="2479274" y="4301537"/>
            <a:ext cx="8945255" cy="513575"/>
          </a:xfrm>
        </p:spPr>
        <p:txBody>
          <a:bodyPr anchor="ctr"/>
          <a:lstStyle>
            <a:lvl1pPr>
              <a:defRPr lang="fr-FR" sz="1300" b="0" kern="1200" baseline="0" dirty="0">
                <a:solidFill>
                  <a:srgbClr val="000000"/>
                </a:solidFill>
                <a:latin typeface="Century Gothic"/>
                <a:ea typeface="+mn-ea"/>
                <a:cs typeface="Century Gothic"/>
              </a:defRPr>
            </a:lvl1pPr>
            <a:lvl2pPr marL="0" indent="0">
              <a:spcBef>
                <a:spcPts val="0"/>
              </a:spcBef>
              <a:buSzPct val="100000"/>
              <a:buFontTx/>
              <a:buNone/>
              <a:tabLst>
                <a:tab pos="3408363" algn="r"/>
              </a:tabLst>
              <a:defRPr sz="1300" b="0" baseline="0"/>
            </a:lvl2pPr>
            <a:lvl3pPr marL="0" indent="0">
              <a:buFontTx/>
              <a:buNone/>
              <a:tabLst>
                <a:tab pos="444500" algn="l"/>
              </a:tabLst>
              <a:defRPr sz="1300" b="0" i="0" baseline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5pPr>
            <a:lvl6pPr marL="0">
              <a:defRPr sz="1300" baseline="0"/>
            </a:lvl6pPr>
            <a:lvl7pPr marL="0">
              <a:defRPr sz="1300" baseline="0"/>
            </a:lvl7pPr>
            <a:lvl8pPr marL="0">
              <a:defRPr sz="1300" baseline="0"/>
            </a:lvl8pPr>
            <a:lvl9pPr marL="0">
              <a:defRPr sz="1300" baseline="0"/>
            </a:lvl9pPr>
          </a:lstStyle>
          <a:p>
            <a:pPr marL="0" lvl="7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fr-FR" dirty="0"/>
              <a:t>Deuxième niveau	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28" hasCustomPrompt="1"/>
          </p:nvPr>
        </p:nvSpPr>
        <p:spPr>
          <a:xfrm>
            <a:off x="2469116" y="4971274"/>
            <a:ext cx="8945255" cy="508801"/>
          </a:xfrm>
        </p:spPr>
        <p:txBody>
          <a:bodyPr anchor="ctr"/>
          <a:lstStyle>
            <a:lvl1pPr>
              <a:defRPr lang="fr-FR" sz="1300" b="0" kern="1200" baseline="0" dirty="0">
                <a:solidFill>
                  <a:srgbClr val="000000"/>
                </a:solidFill>
                <a:latin typeface="Century Gothic"/>
                <a:ea typeface="+mn-ea"/>
                <a:cs typeface="Century Gothic"/>
              </a:defRPr>
            </a:lvl1pPr>
            <a:lvl2pPr marL="0" indent="0">
              <a:spcBef>
                <a:spcPts val="0"/>
              </a:spcBef>
              <a:buSzPct val="100000"/>
              <a:buFontTx/>
              <a:buNone/>
              <a:tabLst>
                <a:tab pos="3408363" algn="r"/>
              </a:tabLst>
              <a:defRPr sz="1300" b="0" baseline="0"/>
            </a:lvl2pPr>
            <a:lvl3pPr marL="0" indent="0">
              <a:buFontTx/>
              <a:buNone/>
              <a:tabLst>
                <a:tab pos="444500" algn="l"/>
              </a:tabLst>
              <a:defRPr sz="1300" b="0" i="0" baseline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5pPr>
            <a:lvl6pPr marL="0">
              <a:defRPr sz="1300" baseline="0"/>
            </a:lvl6pPr>
            <a:lvl7pPr marL="0">
              <a:defRPr sz="1300" baseline="0"/>
            </a:lvl7pPr>
            <a:lvl8pPr marL="0">
              <a:defRPr sz="1300" baseline="0"/>
            </a:lvl8pPr>
            <a:lvl9pPr marL="0">
              <a:defRPr sz="1300" baseline="0"/>
            </a:lvl9pPr>
          </a:lstStyle>
          <a:p>
            <a:pPr marL="0" lvl="7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fr-FR" dirty="0"/>
              <a:t>Deuxième niveau	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29" hasCustomPrompt="1"/>
          </p:nvPr>
        </p:nvSpPr>
        <p:spPr>
          <a:xfrm>
            <a:off x="2479274" y="5641010"/>
            <a:ext cx="8945255" cy="504028"/>
          </a:xfrm>
        </p:spPr>
        <p:txBody>
          <a:bodyPr anchor="ctr"/>
          <a:lstStyle>
            <a:lvl1pPr>
              <a:defRPr lang="fr-FR" sz="1300" b="0" kern="1200" baseline="0" dirty="0">
                <a:solidFill>
                  <a:srgbClr val="000000"/>
                </a:solidFill>
                <a:latin typeface="Century Gothic"/>
                <a:ea typeface="+mn-ea"/>
                <a:cs typeface="Century Gothic"/>
              </a:defRPr>
            </a:lvl1pPr>
            <a:lvl2pPr marL="0" indent="0">
              <a:spcBef>
                <a:spcPts val="0"/>
              </a:spcBef>
              <a:buSzPct val="100000"/>
              <a:buFontTx/>
              <a:buNone/>
              <a:tabLst>
                <a:tab pos="3408363" algn="r"/>
              </a:tabLst>
              <a:defRPr sz="1300" b="0" baseline="0"/>
            </a:lvl2pPr>
            <a:lvl3pPr marL="0" indent="0">
              <a:buFontTx/>
              <a:buNone/>
              <a:tabLst>
                <a:tab pos="444500" algn="l"/>
              </a:tabLst>
              <a:defRPr sz="1300" b="0" i="0" baseline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300" b="0" i="0" baseline="0">
                <a:solidFill>
                  <a:schemeClr val="tx1"/>
                </a:solidFill>
              </a:defRPr>
            </a:lvl5pPr>
            <a:lvl6pPr marL="0">
              <a:defRPr sz="1300" baseline="0"/>
            </a:lvl6pPr>
            <a:lvl7pPr marL="0">
              <a:defRPr sz="1300" baseline="0"/>
            </a:lvl7pPr>
            <a:lvl8pPr marL="0">
              <a:defRPr sz="1300" baseline="0"/>
            </a:lvl8pPr>
            <a:lvl9pPr marL="0">
              <a:defRPr sz="1300" baseline="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fr-FR" dirty="0"/>
              <a:t>Deuxième niveau	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872067" y="1251043"/>
            <a:ext cx="10361084" cy="283508"/>
          </a:xfrm>
        </p:spPr>
        <p:txBody>
          <a:bodyPr/>
          <a:lstStyle>
            <a:lvl1pPr marL="0" indent="-4267093">
              <a:spcBef>
                <a:spcPts val="0"/>
              </a:spcBef>
              <a:buFontTx/>
              <a:buNone/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>
              <a:buFontTx/>
              <a:buNone/>
              <a:defRPr sz="1000" b="1" i="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0" indent="0">
              <a:buFontTx/>
              <a:buNone/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  <a:lvl7pPr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7pPr>
            <a:lvl8pPr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8pPr>
            <a:lvl9pPr>
              <a:defRPr sz="1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9pPr>
          </a:lstStyle>
          <a:p>
            <a:pPr indent="-4267093">
              <a:spcBef>
                <a:spcPts val="0"/>
              </a:spcBef>
            </a:pPr>
            <a:r>
              <a:rPr lang="fr-FR" dirty="0"/>
              <a:t>surtitre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79274" y="2526502"/>
            <a:ext cx="8753879" cy="40824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defRPr sz="1500" b="0" u="none" strike="noStrike" cap="all" baseline="0">
                <a:ln>
                  <a:noFill/>
                </a:ln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SzPct val="100000"/>
              <a:buFontTx/>
              <a:buNone/>
              <a:defRPr sz="1500" b="0" i="0" cap="all" baseline="0">
                <a:solidFill>
                  <a:srgbClr val="0072BB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500" b="0" cap="all" baseline="0">
                <a:solidFill>
                  <a:srgbClr val="0072BB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SzPct val="120000"/>
              <a:buFontTx/>
              <a:buNone/>
              <a:defRPr sz="1500" b="0" cap="all" baseline="0">
                <a:solidFill>
                  <a:srgbClr val="0072BB"/>
                </a:solidFill>
              </a:defRPr>
            </a:lvl4pPr>
            <a:lvl5pPr marL="0" indent="0">
              <a:spcBef>
                <a:spcPts val="600"/>
              </a:spcBef>
              <a:defRPr sz="1500" cap="all" baseline="0">
                <a:solidFill>
                  <a:srgbClr val="0072BB"/>
                </a:solidFill>
              </a:defRPr>
            </a:lvl5pPr>
            <a:lvl6pPr marL="0" indent="0">
              <a:spcBef>
                <a:spcPts val="600"/>
              </a:spcBef>
              <a:defRPr sz="1500" cap="all" baseline="0">
                <a:solidFill>
                  <a:srgbClr val="0072BB"/>
                </a:solidFill>
              </a:defRPr>
            </a:lvl6pPr>
            <a:lvl7pPr marL="0" indent="0">
              <a:spcBef>
                <a:spcPts val="600"/>
              </a:spcBef>
              <a:defRPr sz="1500" cap="all" baseline="0">
                <a:solidFill>
                  <a:srgbClr val="0072BB"/>
                </a:solidFill>
              </a:defRPr>
            </a:lvl7pPr>
            <a:lvl8pPr marL="0" indent="0">
              <a:spcBef>
                <a:spcPts val="600"/>
              </a:spcBef>
              <a:defRPr sz="1500" cap="all" baseline="0">
                <a:solidFill>
                  <a:srgbClr val="0072BB"/>
                </a:solidFill>
              </a:defRPr>
            </a:lvl8pPr>
            <a:lvl9pPr marL="0" indent="0">
              <a:spcBef>
                <a:spcPts val="600"/>
              </a:spcBef>
              <a:defRPr sz="1500" cap="all" baseline="0">
                <a:solidFill>
                  <a:srgbClr val="0072BB"/>
                </a:solidFill>
              </a:defRPr>
            </a:lvl9pPr>
          </a:lstStyle>
          <a:p>
            <a:pPr lvl="8"/>
            <a:r>
              <a:rPr lang="fr-FR" noProof="0" dirty="0"/>
              <a:t>CLICK TO EDIT MASTER TEXT STYLES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1908" y="6349307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00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 userDrawn="1"/>
        </p:nvSpPr>
        <p:spPr>
          <a:xfrm>
            <a:off x="3012373" y="466350"/>
            <a:ext cx="6226629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3600" dirty="0">
                <a:latin typeface="Century Gothic" panose="020B0502020202020204" pitchFamily="34" charset="0"/>
                <a:cs typeface="Arial" panose="020B0604020202020204" pitchFamily="34" charset="0"/>
              </a:rPr>
              <a:t>Validation du document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7402929"/>
              </p:ext>
            </p:extLst>
          </p:nvPr>
        </p:nvGraphicFramePr>
        <p:xfrm>
          <a:off x="905686" y="2050174"/>
          <a:ext cx="10440005" cy="31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885">
                  <a:extLst>
                    <a:ext uri="{9D8B030D-6E8A-4147-A177-3AD203B41FA5}">
                      <a16:colId xmlns:a16="http://schemas.microsoft.com/office/drawing/2014/main" val="1225883268"/>
                    </a:ext>
                  </a:extLst>
                </a:gridCol>
                <a:gridCol w="2911040">
                  <a:extLst>
                    <a:ext uri="{9D8B030D-6E8A-4147-A177-3AD203B41FA5}">
                      <a16:colId xmlns:a16="http://schemas.microsoft.com/office/drawing/2014/main" val="2277507735"/>
                    </a:ext>
                  </a:extLst>
                </a:gridCol>
                <a:gridCol w="2911040">
                  <a:extLst>
                    <a:ext uri="{9D8B030D-6E8A-4147-A177-3AD203B41FA5}">
                      <a16:colId xmlns:a16="http://schemas.microsoft.com/office/drawing/2014/main" val="3361371470"/>
                    </a:ext>
                  </a:extLst>
                </a:gridCol>
                <a:gridCol w="2911040">
                  <a:extLst>
                    <a:ext uri="{9D8B030D-6E8A-4147-A177-3AD203B41FA5}">
                      <a16:colId xmlns:a16="http://schemas.microsoft.com/office/drawing/2014/main" val="178700636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Approuvé par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4780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Vérifié par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184526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Rédigé par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3688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 et Prénom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Fonction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Visa numérique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86637"/>
                  </a:ext>
                </a:extLst>
              </a:tr>
            </a:tbl>
          </a:graphicData>
        </a:graphic>
      </p:graphicFrame>
      <p:sp>
        <p:nvSpPr>
          <p:cNvPr id="27" name="Espace réservé du texte 26"/>
          <p:cNvSpPr>
            <a:spLocks noGrp="1"/>
          </p:cNvSpPr>
          <p:nvPr>
            <p:ph type="body" sz="quarter" idx="10"/>
          </p:nvPr>
        </p:nvSpPr>
        <p:spPr>
          <a:xfrm>
            <a:off x="2652713" y="2109751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1"/>
          </p:nvPr>
        </p:nvSpPr>
        <p:spPr>
          <a:xfrm>
            <a:off x="2652713" y="3035874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12"/>
          </p:nvPr>
        </p:nvSpPr>
        <p:spPr>
          <a:xfrm>
            <a:off x="2652713" y="3961997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5567025" y="2109751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/>
          </p:nvPr>
        </p:nvSpPr>
        <p:spPr>
          <a:xfrm>
            <a:off x="5567025" y="3035874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/>
          </p:nvPr>
        </p:nvSpPr>
        <p:spPr>
          <a:xfrm>
            <a:off x="5567025" y="3961997"/>
            <a:ext cx="2824162" cy="8280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latin typeface="Century Gothic" panose="020B0502020202020204" pitchFamily="34" charset="0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66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AF34C-3DFB-4E6E-A5A3-4EDD42EC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D5E606-3438-4495-BF25-3C4BE674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1A6A8-4E7C-4F1A-A2C5-9039C435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01A9B-3C30-4444-ADEE-4790A58E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23CD6-FF64-47D1-BF67-0E0F62E5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8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817D4-1417-4C1F-94C5-6A91EE70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1450B-AA9C-4A8D-AC46-ACD8AAC9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314DAB-CCFF-4C91-9C43-AC50053E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D6ADBB-F8FF-4326-9425-7D480850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8A43E1-05F1-4887-83B4-681A8B92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0666F-DAA4-4F82-91B9-704821A4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2AF9-1E1C-436B-A410-36771EA1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DED660-D99D-4666-B81B-1DEA74D3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20243D-F86B-4B77-99F2-CBD7343DC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83820B-205E-49EB-87D4-E0B30B1D5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679A-A3BC-4809-88AB-DEDA7AD3C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D43577-7047-455C-807B-67C8A49D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3D2F2D-A6E5-4113-A770-1C94918B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433543-8958-4338-B886-70A8414D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8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80E68-8D80-484D-8954-8789CB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92B24D-06A0-48FA-B067-66299D50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9B27BA-C481-4CA4-A780-FD888C4D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BCCC67-E988-4204-8CA6-37048AC7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8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9B4D50-4301-4A65-B811-A1779BE2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5607A5-4DC1-4E3A-9BC4-D30A68EB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6097A0-516E-4396-811D-1EB33302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9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494D9-5000-4610-BAA9-30B40928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240D76-4553-406B-9B38-FADFCD8E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3BB90C-CA4F-464C-B36E-D396725FF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5A8E9-F547-4541-AC3B-E6A3A2E6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513890-5BAB-449A-9DFF-02EB73C7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2FF9A0-5E9B-4B73-BB92-72B75649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85F3E-A818-437A-9A34-440D1D0C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D75782-9957-436A-99C7-CDD14EA2F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AB85CC-AB79-44B3-8F35-41F367223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88F0A1-A6A7-4D4F-8127-B8199FB1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4ED78-1B01-4B58-A1AD-A1712161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FF835C-3AF8-4086-9B16-A13DBF64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6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57FF37-31A3-43EC-A38E-BBB5ED0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163B2-3411-4D08-9BD6-94BB41D8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AAE7F-7F2D-4F35-87FE-C2161D8B5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5E8-A076-46A3-84C7-E2030BA0CF0C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73682-B31F-4B99-B3E5-98902FF26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B22C9-D842-4C6B-87DB-ED955D7F8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79DB-85F4-4EAB-A175-D73DD275F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 userDrawn="1"/>
        </p:nvSpPr>
        <p:spPr>
          <a:xfrm>
            <a:off x="10617910" y="5145636"/>
            <a:ext cx="1599497" cy="1728990"/>
          </a:xfrm>
          <a:custGeom>
            <a:avLst/>
            <a:gdLst>
              <a:gd name="connsiteX0" fmla="*/ 2392920 w 2413911"/>
              <a:gd name="connsiteY0" fmla="*/ 0 h 3474487"/>
              <a:gd name="connsiteX1" fmla="*/ 0 w 2413911"/>
              <a:gd name="connsiteY1" fmla="*/ 3474487 h 3474487"/>
              <a:gd name="connsiteX2" fmla="*/ 2413911 w 2413911"/>
              <a:gd name="connsiteY2" fmla="*/ 3463990 h 3474487"/>
              <a:gd name="connsiteX3" fmla="*/ 2392920 w 2413911"/>
              <a:gd name="connsiteY3" fmla="*/ 0 h 3474487"/>
              <a:gd name="connsiteX0" fmla="*/ 2382425 w 2403416"/>
              <a:gd name="connsiteY0" fmla="*/ 0 h 3463990"/>
              <a:gd name="connsiteX1" fmla="*/ 0 w 2403416"/>
              <a:gd name="connsiteY1" fmla="*/ 3442996 h 3463990"/>
              <a:gd name="connsiteX2" fmla="*/ 2403416 w 2403416"/>
              <a:gd name="connsiteY2" fmla="*/ 3463990 h 3463990"/>
              <a:gd name="connsiteX3" fmla="*/ 2382425 w 2403416"/>
              <a:gd name="connsiteY3" fmla="*/ 0 h 346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416" h="3463990">
                <a:moveTo>
                  <a:pt x="2382425" y="0"/>
                </a:moveTo>
                <a:lnTo>
                  <a:pt x="0" y="3442996"/>
                </a:lnTo>
                <a:lnTo>
                  <a:pt x="2403416" y="3463990"/>
                </a:lnTo>
                <a:cubicBezTo>
                  <a:pt x="2399918" y="2305828"/>
                  <a:pt x="2396419" y="1147665"/>
                  <a:pt x="238242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F4EF4-3674-4914-8E0E-FA4AA31E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4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B9AE990-694E-45AD-96D0-9A709572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655"/>
            <a:ext cx="10515600" cy="5247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03748" y="6449851"/>
            <a:ext cx="1737137" cy="1961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fr-FR" sz="700" baseline="0" dirty="0">
              <a:solidFill>
                <a:schemeClr val="tx1"/>
              </a:solidFill>
              <a:latin typeface="century gothic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143348" y="6448525"/>
            <a:ext cx="802507" cy="21932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 Page </a:t>
            </a:r>
            <a:fld id="{162F1D00-BD13-4404-86B0-79703945A0A7}" type="slidenum">
              <a:rPr lang="en-US" sz="700" smtClean="0"/>
              <a:pPr/>
              <a:t>‹N°›</a:t>
            </a:fld>
            <a:endParaRPr lang="en-US" sz="700" dirty="0"/>
          </a:p>
        </p:txBody>
      </p:sp>
      <p:sp>
        <p:nvSpPr>
          <p:cNvPr id="15" name="Forme libre 14"/>
          <p:cNvSpPr/>
          <p:nvPr userDrawn="1"/>
        </p:nvSpPr>
        <p:spPr>
          <a:xfrm>
            <a:off x="-6349" y="-5930"/>
            <a:ext cx="1013428" cy="1098927"/>
          </a:xfrm>
          <a:custGeom>
            <a:avLst/>
            <a:gdLst>
              <a:gd name="connsiteX0" fmla="*/ 0 w 781503"/>
              <a:gd name="connsiteY0" fmla="*/ 1099125 h 1099125"/>
              <a:gd name="connsiteX1" fmla="*/ 24422 w 781503"/>
              <a:gd name="connsiteY1" fmla="*/ 0 h 1099125"/>
              <a:gd name="connsiteX2" fmla="*/ 781503 w 781503"/>
              <a:gd name="connsiteY2" fmla="*/ 8142 h 1099125"/>
              <a:gd name="connsiteX3" fmla="*/ 0 w 781503"/>
              <a:gd name="connsiteY3" fmla="*/ 1099125 h 1099125"/>
              <a:gd name="connsiteX0" fmla="*/ 0 w 781503"/>
              <a:gd name="connsiteY0" fmla="*/ 1099125 h 1099125"/>
              <a:gd name="connsiteX1" fmla="*/ 2197 w 781503"/>
              <a:gd name="connsiteY1" fmla="*/ 0 h 1099125"/>
              <a:gd name="connsiteX2" fmla="*/ 781503 w 781503"/>
              <a:gd name="connsiteY2" fmla="*/ 8142 h 1099125"/>
              <a:gd name="connsiteX3" fmla="*/ 0 w 781503"/>
              <a:gd name="connsiteY3" fmla="*/ 1099125 h 1099125"/>
              <a:gd name="connsiteX0" fmla="*/ 12120 w 779335"/>
              <a:gd name="connsiteY0" fmla="*/ 1082928 h 1082928"/>
              <a:gd name="connsiteX1" fmla="*/ 29 w 779335"/>
              <a:gd name="connsiteY1" fmla="*/ 0 h 1082928"/>
              <a:gd name="connsiteX2" fmla="*/ 779335 w 779335"/>
              <a:gd name="connsiteY2" fmla="*/ 8142 h 1082928"/>
              <a:gd name="connsiteX3" fmla="*/ 12120 w 779335"/>
              <a:gd name="connsiteY3" fmla="*/ 1082928 h 1082928"/>
              <a:gd name="connsiteX0" fmla="*/ 0 w 767215"/>
              <a:gd name="connsiteY0" fmla="*/ 1074786 h 1074786"/>
              <a:gd name="connsiteX1" fmla="*/ 71253 w 767215"/>
              <a:gd name="connsiteY1" fmla="*/ 33509 h 1074786"/>
              <a:gd name="connsiteX2" fmla="*/ 767215 w 767215"/>
              <a:gd name="connsiteY2" fmla="*/ 0 h 1074786"/>
              <a:gd name="connsiteX3" fmla="*/ 0 w 767215"/>
              <a:gd name="connsiteY3" fmla="*/ 1074786 h 1074786"/>
              <a:gd name="connsiteX0" fmla="*/ 0 w 767215"/>
              <a:gd name="connsiteY0" fmla="*/ 1074786 h 1074786"/>
              <a:gd name="connsiteX1" fmla="*/ 2196 w 767215"/>
              <a:gd name="connsiteY1" fmla="*/ 5742 h 1074786"/>
              <a:gd name="connsiteX2" fmla="*/ 767215 w 767215"/>
              <a:gd name="connsiteY2" fmla="*/ 0 h 1074786"/>
              <a:gd name="connsiteX3" fmla="*/ 0 w 767215"/>
              <a:gd name="connsiteY3" fmla="*/ 1074786 h 1074786"/>
              <a:gd name="connsiteX0" fmla="*/ 0 w 760071"/>
              <a:gd name="connsiteY0" fmla="*/ 1072472 h 1072472"/>
              <a:gd name="connsiteX1" fmla="*/ 2196 w 760071"/>
              <a:gd name="connsiteY1" fmla="*/ 3428 h 1072472"/>
              <a:gd name="connsiteX2" fmla="*/ 760071 w 760071"/>
              <a:gd name="connsiteY2" fmla="*/ 0 h 1072472"/>
              <a:gd name="connsiteX3" fmla="*/ 0 w 760071"/>
              <a:gd name="connsiteY3" fmla="*/ 1072472 h 1072472"/>
              <a:gd name="connsiteX0" fmla="*/ 0 w 760071"/>
              <a:gd name="connsiteY0" fmla="*/ 1067845 h 1067845"/>
              <a:gd name="connsiteX1" fmla="*/ 2196 w 760071"/>
              <a:gd name="connsiteY1" fmla="*/ 3428 h 1067845"/>
              <a:gd name="connsiteX2" fmla="*/ 760071 w 760071"/>
              <a:gd name="connsiteY2" fmla="*/ 0 h 1067845"/>
              <a:gd name="connsiteX3" fmla="*/ 0 w 760071"/>
              <a:gd name="connsiteY3" fmla="*/ 1067845 h 10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71" h="1067845">
                <a:moveTo>
                  <a:pt x="0" y="1067845"/>
                </a:moveTo>
                <a:cubicBezTo>
                  <a:pt x="732" y="701470"/>
                  <a:pt x="1464" y="369803"/>
                  <a:pt x="2196" y="3428"/>
                </a:cubicBezTo>
                <a:lnTo>
                  <a:pt x="760071" y="0"/>
                </a:lnTo>
                <a:lnTo>
                  <a:pt x="0" y="10678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872068" y="6341533"/>
            <a:ext cx="994017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 descr="logo_cnim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68" y="6498314"/>
            <a:ext cx="540000" cy="11974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29" y="6333705"/>
            <a:ext cx="647705" cy="2638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4" r:id="rId2"/>
    <p:sldLayoutId id="2147483687" r:id="rId3"/>
    <p:sldLayoutId id="2147483686" r:id="rId4"/>
    <p:sldLayoutId id="2147483663" r:id="rId5"/>
    <p:sldLayoutId id="2147483662" r:id="rId6"/>
    <p:sldLayoutId id="2147483710" r:id="rId7"/>
    <p:sldLayoutId id="2147483701" r:id="rId8"/>
    <p:sldLayoutId id="2147483713" r:id="rId9"/>
    <p:sldLayoutId id="2147483712" r:id="rId10"/>
    <p:sldLayoutId id="2147483711" r:id="rId11"/>
    <p:sldLayoutId id="2147483715" r:id="rId12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lang="fr-FR" sz="2800" b="0" kern="1200" cap="all" dirty="0" smtClean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1219170" rtl="0" eaLnBrk="1" latinLnBrk="0" hangingPunct="1">
        <a:spcBef>
          <a:spcPts val="2667"/>
        </a:spcBef>
        <a:buClr>
          <a:schemeClr val="accent1"/>
        </a:buClr>
        <a:buSzPct val="100000"/>
        <a:buFontTx/>
        <a:buBlip>
          <a:blip r:embed="rId16"/>
        </a:buBlip>
        <a:defRPr sz="2400" b="0" kern="1200">
          <a:solidFill>
            <a:schemeClr val="tx2"/>
          </a:solidFill>
          <a:latin typeface="Century Gothic"/>
          <a:ea typeface="+mn-ea"/>
          <a:cs typeface="Century Gothic"/>
        </a:defRPr>
      </a:lvl1pPr>
      <a:lvl2pPr marL="715963" indent="-342900" algn="l" defTabSz="1219170" rtl="0" eaLnBrk="1" latinLnBrk="0" hangingPunct="1">
        <a:spcBef>
          <a:spcPts val="800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2000" b="0" i="0" kern="1200" cap="none" baseline="0">
          <a:solidFill>
            <a:schemeClr val="tx1"/>
          </a:solidFill>
          <a:latin typeface="Century Gothic"/>
          <a:ea typeface="+mn-ea"/>
          <a:cs typeface="Century Gothic"/>
        </a:defRPr>
      </a:lvl2pPr>
      <a:lvl3pPr marL="982663" indent="-227013" algn="l" defTabSz="1219170" rtl="0" eaLnBrk="1" latinLnBrk="0" hangingPunct="1">
        <a:spcBef>
          <a:spcPts val="8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b="0" kern="1200">
          <a:solidFill>
            <a:srgbClr val="000000"/>
          </a:solidFill>
          <a:latin typeface="Century Gothic"/>
          <a:ea typeface="+mn-ea"/>
          <a:cs typeface="Century Gothic"/>
        </a:defRPr>
      </a:lvl3pPr>
      <a:lvl4pPr marL="1257300" indent="-227013" algn="l" defTabSz="1219170" rtl="0" eaLnBrk="1" latinLnBrk="0" hangingPunct="1">
        <a:spcBef>
          <a:spcPts val="800"/>
        </a:spcBef>
        <a:buClr>
          <a:schemeClr val="accent1">
            <a:lumMod val="60000"/>
            <a:lumOff val="40000"/>
          </a:schemeClr>
        </a:buClr>
        <a:buSzPct val="120000"/>
        <a:buFontTx/>
        <a:buBlip>
          <a:blip r:embed="rId17"/>
        </a:buBlip>
        <a:tabLst/>
        <a:defRPr sz="1600" b="0" kern="1200">
          <a:solidFill>
            <a:srgbClr val="000000"/>
          </a:solidFill>
          <a:latin typeface="Century Gothic"/>
          <a:ea typeface="+mn-ea"/>
          <a:cs typeface="Century Gothic"/>
        </a:defRPr>
      </a:lvl4pPr>
      <a:lvl5pPr marL="1257300" indent="0" algn="l" defTabSz="1219170" rtl="0" eaLnBrk="1" latinLnBrk="0" hangingPunct="1">
        <a:spcBef>
          <a:spcPts val="800"/>
        </a:spcBef>
        <a:buClr>
          <a:schemeClr val="accent1"/>
        </a:buClr>
        <a:buSzPct val="120000"/>
        <a:buFontTx/>
        <a:buNone/>
        <a:tabLst/>
        <a:defRPr sz="1100" b="0" kern="1200">
          <a:solidFill>
            <a:srgbClr val="000000"/>
          </a:solidFill>
          <a:latin typeface="Century Gothic"/>
          <a:ea typeface="+mn-ea"/>
          <a:cs typeface="Century Gothic"/>
        </a:defRPr>
      </a:lvl5pPr>
      <a:lvl6pPr marL="0" indent="0" algn="l" defTabSz="121917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Tx/>
        <a:buNone/>
        <a:defRPr lang="en-US" sz="1467" b="0" kern="1200" dirty="0" smtClean="0">
          <a:solidFill>
            <a:srgbClr val="000000"/>
          </a:solidFill>
          <a:latin typeface="Century Gothic"/>
          <a:ea typeface="+mn-ea"/>
          <a:cs typeface="Century Gothic"/>
        </a:defRPr>
      </a:lvl6pPr>
      <a:lvl7pPr marL="0" indent="0" algn="l" defTabSz="1219170" rtl="0" eaLnBrk="1" latinLnBrk="0" hangingPunct="1">
        <a:spcBef>
          <a:spcPct val="20000"/>
        </a:spcBef>
        <a:buClr>
          <a:schemeClr val="accent1"/>
        </a:buClr>
        <a:buSzPct val="75000"/>
        <a:buFontTx/>
        <a:buNone/>
        <a:defRPr lang="en-US" sz="1467" b="0" kern="1200" baseline="0" dirty="0" smtClean="0">
          <a:solidFill>
            <a:srgbClr val="000000"/>
          </a:solidFill>
          <a:latin typeface="Century Gothic"/>
          <a:ea typeface="+mn-ea"/>
          <a:cs typeface="Century Gothic"/>
        </a:defRPr>
      </a:lvl7pPr>
      <a:lvl8pPr marL="0" indent="0" algn="l" defTabSz="121917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Tx/>
        <a:buNone/>
        <a:defRPr lang="en-US" sz="1467" b="0" kern="1200" baseline="0" dirty="0" smtClean="0">
          <a:solidFill>
            <a:srgbClr val="000000"/>
          </a:solidFill>
          <a:latin typeface="Century Gothic"/>
          <a:ea typeface="+mn-ea"/>
          <a:cs typeface="Century Gothic"/>
        </a:defRPr>
      </a:lvl8pPr>
      <a:lvl9pPr marL="0" indent="0" algn="l" defTabSz="1219170" rtl="0" eaLnBrk="1" latinLnBrk="0" hangingPunct="1">
        <a:spcBef>
          <a:spcPct val="20000"/>
        </a:spcBef>
        <a:buClr>
          <a:schemeClr val="accent1"/>
        </a:buClr>
        <a:buSzPct val="75000"/>
        <a:buFontTx/>
        <a:buNone/>
        <a:defRPr lang="en-US" sz="1467" b="0" kern="1200" baseline="0" dirty="0">
          <a:solidFill>
            <a:srgbClr val="000000"/>
          </a:solidFill>
          <a:latin typeface="Century Gothic"/>
          <a:ea typeface="+mn-ea"/>
          <a:cs typeface="Century Gothic"/>
        </a:defRPr>
      </a:lvl9pPr>
    </p:bodyStyle>
    <p:otherStyle>
      <a:defPPr>
        <a:defRPr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7" userDrawn="1">
          <p15:clr>
            <a:srgbClr val="F26B43"/>
          </p15:clr>
        </p15:guide>
        <p15:guide id="2" pos="635" userDrawn="1">
          <p15:clr>
            <a:srgbClr val="F26B43"/>
          </p15:clr>
        </p15:guide>
        <p15:guide id="3" pos="7076" userDrawn="1">
          <p15:clr>
            <a:srgbClr val="F26B43"/>
          </p15:clr>
        </p15:guide>
        <p15:guide id="4" orient="horz" pos="867" userDrawn="1">
          <p15:clr>
            <a:srgbClr val="F26B43"/>
          </p15:clr>
        </p15:guide>
        <p15:guide id="5" orient="horz" pos="613" userDrawn="1">
          <p15:clr>
            <a:srgbClr val="F26B43"/>
          </p15:clr>
        </p15:guide>
        <p15:guide id="6" orient="horz" pos="19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C8CDA5A-FF59-4A31-B412-63D6DBD3A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Trendings en masse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1524" y="6438823"/>
            <a:ext cx="165462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solidFill>
                  <a:schemeClr val="tx2"/>
                </a:solidFill>
                <a:cs typeface="Century Gothic"/>
              </a:rPr>
              <a:t>Référence projet : XXXXXX-YYY-</a:t>
            </a:r>
            <a:r>
              <a:rPr lang="fr-FR" sz="600" dirty="0" err="1">
                <a:solidFill>
                  <a:schemeClr val="tx2"/>
                </a:solidFill>
                <a:cs typeface="Century Gothic"/>
              </a:rPr>
              <a:t>SLnnn</a:t>
            </a:r>
            <a:r>
              <a:rPr lang="fr-FR" sz="600" dirty="0">
                <a:solidFill>
                  <a:schemeClr val="tx2"/>
                </a:solidFill>
                <a:cs typeface="Century Gothic"/>
              </a:rPr>
              <a:t>-A </a:t>
            </a:r>
            <a:endParaRPr lang="fr-FR" sz="600" b="1" dirty="0">
              <a:cs typeface="Century Gothic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1C2B11-EFE9-412F-BC39-34980A82C1F4}"/>
              </a:ext>
            </a:extLst>
          </p:cNvPr>
          <p:cNvSpPr txBox="1"/>
          <p:nvPr/>
        </p:nvSpPr>
        <p:spPr>
          <a:xfrm>
            <a:off x="5268690" y="3628417"/>
            <a:ext cx="1654620" cy="53502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fr-FR" dirty="0"/>
              <a:t>Rayonier AM</a:t>
            </a:r>
          </a:p>
        </p:txBody>
      </p:sp>
    </p:spTree>
    <p:extLst>
      <p:ext uri="{BB962C8B-B14F-4D97-AF65-F5344CB8AC3E}">
        <p14:creationId xmlns:p14="http://schemas.microsoft.com/office/powerpoint/2010/main" val="359264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0C532-BCEA-4413-ADC1-53A40B0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Trendings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8513D-9678-47ED-8D6F-9DA404134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4163" indent="-284163"/>
            <a:r>
              <a:rPr lang="fr-FR" dirty="0"/>
              <a:t>Bertin souhaite tester une solution de détection et d’alerte d’anomalie de comportement </a:t>
            </a:r>
            <a:r>
              <a:rPr lang="fr-FR" sz="2200" b="1" dirty="0"/>
              <a:t>« analyse de </a:t>
            </a:r>
            <a:r>
              <a:rPr lang="fr-FR" sz="2200" b="1" dirty="0" err="1"/>
              <a:t>trendings</a:t>
            </a:r>
            <a:r>
              <a:rPr lang="fr-FR" sz="2200" b="1" dirty="0"/>
              <a:t> en masse »</a:t>
            </a:r>
            <a:endParaRPr lang="fr-FR" dirty="0"/>
          </a:p>
          <a:p>
            <a:pPr marL="284163" indent="-284163"/>
            <a:r>
              <a:rPr lang="fr-FR" dirty="0"/>
              <a:t>Cette solution s’inscrit dans une démarche de conduite optimisée et de maintenance préventive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77B148C-DB36-4CBF-A374-02AED8B89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817575"/>
              </p:ext>
            </p:extLst>
          </p:nvPr>
        </p:nvGraphicFramePr>
        <p:xfrm>
          <a:off x="3537513" y="3708400"/>
          <a:ext cx="5030192" cy="205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93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Trendings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72067" y="1106052"/>
            <a:ext cx="8891365" cy="46228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Bertin propose une Preuve de Concept des algorithmes de </a:t>
            </a:r>
            <a:r>
              <a:rPr lang="fr-FR" b="1" dirty="0"/>
              <a:t>détection d’anomalies </a:t>
            </a:r>
          </a:p>
          <a:p>
            <a:r>
              <a:rPr lang="fr-FR" dirty="0"/>
              <a:t>Le projet sera réalisé en deux phases:</a:t>
            </a:r>
            <a:endParaRPr lang="fr-FR" b="1" dirty="0"/>
          </a:p>
          <a:p>
            <a:pPr lvl="1"/>
            <a:r>
              <a:rPr lang="fr-FR" b="1" dirty="0"/>
              <a:t>Développement</a:t>
            </a:r>
            <a:r>
              <a:rPr lang="fr-FR" dirty="0"/>
              <a:t> - Paramétrage des plages acceptables</a:t>
            </a:r>
          </a:p>
          <a:p>
            <a:pPr lvl="2"/>
            <a:r>
              <a:rPr lang="fr-FR" dirty="0"/>
              <a:t>Méthodes Statistiques</a:t>
            </a:r>
          </a:p>
          <a:p>
            <a:pPr lvl="2"/>
            <a:r>
              <a:rPr lang="fr-FR" dirty="0"/>
              <a:t>Analyses Fréquentielle</a:t>
            </a:r>
          </a:p>
          <a:p>
            <a:pPr lvl="1"/>
            <a:r>
              <a:rPr lang="fr-FR" b="1" dirty="0"/>
              <a:t>Exploitation</a:t>
            </a:r>
            <a:r>
              <a:rPr lang="fr-FR" dirty="0"/>
              <a:t> - Surveillance des signaux </a:t>
            </a:r>
          </a:p>
          <a:p>
            <a:pPr lvl="2"/>
            <a:r>
              <a:rPr lang="fr-FR" dirty="0"/>
              <a:t>Moyennes Glissantes</a:t>
            </a:r>
          </a:p>
          <a:p>
            <a:pPr lvl="2"/>
            <a:r>
              <a:rPr lang="fr-FR" dirty="0"/>
              <a:t>Dérives</a:t>
            </a:r>
          </a:p>
          <a:p>
            <a:r>
              <a:rPr lang="fr-FR" dirty="0"/>
              <a:t>L’objectif est de pouvoir afficher une </a:t>
            </a:r>
            <a:r>
              <a:rPr lang="fr-FR" b="1" dirty="0"/>
              <a:t>alarme</a:t>
            </a:r>
            <a:r>
              <a:rPr lang="fr-FR" dirty="0"/>
              <a:t> ergonomique à l’exploitant en cas de défaillance.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2E4D875-7F87-4E0D-A92A-100363B36092}"/>
              </a:ext>
            </a:extLst>
          </p:cNvPr>
          <p:cNvGrpSpPr/>
          <p:nvPr/>
        </p:nvGrpSpPr>
        <p:grpSpPr>
          <a:xfrm>
            <a:off x="9805438" y="2372939"/>
            <a:ext cx="1123592" cy="1125649"/>
            <a:chOff x="9045675" y="2172473"/>
            <a:chExt cx="1661651" cy="1664693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0BE06A9B-8497-41AE-8608-262677418423}"/>
                </a:ext>
              </a:extLst>
            </p:cNvPr>
            <p:cNvGrpSpPr/>
            <p:nvPr/>
          </p:nvGrpSpPr>
          <p:grpSpPr>
            <a:xfrm>
              <a:off x="9045679" y="2172473"/>
              <a:ext cx="1661647" cy="1661651"/>
              <a:chOff x="9045679" y="2172473"/>
              <a:chExt cx="1661647" cy="1661651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B56E3243-FF2B-4E82-ABFC-B5F68D114EF6}"/>
                  </a:ext>
                </a:extLst>
              </p:cNvPr>
              <p:cNvSpPr/>
              <p:nvPr/>
            </p:nvSpPr>
            <p:spPr>
              <a:xfrm>
                <a:off x="9163664" y="2296548"/>
                <a:ext cx="1425677" cy="1425677"/>
              </a:xfrm>
              <a:prstGeom prst="ellipse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endParaRPr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244C2ABD-E284-43D7-A054-75A1FF109EF2}"/>
                  </a:ext>
                </a:extLst>
              </p:cNvPr>
              <p:cNvSpPr/>
              <p:nvPr/>
            </p:nvSpPr>
            <p:spPr>
              <a:xfrm>
                <a:off x="9530045" y="2659886"/>
                <a:ext cx="692913" cy="69291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endParaRPr>
              </a:p>
            </p:txBody>
          </p: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0CADB7D5-C96F-40DE-9DD8-DF31612FEC0B}"/>
                  </a:ext>
                </a:extLst>
              </p:cNvPr>
              <p:cNvGrpSpPr/>
              <p:nvPr/>
            </p:nvGrpSpPr>
            <p:grpSpPr>
              <a:xfrm>
                <a:off x="9045679" y="2172473"/>
                <a:ext cx="1661647" cy="1661651"/>
                <a:chOff x="9045679" y="2172473"/>
                <a:chExt cx="1661647" cy="166165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5D9F8E0-1F20-49D3-A430-AFD074EB4C7C}"/>
                    </a:ext>
                  </a:extLst>
                </p:cNvPr>
                <p:cNvSpPr/>
                <p:nvPr/>
              </p:nvSpPr>
              <p:spPr>
                <a:xfrm>
                  <a:off x="9704436" y="2172473"/>
                  <a:ext cx="344129" cy="235974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2F1D70D-19D4-4714-B53E-8C0D7AB341A5}"/>
                    </a:ext>
                  </a:extLst>
                </p:cNvPr>
                <p:cNvSpPr/>
                <p:nvPr/>
              </p:nvSpPr>
              <p:spPr>
                <a:xfrm rot="5400000">
                  <a:off x="10417274" y="2888355"/>
                  <a:ext cx="344129" cy="235974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55C07E-64CF-4CD3-9D21-D883BB80F6AD}"/>
                    </a:ext>
                  </a:extLst>
                </p:cNvPr>
                <p:cNvSpPr/>
                <p:nvPr/>
              </p:nvSpPr>
              <p:spPr>
                <a:xfrm rot="10800000">
                  <a:off x="9763432" y="3598150"/>
                  <a:ext cx="344129" cy="235974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38E4EB9-0138-48D0-A100-D6E07B6D4D75}"/>
                    </a:ext>
                  </a:extLst>
                </p:cNvPr>
                <p:cNvSpPr/>
                <p:nvPr/>
              </p:nvSpPr>
              <p:spPr>
                <a:xfrm rot="5400000">
                  <a:off x="8991601" y="2888356"/>
                  <a:ext cx="344129" cy="235974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</p:grp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8B0A674-77D7-4E1E-9838-2B9FD595CC51}"/>
                </a:ext>
              </a:extLst>
            </p:cNvPr>
            <p:cNvGrpSpPr/>
            <p:nvPr/>
          </p:nvGrpSpPr>
          <p:grpSpPr>
            <a:xfrm rot="2660915">
              <a:off x="9045675" y="2175515"/>
              <a:ext cx="1661647" cy="1661651"/>
              <a:chOff x="9045679" y="2172473"/>
              <a:chExt cx="1661647" cy="16616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4550D5-D08A-4DB9-A308-1F41CA7B81BC}"/>
                  </a:ext>
                </a:extLst>
              </p:cNvPr>
              <p:cNvSpPr/>
              <p:nvPr/>
            </p:nvSpPr>
            <p:spPr>
              <a:xfrm>
                <a:off x="9704436" y="2172473"/>
                <a:ext cx="344129" cy="235974"/>
              </a:xfrm>
              <a:prstGeom prst="rect">
                <a:avLst/>
              </a:prstGeom>
              <a:solidFill>
                <a:schemeClr val="tx2"/>
              </a:soli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6D024-1606-491B-B726-E5F7B0375971}"/>
                  </a:ext>
                </a:extLst>
              </p:cNvPr>
              <p:cNvSpPr/>
              <p:nvPr/>
            </p:nvSpPr>
            <p:spPr>
              <a:xfrm rot="5400000">
                <a:off x="10417274" y="2888355"/>
                <a:ext cx="344129" cy="235974"/>
              </a:xfrm>
              <a:prstGeom prst="rect">
                <a:avLst/>
              </a:prstGeom>
              <a:solidFill>
                <a:schemeClr val="tx2"/>
              </a:soli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07B3DB-2D61-4B20-83C1-0470C2DE23B2}"/>
                  </a:ext>
                </a:extLst>
              </p:cNvPr>
              <p:cNvSpPr/>
              <p:nvPr/>
            </p:nvSpPr>
            <p:spPr>
              <a:xfrm rot="10800000">
                <a:off x="9763432" y="3598150"/>
                <a:ext cx="344129" cy="235974"/>
              </a:xfrm>
              <a:prstGeom prst="rect">
                <a:avLst/>
              </a:prstGeom>
              <a:solidFill>
                <a:schemeClr val="tx2"/>
              </a:soli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B80B22-96AE-4808-8DB6-2D91703074AB}"/>
                  </a:ext>
                </a:extLst>
              </p:cNvPr>
              <p:cNvSpPr/>
              <p:nvPr/>
            </p:nvSpPr>
            <p:spPr>
              <a:xfrm rot="5400000">
                <a:off x="8991601" y="2888356"/>
                <a:ext cx="344129" cy="235974"/>
              </a:xfrm>
              <a:prstGeom prst="rect">
                <a:avLst/>
              </a:prstGeom>
              <a:solidFill>
                <a:schemeClr val="tx2"/>
              </a:soli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endParaRPr>
              </a:p>
            </p:txBody>
          </p:sp>
        </p:grp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55B27DB-5F8F-401C-9773-6A864746DE49}"/>
              </a:ext>
            </a:extLst>
          </p:cNvPr>
          <p:cNvGrpSpPr/>
          <p:nvPr/>
        </p:nvGrpSpPr>
        <p:grpSpPr>
          <a:xfrm>
            <a:off x="9884835" y="3639524"/>
            <a:ext cx="964029" cy="964029"/>
            <a:chOff x="9923805" y="3639524"/>
            <a:chExt cx="964029" cy="964029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908CA60-6719-47A4-AD18-763B41D0C82C}"/>
                </a:ext>
              </a:extLst>
            </p:cNvPr>
            <p:cNvSpPr/>
            <p:nvPr/>
          </p:nvSpPr>
          <p:spPr>
            <a:xfrm>
              <a:off x="9923805" y="3639524"/>
              <a:ext cx="964029" cy="964029"/>
            </a:xfrm>
            <a:prstGeom prst="ellipse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F43DC43-9625-49E5-BD45-464F230265AD}"/>
                </a:ext>
              </a:extLst>
            </p:cNvPr>
            <p:cNvGrpSpPr/>
            <p:nvPr/>
          </p:nvGrpSpPr>
          <p:grpSpPr>
            <a:xfrm>
              <a:off x="10074823" y="3879457"/>
              <a:ext cx="694644" cy="484162"/>
              <a:chOff x="10197791" y="3854245"/>
              <a:chExt cx="526682" cy="48416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A1C518C-089E-4475-87B7-49829EBB2E19}"/>
                  </a:ext>
                </a:extLst>
              </p:cNvPr>
              <p:cNvSpPr/>
              <p:nvPr/>
            </p:nvSpPr>
            <p:spPr>
              <a:xfrm>
                <a:off x="10197791" y="3854245"/>
                <a:ext cx="44083" cy="4817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5D29F5-54B8-4B1F-8E38-348C62EDFACE}"/>
                  </a:ext>
                </a:extLst>
              </p:cNvPr>
              <p:cNvSpPr/>
              <p:nvPr/>
            </p:nvSpPr>
            <p:spPr>
              <a:xfrm rot="5400000">
                <a:off x="10460723" y="4074657"/>
                <a:ext cx="45719" cy="4817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5D3C89-F1BF-457A-9D10-65B8020823CD}"/>
                </a:ext>
              </a:extLst>
            </p:cNvPr>
            <p:cNvSpPr/>
            <p:nvPr/>
          </p:nvSpPr>
          <p:spPr>
            <a:xfrm>
              <a:off x="10164268" y="4000725"/>
              <a:ext cx="157290" cy="317269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7B59CE-CA16-4EF6-8B03-2212E71CF32E}"/>
                </a:ext>
              </a:extLst>
            </p:cNvPr>
            <p:cNvSpPr/>
            <p:nvPr/>
          </p:nvSpPr>
          <p:spPr>
            <a:xfrm>
              <a:off x="10361179" y="3859309"/>
              <a:ext cx="157290" cy="4742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2D55C4-1D6B-4849-91F5-3685B5C50262}"/>
                </a:ext>
              </a:extLst>
            </p:cNvPr>
            <p:cNvSpPr/>
            <p:nvPr/>
          </p:nvSpPr>
          <p:spPr>
            <a:xfrm>
              <a:off x="10556953" y="4126706"/>
              <a:ext cx="157290" cy="19128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4486807-620F-4836-A2A5-96AFA094631C}"/>
              </a:ext>
            </a:extLst>
          </p:cNvPr>
          <p:cNvGrpSpPr/>
          <p:nvPr/>
        </p:nvGrpSpPr>
        <p:grpSpPr>
          <a:xfrm>
            <a:off x="9866287" y="4746546"/>
            <a:ext cx="1009180" cy="1081079"/>
            <a:chOff x="9896264" y="4799941"/>
            <a:chExt cx="1009180" cy="1081079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756F537B-DC07-4E4B-9357-762CAC012245}"/>
                </a:ext>
              </a:extLst>
            </p:cNvPr>
            <p:cNvSpPr/>
            <p:nvPr/>
          </p:nvSpPr>
          <p:spPr>
            <a:xfrm>
              <a:off x="10141442" y="4799941"/>
              <a:ext cx="542685" cy="747251"/>
            </a:xfrm>
            <a:prstGeom prst="roundRect">
              <a:avLst>
                <a:gd name="adj" fmla="val 38408"/>
              </a:avLst>
            </a:prstGeom>
            <a:solidFill>
              <a:schemeClr val="tx2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30" name="Organigramme : Extraire 29">
              <a:extLst>
                <a:ext uri="{FF2B5EF4-FFF2-40B4-BE49-F238E27FC236}">
                  <a16:creationId xmlns:a16="http://schemas.microsoft.com/office/drawing/2014/main" id="{CE99372D-298C-42CB-84A7-3DBBF997EA0E}"/>
                </a:ext>
              </a:extLst>
            </p:cNvPr>
            <p:cNvSpPr/>
            <p:nvPr/>
          </p:nvSpPr>
          <p:spPr>
            <a:xfrm>
              <a:off x="9896264" y="5047086"/>
              <a:ext cx="1009180" cy="514193"/>
            </a:xfrm>
            <a:prstGeom prst="flowChartExtract">
              <a:avLst/>
            </a:prstGeom>
            <a:solidFill>
              <a:schemeClr val="tx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31" name="Corde 30">
              <a:extLst>
                <a:ext uri="{FF2B5EF4-FFF2-40B4-BE49-F238E27FC236}">
                  <a16:creationId xmlns:a16="http://schemas.microsoft.com/office/drawing/2014/main" id="{CD0FA766-FC6C-4FCE-B7D4-8043A2649289}"/>
                </a:ext>
              </a:extLst>
            </p:cNvPr>
            <p:cNvSpPr/>
            <p:nvPr/>
          </p:nvSpPr>
          <p:spPr>
            <a:xfrm rot="17539818">
              <a:off x="10227376" y="5499817"/>
              <a:ext cx="381203" cy="381203"/>
            </a:xfrm>
            <a:prstGeom prst="chord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45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4CE96-0483-4BF3-B600-54606B8C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42CE5C-20B3-4B88-82D8-360A2A29C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L’analyse du besoin du client est montré ci-dessous en forme de diagramme </a:t>
            </a:r>
            <a:r>
              <a:rPr lang="fr-FR" i="1" dirty="0"/>
              <a:t>bête à cornes, </a:t>
            </a:r>
            <a:r>
              <a:rPr lang="fr-FR" dirty="0"/>
              <a:t>pour le logiciel (SOFT):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788576B-E695-48AB-898B-22798F80C6D4}"/>
              </a:ext>
            </a:extLst>
          </p:cNvPr>
          <p:cNvGrpSpPr/>
          <p:nvPr/>
        </p:nvGrpSpPr>
        <p:grpSpPr>
          <a:xfrm>
            <a:off x="4209172" y="2821539"/>
            <a:ext cx="3686873" cy="2752691"/>
            <a:chOff x="1246313" y="2708309"/>
            <a:chExt cx="3686873" cy="2752691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93DCFE2-0485-4E5D-B62F-B962DBB9C6CB}"/>
                </a:ext>
              </a:extLst>
            </p:cNvPr>
            <p:cNvSpPr/>
            <p:nvPr/>
          </p:nvSpPr>
          <p:spPr>
            <a:xfrm>
              <a:off x="1246313" y="2708309"/>
              <a:ext cx="1477819" cy="711200"/>
            </a:xfrm>
            <a:prstGeom prst="roundRect">
              <a:avLst/>
            </a:prstGeom>
            <a:solidFill>
              <a:schemeClr val="tx2">
                <a:alpha val="49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26FAF818-8568-40FC-916D-7918A629AAFC}"/>
                </a:ext>
              </a:extLst>
            </p:cNvPr>
            <p:cNvSpPr/>
            <p:nvPr/>
          </p:nvSpPr>
          <p:spPr>
            <a:xfrm>
              <a:off x="3455367" y="2708310"/>
              <a:ext cx="1477819" cy="711200"/>
            </a:xfrm>
            <a:prstGeom prst="roundRect">
              <a:avLst/>
            </a:prstGeom>
            <a:solidFill>
              <a:schemeClr val="tx2">
                <a:alpha val="49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Base de données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E1C4332-49EF-42F5-B2E1-231E0C9F67E7}"/>
                </a:ext>
              </a:extLst>
            </p:cNvPr>
            <p:cNvSpPr/>
            <p:nvPr/>
          </p:nvSpPr>
          <p:spPr>
            <a:xfrm>
              <a:off x="1525191" y="4749800"/>
              <a:ext cx="3135746" cy="711200"/>
            </a:xfrm>
            <a:prstGeom prst="roundRect">
              <a:avLst/>
            </a:prstGeom>
            <a:solidFill>
              <a:schemeClr val="tx2">
                <a:alpha val="83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Détecter des défaillances</a:t>
              </a:r>
            </a:p>
          </p:txBody>
        </p:sp>
        <p:sp>
          <p:nvSpPr>
            <p:cNvPr id="8" name="Organigramme : Procédé 7">
              <a:extLst>
                <a:ext uri="{FF2B5EF4-FFF2-40B4-BE49-F238E27FC236}">
                  <a16:creationId xmlns:a16="http://schemas.microsoft.com/office/drawing/2014/main" id="{73C399BC-4548-4315-8D9A-055D04F18DED}"/>
                </a:ext>
              </a:extLst>
            </p:cNvPr>
            <p:cNvSpPr/>
            <p:nvPr/>
          </p:nvSpPr>
          <p:spPr>
            <a:xfrm>
              <a:off x="2355868" y="3738198"/>
              <a:ext cx="1474392" cy="692913"/>
            </a:xfrm>
            <a:prstGeom prst="flowChartProcess">
              <a:avLst/>
            </a:prstGeom>
            <a:solidFill>
              <a:schemeClr val="tx2">
                <a:alpha val="49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SOFT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902C19E-9B91-4BF3-8569-4A7509836EAC}"/>
                </a:ext>
              </a:extLst>
            </p:cNvPr>
            <p:cNvSpPr/>
            <p:nvPr/>
          </p:nvSpPr>
          <p:spPr>
            <a:xfrm>
              <a:off x="1986116" y="3411794"/>
              <a:ext cx="2281084" cy="452283"/>
            </a:xfrm>
            <a:custGeom>
              <a:avLst/>
              <a:gdLst>
                <a:gd name="connsiteX0" fmla="*/ 0 w 2281084"/>
                <a:gd name="connsiteY0" fmla="*/ 0 h 452283"/>
                <a:gd name="connsiteX1" fmla="*/ 1071716 w 2281084"/>
                <a:gd name="connsiteY1" fmla="*/ 452283 h 452283"/>
                <a:gd name="connsiteX2" fmla="*/ 2281084 w 2281084"/>
                <a:gd name="connsiteY2" fmla="*/ 0 h 45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1084" h="452283">
                  <a:moveTo>
                    <a:pt x="0" y="0"/>
                  </a:moveTo>
                  <a:cubicBezTo>
                    <a:pt x="345767" y="226141"/>
                    <a:pt x="691535" y="452283"/>
                    <a:pt x="1071716" y="452283"/>
                  </a:cubicBezTo>
                  <a:cubicBezTo>
                    <a:pt x="1451897" y="452283"/>
                    <a:pt x="1866490" y="226141"/>
                    <a:pt x="2281084" y="0"/>
                  </a:cubicBezTo>
                </a:path>
              </a:pathLst>
            </a:custGeom>
            <a:noFill/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B42855A-AF17-4BA4-A9D0-D7CF72A6CD8A}"/>
                </a:ext>
              </a:extLst>
            </p:cNvPr>
            <p:cNvSpPr/>
            <p:nvPr/>
          </p:nvSpPr>
          <p:spPr>
            <a:xfrm>
              <a:off x="3097161" y="3411794"/>
              <a:ext cx="1170039" cy="1347019"/>
            </a:xfrm>
            <a:custGeom>
              <a:avLst/>
              <a:gdLst>
                <a:gd name="connsiteX0" fmla="*/ 1170039 w 1170039"/>
                <a:gd name="connsiteY0" fmla="*/ 0 h 1347019"/>
                <a:gd name="connsiteX1" fmla="*/ 934065 w 1170039"/>
                <a:gd name="connsiteY1" fmla="*/ 924232 h 1347019"/>
                <a:gd name="connsiteX2" fmla="*/ 0 w 1170039"/>
                <a:gd name="connsiteY2" fmla="*/ 1347019 h 134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0039" h="1347019">
                  <a:moveTo>
                    <a:pt x="1170039" y="0"/>
                  </a:moveTo>
                  <a:cubicBezTo>
                    <a:pt x="1149555" y="349864"/>
                    <a:pt x="1129071" y="699729"/>
                    <a:pt x="934065" y="924232"/>
                  </a:cubicBezTo>
                  <a:cubicBezTo>
                    <a:pt x="739059" y="1148735"/>
                    <a:pt x="369529" y="1247877"/>
                    <a:pt x="0" y="1347019"/>
                  </a:cubicBezTo>
                </a:path>
              </a:pathLst>
            </a:custGeom>
            <a:noFill/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B95754BE-A762-4EDF-B2DA-91E36EC92F69}"/>
              </a:ext>
            </a:extLst>
          </p:cNvPr>
          <p:cNvSpPr txBox="1"/>
          <p:nvPr/>
        </p:nvSpPr>
        <p:spPr>
          <a:xfrm>
            <a:off x="2517018" y="2515562"/>
            <a:ext cx="2532663" cy="2932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fr-FR" dirty="0"/>
              <a:t>A qui rend-il service?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F706AC-3215-4812-B1AE-3389BA1BD48D}"/>
              </a:ext>
            </a:extLst>
          </p:cNvPr>
          <p:cNvSpPr txBox="1"/>
          <p:nvPr/>
        </p:nvSpPr>
        <p:spPr>
          <a:xfrm>
            <a:off x="7142321" y="2515561"/>
            <a:ext cx="1898280" cy="2932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fr-FR" dirty="0"/>
              <a:t>Sur quoi agit-il?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F804573-3AF6-44CB-B6D1-603D5EF4AF62}"/>
              </a:ext>
            </a:extLst>
          </p:cNvPr>
          <p:cNvSpPr txBox="1"/>
          <p:nvPr/>
        </p:nvSpPr>
        <p:spPr>
          <a:xfrm>
            <a:off x="4209172" y="5679887"/>
            <a:ext cx="4122343" cy="2932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fr-FR" dirty="0"/>
              <a:t>Dans quel but le produit existe-il?</a:t>
            </a:r>
          </a:p>
        </p:txBody>
      </p:sp>
    </p:spTree>
    <p:extLst>
      <p:ext uri="{BB962C8B-B14F-4D97-AF65-F5344CB8AC3E}">
        <p14:creationId xmlns:p14="http://schemas.microsoft.com/office/powerpoint/2010/main" val="197132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D04D2-E366-4BC3-92A9-B7B9E70E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Schéma-bloc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EB6489-A737-4443-B29F-9B3FC6A83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067" y="1397001"/>
            <a:ext cx="10361084" cy="930564"/>
          </a:xfrm>
        </p:spPr>
        <p:txBody>
          <a:bodyPr/>
          <a:lstStyle/>
          <a:p>
            <a:r>
              <a:rPr lang="fr-FR" dirty="0"/>
              <a:t>Les étapes envisagées pour le développement de notre logiciel sont les suivantes:</a:t>
            </a:r>
          </a:p>
        </p:txBody>
      </p:sp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199B91BD-3BA3-4D73-BF73-543506743C4B}"/>
              </a:ext>
            </a:extLst>
          </p:cNvPr>
          <p:cNvSpPr/>
          <p:nvPr/>
        </p:nvSpPr>
        <p:spPr>
          <a:xfrm>
            <a:off x="2016467" y="2468730"/>
            <a:ext cx="3490452" cy="1498198"/>
          </a:xfrm>
          <a:prstGeom prst="flowChartProcess">
            <a:avLst/>
          </a:prstGeom>
          <a:solidFill>
            <a:schemeClr val="tx2">
              <a:alpha val="49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Qualification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Forme de la base de données. Paramétrage initial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(Requalification après un rétrofit)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4B899F9-293C-42CB-A233-88A8FCA4A32D}"/>
              </a:ext>
            </a:extLst>
          </p:cNvPr>
          <p:cNvCxnSpPr/>
          <p:nvPr/>
        </p:nvCxnSpPr>
        <p:spPr>
          <a:xfrm>
            <a:off x="5664235" y="3217829"/>
            <a:ext cx="953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F2B771E7-5933-43F8-AC43-8042EB735842}"/>
              </a:ext>
            </a:extLst>
          </p:cNvPr>
          <p:cNvSpPr/>
          <p:nvPr/>
        </p:nvSpPr>
        <p:spPr>
          <a:xfrm>
            <a:off x="6775280" y="2468730"/>
            <a:ext cx="3490452" cy="1498198"/>
          </a:xfrm>
          <a:prstGeom prst="flowChartProcess">
            <a:avLst/>
          </a:prstGeom>
          <a:solidFill>
            <a:schemeClr val="tx2">
              <a:alpha val="49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Traitement</a:t>
            </a:r>
          </a:p>
          <a:p>
            <a:pPr lvl="0" algn="ctr"/>
            <a:r>
              <a:rPr lang="fr-FR" sz="1200" i="1" dirty="0">
                <a:solidFill>
                  <a:srgbClr val="FFFFFF"/>
                </a:solidFill>
              </a:rPr>
              <a:t>Pre-</a:t>
            </a:r>
            <a:r>
              <a:rPr lang="fr-FR" sz="1200" i="1" dirty="0" err="1">
                <a:solidFill>
                  <a:srgbClr val="FFFFFF"/>
                </a:solidFill>
              </a:rPr>
              <a:t>processing</a:t>
            </a:r>
            <a:r>
              <a:rPr lang="fr-FR" sz="1200" dirty="0">
                <a:solidFill>
                  <a:srgbClr val="FFFFFF"/>
                </a:solidFill>
              </a:rPr>
              <a:t> et Algo Sélection.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Pool algorithmique.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Définition des vecteurs d’entrée et de sortie.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8BDDFE8-CE78-453F-A3B7-274D0853E998}"/>
              </a:ext>
            </a:extLst>
          </p:cNvPr>
          <p:cNvCxnSpPr>
            <a:cxnSpLocks/>
          </p:cNvCxnSpPr>
          <p:nvPr/>
        </p:nvCxnSpPr>
        <p:spPr>
          <a:xfrm>
            <a:off x="8520506" y="4117480"/>
            <a:ext cx="0" cy="331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E5F250DC-87E1-4B22-AB4E-991FE338761E}"/>
              </a:ext>
            </a:extLst>
          </p:cNvPr>
          <p:cNvSpPr/>
          <p:nvPr/>
        </p:nvSpPr>
        <p:spPr>
          <a:xfrm>
            <a:off x="6775280" y="4530436"/>
            <a:ext cx="3490452" cy="1498198"/>
          </a:xfrm>
          <a:prstGeom prst="flowChartProcess">
            <a:avLst/>
          </a:prstGeom>
          <a:solidFill>
            <a:schemeClr val="tx2">
              <a:alpha val="49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Mesure de Performance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Faux positifs, faux négatifs, cas indéterminé.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Vérification de la robustesse.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Vérification des niveaux de confiance.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C3ABF43-0B5A-4A9D-948B-7FE0ECA55387}"/>
              </a:ext>
            </a:extLst>
          </p:cNvPr>
          <p:cNvCxnSpPr>
            <a:cxnSpLocks/>
          </p:cNvCxnSpPr>
          <p:nvPr/>
        </p:nvCxnSpPr>
        <p:spPr>
          <a:xfrm flipH="1">
            <a:off x="5664235" y="5328116"/>
            <a:ext cx="9103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BB70FD23-AA2B-4F87-B521-F62CAAB5493B}"/>
              </a:ext>
            </a:extLst>
          </p:cNvPr>
          <p:cNvSpPr/>
          <p:nvPr/>
        </p:nvSpPr>
        <p:spPr>
          <a:xfrm>
            <a:off x="2016467" y="4530436"/>
            <a:ext cx="3490452" cy="1498198"/>
          </a:xfrm>
          <a:prstGeom prst="flowChartProcess">
            <a:avLst/>
          </a:prstGeom>
          <a:solidFill>
            <a:schemeClr val="tx2">
              <a:alpha val="49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Rétrofit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Si on retrouve des fautes on retourne aux étapes avant.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901563A-CC49-40EC-8E93-57791BBE926C}"/>
              </a:ext>
            </a:extLst>
          </p:cNvPr>
          <p:cNvCxnSpPr>
            <a:cxnSpLocks/>
          </p:cNvCxnSpPr>
          <p:nvPr/>
        </p:nvCxnSpPr>
        <p:spPr>
          <a:xfrm flipV="1">
            <a:off x="5742818" y="4077051"/>
            <a:ext cx="796562" cy="3325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1706DBB-0969-4849-93E0-73B43B7988E6}"/>
              </a:ext>
            </a:extLst>
          </p:cNvPr>
          <p:cNvCxnSpPr>
            <a:cxnSpLocks/>
          </p:cNvCxnSpPr>
          <p:nvPr/>
        </p:nvCxnSpPr>
        <p:spPr>
          <a:xfrm flipV="1">
            <a:off x="3761692" y="4112920"/>
            <a:ext cx="0" cy="3357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B156B5C-F0C1-4274-9482-0F105AB42DEC}"/>
              </a:ext>
            </a:extLst>
          </p:cNvPr>
          <p:cNvCxnSpPr>
            <a:cxnSpLocks/>
          </p:cNvCxnSpPr>
          <p:nvPr/>
        </p:nvCxnSpPr>
        <p:spPr>
          <a:xfrm>
            <a:off x="1692002" y="3217829"/>
            <a:ext cx="221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D587BD1-CD40-4704-B3F1-B81FAB2709AB}"/>
              </a:ext>
            </a:extLst>
          </p:cNvPr>
          <p:cNvCxnSpPr>
            <a:cxnSpLocks/>
          </p:cNvCxnSpPr>
          <p:nvPr/>
        </p:nvCxnSpPr>
        <p:spPr>
          <a:xfrm flipH="1">
            <a:off x="1687086" y="5328116"/>
            <a:ext cx="213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5269D20-CE77-42AB-83F7-51F081364209}"/>
              </a:ext>
            </a:extLst>
          </p:cNvPr>
          <p:cNvSpPr txBox="1"/>
          <p:nvPr/>
        </p:nvSpPr>
        <p:spPr>
          <a:xfrm>
            <a:off x="872067" y="5101980"/>
            <a:ext cx="819935" cy="45227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fr-FR" sz="1400" dirty="0"/>
              <a:t>Sortie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E7A4BDF-2FA0-4B24-8CDC-83224BC3A07B}"/>
              </a:ext>
            </a:extLst>
          </p:cNvPr>
          <p:cNvSpPr txBox="1"/>
          <p:nvPr/>
        </p:nvSpPr>
        <p:spPr>
          <a:xfrm>
            <a:off x="748107" y="2970175"/>
            <a:ext cx="944750" cy="45227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fr-FR" sz="1400" dirty="0"/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36119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CE106-5DE6-4C09-997F-BBF22CD7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 de la Base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7DCBDB-F732-457A-B1A9-93A0F5C39C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067" y="1397000"/>
            <a:ext cx="10361084" cy="275012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Données attendues</a:t>
            </a:r>
          </a:p>
          <a:p>
            <a:pPr lvl="1"/>
            <a:r>
              <a:rPr lang="fr-FR" dirty="0"/>
              <a:t>Séries temporelles</a:t>
            </a:r>
          </a:p>
          <a:p>
            <a:pPr lvl="2"/>
            <a:r>
              <a:rPr lang="fr-FR" dirty="0"/>
              <a:t>Grandeurs continues ou discrètes </a:t>
            </a:r>
          </a:p>
          <a:p>
            <a:pPr lvl="2"/>
            <a:r>
              <a:rPr lang="fr-FR" dirty="0"/>
              <a:t>Une base de temps consistante (fréquence d’échantillonnage)</a:t>
            </a:r>
          </a:p>
          <a:p>
            <a:pPr lvl="2"/>
            <a:r>
              <a:rPr lang="fr-FR" dirty="0"/>
              <a:t>Souhaitable: type de signal (température, vibration)</a:t>
            </a:r>
          </a:p>
          <a:p>
            <a:pPr lvl="1"/>
            <a:r>
              <a:rPr lang="fr-FR" dirty="0"/>
              <a:t>Historique suffisant pour voir </a:t>
            </a:r>
            <a:r>
              <a:rPr lang="fr-FR" b="1" dirty="0"/>
              <a:t>plusieurs </a:t>
            </a:r>
            <a:r>
              <a:rPr lang="fr-FR" dirty="0"/>
              <a:t>problèmes de fonctionnement</a:t>
            </a:r>
          </a:p>
          <a:p>
            <a:pPr lvl="2"/>
            <a:r>
              <a:rPr lang="fr-FR" dirty="0"/>
              <a:t>Indication des défaillances (dates)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59A32D-F543-44C8-B004-7C2B7424978A}"/>
              </a:ext>
            </a:extLst>
          </p:cNvPr>
          <p:cNvSpPr txBox="1"/>
          <p:nvPr/>
        </p:nvSpPr>
        <p:spPr>
          <a:xfrm>
            <a:off x="8558861" y="5554573"/>
            <a:ext cx="1320800" cy="3140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fr-FR" dirty="0"/>
              <a:t>temps</a:t>
            </a:r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777F5B00-0BED-4FE3-BDD7-6C842DC36965}"/>
              </a:ext>
            </a:extLst>
          </p:cNvPr>
          <p:cNvGrpSpPr/>
          <p:nvPr/>
        </p:nvGrpSpPr>
        <p:grpSpPr>
          <a:xfrm>
            <a:off x="1368368" y="4438818"/>
            <a:ext cx="7195127" cy="1257300"/>
            <a:chOff x="1368368" y="4608340"/>
            <a:chExt cx="7195127" cy="1257300"/>
          </a:xfrm>
        </p:grpSpPr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5FC37AA3-76DB-4E75-9FFD-0FD47BBFE294}"/>
                </a:ext>
              </a:extLst>
            </p:cNvPr>
            <p:cNvGrpSpPr/>
            <p:nvPr/>
          </p:nvGrpSpPr>
          <p:grpSpPr>
            <a:xfrm>
              <a:off x="1368368" y="4608340"/>
              <a:ext cx="7195127" cy="1257300"/>
              <a:chOff x="1496291" y="4838700"/>
              <a:chExt cx="7195127" cy="1257300"/>
            </a:xfrm>
          </p:grpSpPr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5C69C434-5144-40B5-B8F2-F459245BFE9A}"/>
                  </a:ext>
                </a:extLst>
              </p:cNvPr>
              <p:cNvCxnSpPr/>
              <p:nvPr/>
            </p:nvCxnSpPr>
            <p:spPr>
              <a:xfrm>
                <a:off x="1496291" y="6096000"/>
                <a:ext cx="71951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E53A410C-4BF2-4A77-B482-E325294054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291" y="4838700"/>
                <a:ext cx="0" cy="1257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B74EF65F-8230-4C7D-AA7A-6AA0BD2EB92D}"/>
                  </a:ext>
                </a:extLst>
              </p:cNvPr>
              <p:cNvGrpSpPr/>
              <p:nvPr/>
            </p:nvGrpSpPr>
            <p:grpSpPr>
              <a:xfrm>
                <a:off x="1505528" y="5044467"/>
                <a:ext cx="5435582" cy="498737"/>
                <a:chOff x="1505528" y="4572027"/>
                <a:chExt cx="5435582" cy="498737"/>
              </a:xfrm>
            </p:grpSpPr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29EFFEBF-8EBF-4CAC-B42A-68AD0B79A480}"/>
                    </a:ext>
                  </a:extLst>
                </p:cNvPr>
                <p:cNvGrpSpPr/>
                <p:nvPr/>
              </p:nvGrpSpPr>
              <p:grpSpPr>
                <a:xfrm>
                  <a:off x="1505528" y="4618182"/>
                  <a:ext cx="5435582" cy="452582"/>
                  <a:chOff x="1505528" y="4618182"/>
                  <a:chExt cx="5435582" cy="452582"/>
                </a:xfrm>
              </p:grpSpPr>
              <p:cxnSp>
                <p:nvCxnSpPr>
                  <p:cNvPr id="13" name="Connecteur droit 12">
                    <a:extLst>
                      <a:ext uri="{FF2B5EF4-FFF2-40B4-BE49-F238E27FC236}">
                        <a16:creationId xmlns:a16="http://schemas.microsoft.com/office/drawing/2014/main" id="{DFF10322-026D-40B4-8477-D085099B28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05528" y="4802909"/>
                    <a:ext cx="794327" cy="267855"/>
                  </a:xfrm>
                  <a:prstGeom prst="line">
                    <a:avLst/>
                  </a:prstGeom>
                  <a:ln>
                    <a:solidFill>
                      <a:schemeClr val="accent5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63634635-8373-47A0-9B38-DCE4EE6614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9090" y="4802909"/>
                    <a:ext cx="738908" cy="73891"/>
                  </a:xfrm>
                  <a:prstGeom prst="line">
                    <a:avLst/>
                  </a:prstGeom>
                  <a:ln>
                    <a:solidFill>
                      <a:schemeClr val="accent5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18BFA038-F77F-4915-BB02-C605A0E640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57235" y="4876800"/>
                    <a:ext cx="794326" cy="0"/>
                  </a:xfrm>
                  <a:prstGeom prst="line">
                    <a:avLst/>
                  </a:prstGeom>
                  <a:ln>
                    <a:solidFill>
                      <a:schemeClr val="accent5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93FA10DE-B5BF-4AA2-891A-E34959519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3851" y="4876800"/>
                    <a:ext cx="794326" cy="0"/>
                  </a:xfrm>
                  <a:prstGeom prst="line">
                    <a:avLst/>
                  </a:prstGeom>
                  <a:ln>
                    <a:solidFill>
                      <a:schemeClr val="accent5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8BB4CF7D-6A51-4F68-BD72-5351A446598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8177" y="4618182"/>
                    <a:ext cx="803561" cy="258618"/>
                  </a:xfrm>
                  <a:prstGeom prst="line">
                    <a:avLst/>
                  </a:prstGeom>
                  <a:ln>
                    <a:solidFill>
                      <a:schemeClr val="accent5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onnecteur droit 81">
                    <a:extLst>
                      <a:ext uri="{FF2B5EF4-FFF2-40B4-BE49-F238E27FC236}">
                        <a16:creationId xmlns:a16="http://schemas.microsoft.com/office/drawing/2014/main" id="{7AAFBC23-C3A3-4F1C-A428-D24B860C79E3}"/>
                      </a:ext>
                    </a:extLst>
                  </p:cNvPr>
                  <p:cNvCxnSpPr/>
                  <p:nvPr/>
                </p:nvCxnSpPr>
                <p:spPr>
                  <a:xfrm>
                    <a:off x="5421739" y="4618182"/>
                    <a:ext cx="757378" cy="0"/>
                  </a:xfrm>
                  <a:prstGeom prst="line">
                    <a:avLst/>
                  </a:prstGeom>
                  <a:ln>
                    <a:solidFill>
                      <a:schemeClr val="accent5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Connecteur droit 83">
                    <a:extLst>
                      <a:ext uri="{FF2B5EF4-FFF2-40B4-BE49-F238E27FC236}">
                        <a16:creationId xmlns:a16="http://schemas.microsoft.com/office/drawing/2014/main" id="{E09DC1BB-0692-4A65-9DC9-7182FE1BAAF4}"/>
                      </a:ext>
                    </a:extLst>
                  </p:cNvPr>
                  <p:cNvCxnSpPr/>
                  <p:nvPr/>
                </p:nvCxnSpPr>
                <p:spPr>
                  <a:xfrm>
                    <a:off x="6179117" y="4618182"/>
                    <a:ext cx="761993" cy="184727"/>
                  </a:xfrm>
                  <a:prstGeom prst="line">
                    <a:avLst/>
                  </a:prstGeom>
                  <a:ln>
                    <a:solidFill>
                      <a:schemeClr val="accent5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1D9BEBE-5644-4DFF-8026-E17069864ECC}"/>
                    </a:ext>
                  </a:extLst>
                </p:cNvPr>
                <p:cNvSpPr/>
                <p:nvPr/>
              </p:nvSpPr>
              <p:spPr>
                <a:xfrm>
                  <a:off x="2242099" y="4752695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395C4AD-BAE8-4ADE-94DE-D7A3D048C2FA}"/>
                    </a:ext>
                  </a:extLst>
                </p:cNvPr>
                <p:cNvSpPr/>
                <p:nvPr/>
              </p:nvSpPr>
              <p:spPr>
                <a:xfrm>
                  <a:off x="2999477" y="4831604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FA7F5D7-97B0-4C19-A21E-1FF905B9D23C}"/>
                    </a:ext>
                  </a:extLst>
                </p:cNvPr>
                <p:cNvSpPr/>
                <p:nvPr/>
              </p:nvSpPr>
              <p:spPr>
                <a:xfrm>
                  <a:off x="3784567" y="4839854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9AA253F-7D94-443D-98D0-3A2AE070507F}"/>
                    </a:ext>
                  </a:extLst>
                </p:cNvPr>
                <p:cNvSpPr/>
                <p:nvPr/>
              </p:nvSpPr>
              <p:spPr>
                <a:xfrm>
                  <a:off x="4541946" y="4820189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6F9B09B-3EDF-4299-99CD-52E50943C14F}"/>
                    </a:ext>
                  </a:extLst>
                </p:cNvPr>
                <p:cNvSpPr/>
                <p:nvPr/>
              </p:nvSpPr>
              <p:spPr>
                <a:xfrm>
                  <a:off x="5363981" y="4572027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30AA274-0EF3-4833-88AC-89B92DDD3D3B}"/>
                    </a:ext>
                  </a:extLst>
                </p:cNvPr>
                <p:cNvSpPr/>
                <p:nvPr/>
              </p:nvSpPr>
              <p:spPr>
                <a:xfrm>
                  <a:off x="6139834" y="4572027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BA98AB0F-2E0A-46E1-883E-A794B55C26A6}"/>
                  </a:ext>
                </a:extLst>
              </p:cNvPr>
              <p:cNvGrpSpPr/>
              <p:nvPr/>
            </p:nvGrpSpPr>
            <p:grpSpPr>
              <a:xfrm>
                <a:off x="1505528" y="5486917"/>
                <a:ext cx="5435582" cy="467538"/>
                <a:chOff x="1505528" y="5014477"/>
                <a:chExt cx="5435582" cy="467538"/>
              </a:xfrm>
            </p:grpSpPr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D42445BF-9A53-4F02-B087-45D76C2CD0DC}"/>
                    </a:ext>
                  </a:extLst>
                </p:cNvPr>
                <p:cNvCxnSpPr/>
                <p:nvPr/>
              </p:nvCxnSpPr>
              <p:spPr>
                <a:xfrm>
                  <a:off x="1505528" y="5278573"/>
                  <a:ext cx="794328" cy="0"/>
                </a:xfrm>
                <a:prstGeom prst="line">
                  <a:avLst/>
                </a:prstGeom>
                <a:ln>
                  <a:solidFill>
                    <a:schemeClr val="accent5">
                      <a:alpha val="19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FF6C32-5643-472D-8870-CB902F286085}"/>
                    </a:ext>
                  </a:extLst>
                </p:cNvPr>
                <p:cNvCxnSpPr/>
                <p:nvPr/>
              </p:nvCxnSpPr>
              <p:spPr>
                <a:xfrm flipV="1">
                  <a:off x="2299854" y="5209309"/>
                  <a:ext cx="757381" cy="69264"/>
                </a:xfrm>
                <a:prstGeom prst="line">
                  <a:avLst/>
                </a:prstGeom>
                <a:ln>
                  <a:solidFill>
                    <a:schemeClr val="accent5">
                      <a:alpha val="19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36060823-DFE5-4F60-A555-ACAC10B26A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5708" y="5209309"/>
                  <a:ext cx="801259" cy="69264"/>
                </a:xfrm>
                <a:prstGeom prst="line">
                  <a:avLst/>
                </a:prstGeom>
                <a:ln>
                  <a:solidFill>
                    <a:schemeClr val="accent5">
                      <a:alpha val="19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8966D7F0-CC86-413B-B439-FD59856B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60798" y="5070764"/>
                  <a:ext cx="757380" cy="207793"/>
                </a:xfrm>
                <a:prstGeom prst="line">
                  <a:avLst/>
                </a:prstGeom>
                <a:ln>
                  <a:solidFill>
                    <a:schemeClr val="accent5">
                      <a:alpha val="19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CF2E9647-8772-4CB6-9BB8-FCDFE4458D3A}"/>
                    </a:ext>
                  </a:extLst>
                </p:cNvPr>
                <p:cNvCxnSpPr/>
                <p:nvPr/>
              </p:nvCxnSpPr>
              <p:spPr>
                <a:xfrm>
                  <a:off x="4618178" y="5070764"/>
                  <a:ext cx="803561" cy="367141"/>
                </a:xfrm>
                <a:prstGeom prst="line">
                  <a:avLst/>
                </a:prstGeom>
                <a:ln>
                  <a:solidFill>
                    <a:schemeClr val="accent5">
                      <a:alpha val="19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B9DA98B5-880D-4CE7-A16F-6E87E7F571AE}"/>
                    </a:ext>
                  </a:extLst>
                </p:cNvPr>
                <p:cNvCxnSpPr/>
                <p:nvPr/>
              </p:nvCxnSpPr>
              <p:spPr>
                <a:xfrm flipV="1">
                  <a:off x="5421739" y="5278557"/>
                  <a:ext cx="757377" cy="182443"/>
                </a:xfrm>
                <a:prstGeom prst="line">
                  <a:avLst/>
                </a:prstGeom>
                <a:ln>
                  <a:solidFill>
                    <a:schemeClr val="accent5">
                      <a:alpha val="19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DE55E4EF-FDA0-4D19-A4BD-198F5FD4E56D}"/>
                    </a:ext>
                  </a:extLst>
                </p:cNvPr>
                <p:cNvCxnSpPr/>
                <p:nvPr/>
              </p:nvCxnSpPr>
              <p:spPr>
                <a:xfrm flipV="1">
                  <a:off x="6179117" y="5070764"/>
                  <a:ext cx="761993" cy="207793"/>
                </a:xfrm>
                <a:prstGeom prst="line">
                  <a:avLst/>
                </a:prstGeom>
                <a:ln>
                  <a:solidFill>
                    <a:schemeClr val="accent5">
                      <a:alpha val="19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3C6AF7B-1EF1-4EE6-B870-6FE8C71048DB}"/>
                    </a:ext>
                  </a:extLst>
                </p:cNvPr>
                <p:cNvSpPr/>
                <p:nvPr/>
              </p:nvSpPr>
              <p:spPr>
                <a:xfrm>
                  <a:off x="2242099" y="5226866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E93C9DC-9E47-40AD-B1C8-06BEC52CB993}"/>
                    </a:ext>
                  </a:extLst>
                </p:cNvPr>
                <p:cNvSpPr/>
                <p:nvPr/>
              </p:nvSpPr>
              <p:spPr>
                <a:xfrm>
                  <a:off x="2999477" y="5166871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3181B617-43E3-422C-AFA8-0074FF3ABEBF}"/>
                    </a:ext>
                  </a:extLst>
                </p:cNvPr>
                <p:cNvSpPr/>
                <p:nvPr/>
              </p:nvSpPr>
              <p:spPr>
                <a:xfrm>
                  <a:off x="3784567" y="5227352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FCB4A63-B012-4006-9F53-16F79037BBA9}"/>
                    </a:ext>
                  </a:extLst>
                </p:cNvPr>
                <p:cNvSpPr/>
                <p:nvPr/>
              </p:nvSpPr>
              <p:spPr>
                <a:xfrm>
                  <a:off x="4542397" y="5014477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F0BDDFC-6256-4487-A472-CE67CE572793}"/>
                    </a:ext>
                  </a:extLst>
                </p:cNvPr>
                <p:cNvSpPr/>
                <p:nvPr/>
              </p:nvSpPr>
              <p:spPr>
                <a:xfrm>
                  <a:off x="6139834" y="5204666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4942047-AF78-4BF5-841C-C583A79B0274}"/>
                    </a:ext>
                  </a:extLst>
                </p:cNvPr>
                <p:cNvSpPr/>
                <p:nvPr/>
              </p:nvSpPr>
              <p:spPr>
                <a:xfrm>
                  <a:off x="5363981" y="5378634"/>
                  <a:ext cx="115514" cy="103381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a:endParaRPr>
                </a:p>
              </p:txBody>
            </p:sp>
          </p:grpSp>
        </p:grp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BE37986E-F7AA-4BF4-AC7B-8A0C3AC92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9912" y="4915885"/>
              <a:ext cx="712897" cy="125375"/>
            </a:xfrm>
            <a:prstGeom prst="line">
              <a:avLst/>
            </a:prstGeom>
            <a:ln>
              <a:solidFill>
                <a:schemeClr val="accent5">
                  <a:alpha val="46000"/>
                </a:schemeClr>
              </a:solidFill>
              <a:prstDash val="sysDot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47B79AE-54B5-4F89-8E89-1FBD2CC4E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9912" y="5177065"/>
              <a:ext cx="761993" cy="140594"/>
            </a:xfrm>
            <a:prstGeom prst="line">
              <a:avLst/>
            </a:prstGeom>
            <a:ln>
              <a:solidFill>
                <a:schemeClr val="accent5">
                  <a:alpha val="19000"/>
                </a:schemeClr>
              </a:solidFill>
              <a:prstDash val="sysDot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83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reHistoriqu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des évolutions</a:t>
            </a:r>
          </a:p>
        </p:txBody>
      </p:sp>
      <p:graphicFrame>
        <p:nvGraphicFramePr>
          <p:cNvPr id="63491" name="TableauEvo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540"/>
              </p:ext>
            </p:extLst>
          </p:nvPr>
        </p:nvGraphicFramePr>
        <p:xfrm>
          <a:off x="748936" y="1243649"/>
          <a:ext cx="10737669" cy="46704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2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u="none" strike="noStrike" cap="small" normalizeH="0" baseline="0" dirty="0">
                          <a:ln>
                            <a:noFill/>
                          </a:ln>
                          <a:solidFill>
                            <a:srgbClr val="0074BB"/>
                          </a:solidFill>
                          <a:effectLst/>
                          <a:latin typeface="Century Gothic" pitchFamily="34" charset="0"/>
                        </a:rPr>
                        <a:t>Indice</a:t>
                      </a:r>
                      <a:endParaRPr kumimoji="0" lang="fr-FR" sz="1100" b="1" i="0" u="none" strike="noStrike" cap="small" normalizeH="0" baseline="0" dirty="0">
                        <a:ln>
                          <a:noFill/>
                        </a:ln>
                        <a:solidFill>
                          <a:srgbClr val="0074BB"/>
                        </a:solidFill>
                        <a:effectLst/>
                        <a:latin typeface="Century Gothic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u="none" strike="noStrike" cap="small" normalizeH="0" baseline="0" dirty="0">
                          <a:ln>
                            <a:noFill/>
                          </a:ln>
                          <a:solidFill>
                            <a:srgbClr val="0074BB"/>
                          </a:solidFill>
                          <a:effectLst/>
                          <a:latin typeface="Century Gothic" pitchFamily="34" charset="0"/>
                        </a:rPr>
                        <a:t>Date</a:t>
                      </a:r>
                      <a:endParaRPr kumimoji="0" lang="fr-FR" sz="1100" b="1" i="0" u="none" strike="noStrike" cap="small" normalizeH="0" baseline="0" dirty="0">
                        <a:ln>
                          <a:noFill/>
                        </a:ln>
                        <a:solidFill>
                          <a:srgbClr val="0074BB"/>
                        </a:solidFill>
                        <a:effectLst/>
                        <a:latin typeface="Century Gothic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u="none" strike="noStrike" cap="small" normalizeH="0" baseline="0">
                          <a:ln>
                            <a:noFill/>
                          </a:ln>
                          <a:solidFill>
                            <a:srgbClr val="0074BB"/>
                          </a:solidFill>
                          <a:effectLst/>
                          <a:latin typeface="Century Gothic" pitchFamily="34" charset="0"/>
                        </a:rPr>
                        <a:t>Modifications</a:t>
                      </a:r>
                      <a:br>
                        <a:rPr kumimoji="0" lang="fr-FR" sz="1100" u="none" strike="noStrike" cap="small" normalizeH="0" baseline="0">
                          <a:ln>
                            <a:noFill/>
                          </a:ln>
                          <a:solidFill>
                            <a:srgbClr val="0074BB"/>
                          </a:solidFill>
                          <a:effectLst/>
                          <a:latin typeface="Century Gothic" pitchFamily="34" charset="0"/>
                        </a:rPr>
                      </a:br>
                      <a:r>
                        <a:rPr kumimoji="0" lang="fr-FR" sz="900" u="none" strike="noStrike" cap="none" normalizeH="0" baseline="0">
                          <a:ln>
                            <a:noFill/>
                          </a:ln>
                          <a:solidFill>
                            <a:srgbClr val="0074BB"/>
                          </a:solidFill>
                          <a:effectLst/>
                          <a:latin typeface="Century Gothic" pitchFamily="34" charset="0"/>
                        </a:rPr>
                        <a:t>(raisons principales, paragraphes et pages concernés)</a:t>
                      </a:r>
                      <a:endParaRPr kumimoji="0" lang="fr-FR" sz="900" b="1" i="0" u="none" strike="noStrike" cap="none" normalizeH="0" baseline="0">
                        <a:ln>
                          <a:noFill/>
                        </a:ln>
                        <a:solidFill>
                          <a:srgbClr val="0074BB"/>
                        </a:solidFill>
                        <a:effectLst/>
                        <a:latin typeface="Century Gothic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u="none" strike="noStrike" cap="small" normalizeH="0" baseline="0" dirty="0">
                          <a:ln>
                            <a:noFill/>
                          </a:ln>
                          <a:solidFill>
                            <a:srgbClr val="0074BB"/>
                          </a:solidFill>
                          <a:effectLst/>
                          <a:latin typeface="Century Gothic" pitchFamily="34" charset="0"/>
                        </a:rPr>
                        <a:t>Rédacteur / Vérificateur</a:t>
                      </a:r>
                      <a:endParaRPr kumimoji="0" lang="fr-FR" sz="1100" b="1" i="0" u="none" strike="noStrike" cap="small" normalizeH="0" baseline="0" dirty="0">
                        <a:ln>
                          <a:noFill/>
                        </a:ln>
                        <a:solidFill>
                          <a:srgbClr val="0074BB"/>
                        </a:solidFill>
                        <a:effectLst/>
                        <a:latin typeface="Century Gothic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A</a:t>
                      </a: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25/04</a:t>
                      </a: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Première Version – Transmission des Données</a:t>
                      </a: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G.Ru</a:t>
                      </a:r>
                      <a:r>
                        <a:rPr kumimoji="0" 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 / </a:t>
                      </a:r>
                      <a:r>
                        <a:rPr kumimoji="0" 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A.Bo</a:t>
                      </a:r>
                      <a:r>
                        <a:rPr kumimoji="0" 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A.De</a:t>
                      </a: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22/04</a:t>
                      </a: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Vérification</a:t>
                      </a: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F6A"/>
                          </a:solidFill>
                          <a:effectLst/>
                          <a:latin typeface="Century Gothic" pitchFamily="34" charset="0"/>
                        </a:rPr>
                        <a:t>G Ru / P Br</a:t>
                      </a: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340643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74084"/>
                  </a:ext>
                </a:extLst>
              </a:tr>
              <a:tr h="389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63F6A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2203" marB="4220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99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012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vantage">
  <a:themeElements>
    <a:clrScheme name="CNIM">
      <a:dk1>
        <a:srgbClr val="000000"/>
      </a:dk1>
      <a:lt1>
        <a:srgbClr val="FFFFFF"/>
      </a:lt1>
      <a:dk2>
        <a:srgbClr val="0074BB"/>
      </a:dk2>
      <a:lt2>
        <a:srgbClr val="64C2C8"/>
      </a:lt2>
      <a:accent1>
        <a:srgbClr val="BFBFBF"/>
      </a:accent1>
      <a:accent2>
        <a:srgbClr val="A7A7A7"/>
      </a:accent2>
      <a:accent3>
        <a:srgbClr val="848484"/>
      </a:accent3>
      <a:accent4>
        <a:srgbClr val="595959"/>
      </a:accent4>
      <a:accent5>
        <a:srgbClr val="0074BB"/>
      </a:accent5>
      <a:accent6>
        <a:srgbClr val="64C2C8"/>
      </a:accent6>
      <a:hlink>
        <a:srgbClr val="64C2C8"/>
      </a:hlink>
      <a:folHlink>
        <a:srgbClr val="BFBFBF"/>
      </a:folHlink>
    </a:clrScheme>
    <a:fontScheme name="CNIM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alpha val="49000"/>
          </a:schemeClr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>
            <a:ln>
              <a:solidFill>
                <a:schemeClr val="tx1">
                  <a:lumMod val="50000"/>
                  <a:lumOff val="50000"/>
                </a:schemeClr>
              </a:solidFill>
            </a:ln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 anchorCtr="0">
        <a:no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NIM-masques-16 octobre 4_3" id="{EB35A6C4-C655-A24C-A634-F58DDB9E0C85}" vid="{D6CDE533-BBF1-B245-9711-D4A4A7DCA2CE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cessus xmlns="09ac00f7-1fe1-4407-874a-23fd9b9db55e">Tous</Processus>
    <Indice xmlns="09ac00f7-1fe1-4407-874a-23fd9b9db55e">E</Indice>
    <R_x00e9_fDoc xmlns="09ac00f7-1fe1-4407-874a-23fd9b9db55e">BT.D46</R_x00e9_fDoc>
    <Langue xmlns="09ac00f7-1fe1-4407-874a-23fd9b9db55e">Français</Langue>
    <Site_x0020_concern_x00e9_ xmlns="09ac00f7-1fe1-4407-874a-23fd9b9db55e">Tous</Site_x0020_concern_x00e9_>
    <Date_x0020_Doc xmlns="09ac00f7-1fe1-4407-874a-23fd9b9db55e">2018/06/11</Date_x0020_Doc>
    <Type_x0020_de_x0020_Doc xmlns="09ac00f7-1fe1-4407-874a-23fd9b9db55e">Modèle</Type_x0020_de_x0020_Doc>
    <DateRevue_x0020__x0028_AAAA_x002d_MM_x002d_JJ_x0029_ xmlns="09ac00f7-1fe1-4407-874a-23fd9b9db55e">2018/06/11</DateRevue_x0020__x0028_AAAA_x002d_MM_x002d_JJ_x0029_>
    <Objet xmlns="09ac00f7-1fe1-4407-874a-23fd9b9db55e">Modèle de Présentation POWERPOINT Format 16:9</Objet>
    <Soci_x00e9_t_x00e9_ xmlns="09ac00f7-1fe1-4407-874a-23fd9b9db55e">BT</Soci_x00e9_t_x00e9_>
    <IconOverlay xmlns="http://schemas.microsoft.com/sharepoint/v4" xsi:nil="true"/>
    <P_x00e9_rim_x00e8_tre_x0020_QSE xmlns="09ac00f7-1fe1-4407-874a-23fd9b9db55e">QSE</P_x00e9_rim_x00e8_tre_x0020_QS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325E5E5C3CB94DA4D1A8E96244C005" ma:contentTypeVersion="25" ma:contentTypeDescription="Crée un document." ma:contentTypeScope="" ma:versionID="e0aa0ee0ed1625d8ae4240dc3dbd8fc3">
  <xsd:schema xmlns:xsd="http://www.w3.org/2001/XMLSchema" xmlns:xs="http://www.w3.org/2001/XMLSchema" xmlns:p="http://schemas.microsoft.com/office/2006/metadata/properties" xmlns:ns2="09ac00f7-1fe1-4407-874a-23fd9b9db55e" xmlns:ns4="http://schemas.microsoft.com/sharepoint/v4" targetNamespace="http://schemas.microsoft.com/office/2006/metadata/properties" ma:root="true" ma:fieldsID="678badab278300f4c9824816a7e1fbdb" ns2:_="" ns4:_="">
    <xsd:import namespace="09ac00f7-1fe1-4407-874a-23fd9b9db55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R_x00e9_fDoc"/>
                <xsd:element ref="ns2:Indice"/>
                <xsd:element ref="ns2:Date_x0020_Doc"/>
                <xsd:element ref="ns2:Type_x0020_de_x0020_Doc"/>
                <xsd:element ref="ns2:Processus"/>
                <xsd:element ref="ns2:Langue"/>
                <xsd:element ref="ns2:Site_x0020_concern_x00e9_"/>
                <xsd:element ref="ns2:Objet"/>
                <xsd:element ref="ns2:DateRevue_x0020__x0028_AAAA_x002d_MM_x002d_JJ_x0029_" minOccurs="0"/>
                <xsd:element ref="ns2:Soci_x00e9_t_x00e9_"/>
                <xsd:element ref="ns4:IconOverlay" minOccurs="0"/>
                <xsd:element ref="ns2:P_x00e9_rim_x00e8_tre_x0020_QS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c00f7-1fe1-4407-874a-23fd9b9db55e" elementFormDefault="qualified">
    <xsd:import namespace="http://schemas.microsoft.com/office/2006/documentManagement/types"/>
    <xsd:import namespace="http://schemas.microsoft.com/office/infopath/2007/PartnerControls"/>
    <xsd:element name="R_x00e9_fDoc" ma:index="1" ma:displayName="RéfDoc" ma:description="Référence du document (sans l'indice)" ma:internalName="R_x00e9_fDoc">
      <xsd:simpleType>
        <xsd:restriction base="dms:Text">
          <xsd:maxLength value="50"/>
        </xsd:restriction>
      </xsd:simpleType>
    </xsd:element>
    <xsd:element name="Indice" ma:index="2" ma:displayName="Indice" ma:description="Indice du document" ma:internalName="Indice">
      <xsd:simpleType>
        <xsd:restriction base="dms:Text">
          <xsd:maxLength value="10"/>
        </xsd:restriction>
      </xsd:simpleType>
    </xsd:element>
    <xsd:element name="Date_x0020_Doc" ma:index="3" ma:displayName="DateDoc (aaaa/mm/jj)" ma:description="Date de validation du Document" ma:internalName="Date_x0020_Doc">
      <xsd:simpleType>
        <xsd:restriction base="dms:Text">
          <xsd:maxLength value="255"/>
        </xsd:restriction>
      </xsd:simpleType>
    </xsd:element>
    <xsd:element name="Type_x0020_de_x0020_Doc" ma:index="4" ma:displayName="Type de Doc" ma:default="-" ma:description="Type de document (Manuel, Modèle, Formulaire, Note de Service, Organigramme, Procédure, Procédure Métier, Recommandation)" ma:format="Dropdown" ma:internalName="Type_x0020_de_x0020_Doc">
      <xsd:simpleType>
        <xsd:restriction base="dms:Choice">
          <xsd:enumeration value="-"/>
          <xsd:enumeration value="Accord Entreprise"/>
          <xsd:enumeration value="Formulaire"/>
          <xsd:enumeration value="Manuel"/>
          <xsd:enumeration value="Modèle"/>
          <xsd:enumeration value="Note de Service"/>
          <xsd:enumeration value="Organigramme"/>
          <xsd:enumeration value="Procédure"/>
          <xsd:enumeration value="Procédure Métier"/>
          <xsd:enumeration value="Recommandation"/>
          <xsd:enumeration value="Utilisateur"/>
          <xsd:enumeration value="Bonne Pratique"/>
        </xsd:restriction>
      </xsd:simpleType>
    </xsd:element>
    <xsd:element name="Processus" ma:index="5" ma:displayName="Processus" ma:description="Processus QSE concerné" ma:format="Dropdown" ma:internalName="Processus">
      <xsd:simpleType>
        <xsd:restriction base="dms:Choice">
          <xsd:enumeration value="Tous"/>
          <xsd:enumeration value="Commerce"/>
          <xsd:enumeration value="Production"/>
          <xsd:enumeration value="RH"/>
          <xsd:enumeration value="Amélioration P."/>
        </xsd:restriction>
      </xsd:simpleType>
    </xsd:element>
    <xsd:element name="Langue" ma:index="6" ma:displayName="Langue" ma:default="Français" ma:description="Langue du document" ma:format="Dropdown" ma:internalName="Langue">
      <xsd:simpleType>
        <xsd:restriction base="dms:Choice">
          <xsd:enumeration value="Français"/>
          <xsd:enumeration value="Anglais"/>
        </xsd:restriction>
      </xsd:simpleType>
    </xsd:element>
    <xsd:element name="Site_x0020_concern_x00e9_" ma:index="7" ma:displayName="Site concerné" ma:default="Tous" ma:format="Dropdown" ma:internalName="Site_x0020_concern_x00e9_">
      <xsd:simpleType>
        <xsd:restriction base="dms:Choice">
          <xsd:enumeration value="Tous"/>
          <xsd:enumeration value="AIX"/>
          <xsd:enumeration value="MONTBONNOT"/>
          <xsd:enumeration value="MONTIGNY"/>
          <xsd:enumeration value="ST-AUBIN"/>
          <xsd:enumeration value="TG"/>
          <xsd:enumeration value="TARNOS"/>
          <xsd:enumeration value="AIX_MONTIGNY_MONTBONNOT_TG"/>
          <xsd:enumeration value="MONTBONNOT_TG"/>
          <xsd:enumeration value="MONTIGNY_MONTBONNOT_TG"/>
          <xsd:enumeration value="ST-AUBIN_TARNOS"/>
        </xsd:restriction>
      </xsd:simpleType>
    </xsd:element>
    <xsd:element name="Objet" ma:index="9" ma:displayName="Objet" ma:description="Objet du document" ma:internalName="Objet">
      <xsd:simpleType>
        <xsd:restriction base="dms:Text">
          <xsd:maxLength value="255"/>
        </xsd:restriction>
      </xsd:simpleType>
    </xsd:element>
    <xsd:element name="DateRevue_x0020__x0028_AAAA_x002d_MM_x002d_JJ_x0029_" ma:index="11" nillable="true" ma:displayName="DateRevue (aaaa/mm/jj)" ma:description="Date de la dernière revue de ce doc" ma:internalName="DateRevue_x0020__x0028_AAAA_x002d_MM_x002d_JJ_x0029_">
      <xsd:simpleType>
        <xsd:restriction base="dms:Text">
          <xsd:maxLength value="10"/>
        </xsd:restriction>
      </xsd:simpleType>
    </xsd:element>
    <xsd:element name="Soci_x00e9_t_x00e9_" ma:index="12" ma:displayName="Origine" ma:default="BT" ma:description="Origine du doc" ma:format="Dropdown" ma:internalName="Soci_x00e9_t_x00e9_">
      <xsd:simpleType>
        <xsd:restriction base="dms:Choice">
          <xsd:enumeration value="BT"/>
          <xsd:enumeration value="BP"/>
          <xsd:enumeration value="CNIM"/>
          <xsd:enumeration value="SAPHYMO"/>
        </xsd:restriction>
      </xsd:simpleType>
    </xsd:element>
    <xsd:element name="P_x00e9_rim_x00e8_tre_x0020_QSE" ma:index="21" ma:displayName="Périmètre QSE" ma:default="QSE" ma:description="Périmètre QSE Concerné" ma:format="Dropdown" ma:internalName="P_x00e9_rim_x00e8_tre_x0020_QSE">
      <xsd:simpleType>
        <xsd:restriction base="dms:Choice">
          <xsd:enumeration value="QSE"/>
          <xsd:enumeration value="SE"/>
          <xsd:enumeration value="Qualité"/>
          <xsd:enumeration value="Sécurité"/>
          <xsd:enumeration value="Env.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3" ma:displayName="Auteur"/>
        <xsd:element ref="dcterms:created" minOccurs="0" maxOccurs="1"/>
        <xsd:element ref="dc:identifier" minOccurs="0" maxOccurs="1"/>
        <xsd:element name="contentType" minOccurs="0" maxOccurs="1" type="xsd:string" ma:index="17" ma:displayName="Type de contenu"/>
        <xsd:element ref="dc:title" minOccurs="0" maxOccurs="1" ma:index="8" ma:displayName="Complément"/>
        <xsd:element ref="dc:subject" minOccurs="0" maxOccurs="1"/>
        <xsd:element ref="dc:description" minOccurs="0" maxOccurs="1"/>
        <xsd:element name="keywords" maxOccurs="1" ma:index="10" ma:displayName="Mots clés">
          <xsd:simpleType xmlns:xs="http://www.w3.org/2001/XMLSchema">
            <xsd:restriction base="xsd:string">
              <xsd:minLength value="1"/>
            </xsd:restriction>
          </xsd:simpleType>
        </xsd:element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309E02-BC1B-4678-BFC5-A88A08453011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4"/>
    <ds:schemaRef ds:uri="http://purl.org/dc/elements/1.1/"/>
    <ds:schemaRef ds:uri="09ac00f7-1fe1-4407-874a-23fd9b9db55e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3AC048-662C-41C6-B155-6D7466E88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ac00f7-1fe1-4407-874a-23fd9b9db55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72868-6670-4722-8207-4FED87C259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CNIM-masques-4_3</Template>
  <TotalTime>5785</TotalTime>
  <Words>324</Words>
  <Application>Microsoft Office PowerPoint</Application>
  <PresentationFormat>Grand écran</PresentationFormat>
  <Paragraphs>74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century gothic</vt:lpstr>
      <vt:lpstr>Times New Roman</vt:lpstr>
      <vt:lpstr>Wingdings</vt:lpstr>
      <vt:lpstr>Wingdings 3</vt:lpstr>
      <vt:lpstr>Thème Office</vt:lpstr>
      <vt:lpstr>Avantage</vt:lpstr>
      <vt:lpstr>Présentation PowerPoint</vt:lpstr>
      <vt:lpstr>Projet Trendings</vt:lpstr>
      <vt:lpstr>Projet Trendings</vt:lpstr>
      <vt:lpstr>Besoin</vt:lpstr>
      <vt:lpstr>Schéma-bloc</vt:lpstr>
      <vt:lpstr>Spécification de la Base de données</vt:lpstr>
      <vt:lpstr>Historique des évolutions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BERTIN TECHNOLOGIES</dc:creator>
  <cp:keywords>Présentation Transparent Slide POWERPOINT ppt Format 16:9</cp:keywords>
  <dc:description/>
  <cp:lastModifiedBy>RUCK, George</cp:lastModifiedBy>
  <cp:revision>90</cp:revision>
  <cp:lastPrinted>2017-07-28T09:08:19Z</cp:lastPrinted>
  <dcterms:created xsi:type="dcterms:W3CDTF">2018-01-19T19:25:43Z</dcterms:created>
  <dcterms:modified xsi:type="dcterms:W3CDTF">2019-05-27T12:52:55Z</dcterms:modified>
  <cp:category>QSE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° du document">
    <vt:lpwstr>BTF 00</vt:lpwstr>
  </property>
  <property fmtid="{D5CDD505-2E9C-101B-9397-08002B2CF9AE}" pid="3" name="Order">
    <vt:r8>42500</vt:r8>
  </property>
  <property fmtid="{D5CDD505-2E9C-101B-9397-08002B2CF9AE}" pid="4" name="URL">
    <vt:lpwstr/>
  </property>
  <property fmtid="{D5CDD505-2E9C-101B-9397-08002B2CF9AE}" pid="5" name="ContentTypeId">
    <vt:lpwstr>0x01010091325E5E5C3CB94DA4D1A8E96244C005</vt:lpwstr>
  </property>
  <property fmtid="{D5CDD505-2E9C-101B-9397-08002B2CF9AE}" pid="6" name="Old Kit">
    <vt:lpwstr>Modèle Kit Bureautique</vt:lpwstr>
  </property>
  <property fmtid="{D5CDD505-2E9C-101B-9397-08002B2CF9AE}" pid="7" name="Périmètre QSE">
    <vt:lpwstr>QSE</vt:lpwstr>
  </property>
</Properties>
</file>