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om du vill redigera mall för underrubrikformat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4176-28CA-43DC-B2BB-135E9BA6271D}" type="datetimeFigureOut">
              <a:rPr lang="sv-SE" smtClean="0"/>
              <a:t>2019-01-17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07B5-449F-4655-9347-A536A71010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160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4176-28CA-43DC-B2BB-135E9BA6271D}" type="datetimeFigureOut">
              <a:rPr lang="sv-SE" smtClean="0"/>
              <a:t>2019-01-17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07B5-449F-4655-9347-A536A71010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912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4176-28CA-43DC-B2BB-135E9BA6271D}" type="datetimeFigureOut">
              <a:rPr lang="sv-SE" smtClean="0"/>
              <a:t>2019-01-17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07B5-449F-4655-9347-A536A71010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27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4176-28CA-43DC-B2BB-135E9BA6271D}" type="datetimeFigureOut">
              <a:rPr lang="sv-SE" smtClean="0"/>
              <a:t>2019-01-17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07B5-449F-4655-9347-A536A71010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144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4176-28CA-43DC-B2BB-135E9BA6271D}" type="datetimeFigureOut">
              <a:rPr lang="sv-SE" smtClean="0"/>
              <a:t>2019-01-17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07B5-449F-4655-9347-A536A71010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290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4176-28CA-43DC-B2BB-135E9BA6271D}" type="datetimeFigureOut">
              <a:rPr lang="sv-SE" smtClean="0"/>
              <a:t>2019-01-17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07B5-449F-4655-9347-A536A71010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085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4176-28CA-43DC-B2BB-135E9BA6271D}" type="datetimeFigureOut">
              <a:rPr lang="sv-SE" smtClean="0"/>
              <a:t>2019-01-17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07B5-449F-4655-9347-A536A71010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017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4176-28CA-43DC-B2BB-135E9BA6271D}" type="datetimeFigureOut">
              <a:rPr lang="sv-SE" smtClean="0"/>
              <a:t>2019-01-17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07B5-449F-4655-9347-A536A71010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24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4176-28CA-43DC-B2BB-135E9BA6271D}" type="datetimeFigureOut">
              <a:rPr lang="sv-SE" smtClean="0"/>
              <a:t>2019-01-17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07B5-449F-4655-9347-A536A71010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39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4176-28CA-43DC-B2BB-135E9BA6271D}" type="datetimeFigureOut">
              <a:rPr lang="sv-SE" smtClean="0"/>
              <a:t>2019-01-17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07B5-449F-4655-9347-A536A71010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66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4176-28CA-43DC-B2BB-135E9BA6271D}" type="datetimeFigureOut">
              <a:rPr lang="sv-SE" smtClean="0"/>
              <a:t>2019-01-17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07B5-449F-4655-9347-A536A71010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959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F4176-28CA-43DC-B2BB-135E9BA6271D}" type="datetimeFigureOut">
              <a:rPr lang="sv-SE" smtClean="0"/>
              <a:t>2019-01-17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07B5-449F-4655-9347-A536A71010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033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678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04001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Bildobjekt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685" y="2588285"/>
            <a:ext cx="3401863" cy="3529890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5" name="Rundad rektangulär bildtext 14"/>
          <p:cNvSpPr/>
          <p:nvPr/>
        </p:nvSpPr>
        <p:spPr>
          <a:xfrm>
            <a:off x="5241701" y="1918952"/>
            <a:ext cx="5370490" cy="2073498"/>
          </a:xfrm>
          <a:prstGeom prst="wedgeRoundRectCallout">
            <a:avLst>
              <a:gd name="adj1" fmla="val -36711"/>
              <a:gd name="adj2" fmla="val 745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sv-SE" sz="3200" dirty="0" smtClean="0">
                <a:solidFill>
                  <a:sysClr val="windowText" lastClr="000000"/>
                </a:solidFill>
              </a:rPr>
              <a:t>Hi, my </a:t>
            </a:r>
            <a:r>
              <a:rPr lang="sv-SE" sz="3200" dirty="0" err="1" smtClean="0">
                <a:solidFill>
                  <a:sysClr val="windowText" lastClr="000000"/>
                </a:solidFill>
              </a:rPr>
              <a:t>name</a:t>
            </a:r>
            <a:r>
              <a:rPr lang="sv-SE" sz="3200" dirty="0" smtClean="0">
                <a:solidFill>
                  <a:sysClr val="windowText" lastClr="000000"/>
                </a:solidFill>
              </a:rPr>
              <a:t> is Stockmann and I </a:t>
            </a:r>
            <a:r>
              <a:rPr lang="sv-SE" sz="3200" dirty="0" err="1" smtClean="0">
                <a:solidFill>
                  <a:sysClr val="windowText" lastClr="000000"/>
                </a:solidFill>
              </a:rPr>
              <a:t>will</a:t>
            </a:r>
            <a:r>
              <a:rPr lang="sv-SE" sz="3200" dirty="0" smtClean="0">
                <a:solidFill>
                  <a:sysClr val="windowText" lastClr="000000"/>
                </a:solidFill>
              </a:rPr>
              <a:t> be </a:t>
            </a:r>
            <a:r>
              <a:rPr lang="sv-SE" sz="3200" dirty="0" err="1" smtClean="0">
                <a:solidFill>
                  <a:sysClr val="windowText" lastClr="000000"/>
                </a:solidFill>
              </a:rPr>
              <a:t>your</a:t>
            </a:r>
            <a:r>
              <a:rPr lang="sv-SE" sz="3200" dirty="0" smtClean="0">
                <a:solidFill>
                  <a:sysClr val="windowText" lastClr="000000"/>
                </a:solidFill>
              </a:rPr>
              <a:t> guide in </a:t>
            </a:r>
            <a:r>
              <a:rPr lang="sv-SE" sz="3200" dirty="0" err="1" smtClean="0">
                <a:solidFill>
                  <a:sysClr val="windowText" lastClr="000000"/>
                </a:solidFill>
              </a:rPr>
              <a:t>tracking</a:t>
            </a:r>
            <a:r>
              <a:rPr lang="sv-SE" sz="3200" dirty="0" smtClean="0">
                <a:solidFill>
                  <a:sysClr val="windowText" lastClr="000000"/>
                </a:solidFill>
              </a:rPr>
              <a:t> </a:t>
            </a:r>
            <a:r>
              <a:rPr lang="sv-SE" sz="3200" dirty="0" err="1" smtClean="0">
                <a:solidFill>
                  <a:sysClr val="windowText" lastClr="000000"/>
                </a:solidFill>
              </a:rPr>
              <a:t>your</a:t>
            </a:r>
            <a:r>
              <a:rPr lang="sv-SE" sz="3200" dirty="0" smtClean="0">
                <a:solidFill>
                  <a:sysClr val="windowText" lastClr="000000"/>
                </a:solidFill>
              </a:rPr>
              <a:t> stocks in media</a:t>
            </a:r>
            <a:endParaRPr lang="sv-SE" sz="3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4417454" y="4804174"/>
            <a:ext cx="824247" cy="11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52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</Words>
  <Application>Microsoft Office PowerPoint</Application>
  <PresentationFormat>Bredbild</PresentationFormat>
  <Paragraphs>1</Paragraphs>
  <Slides>2</Slides>
  <Notes>0</Notes>
  <HiddenSlides>0</HiddenSlides>
  <MMClips>0</MMClips>
  <ScaleCrop>false</ScaleCrop>
  <HeadingPairs>
    <vt:vector size="8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think-cell Slide</vt:lpstr>
      <vt:lpstr>PowerPoint-presentation</vt:lpstr>
      <vt:lpstr>PowerPoint-presentation</vt:lpstr>
    </vt:vector>
  </TitlesOfParts>
  <Company>Bonniernews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Alexander Ruckemann (BBM)</dc:creator>
  <cp:lastModifiedBy>Alexander Ruckemann (BBM)</cp:lastModifiedBy>
  <cp:revision>5</cp:revision>
  <dcterms:created xsi:type="dcterms:W3CDTF">2019-01-17T12:22:17Z</dcterms:created>
  <dcterms:modified xsi:type="dcterms:W3CDTF">2019-01-17T13:39:59Z</dcterms:modified>
</cp:coreProperties>
</file>