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60" r:id="rId5"/>
    <p:sldId id="271" r:id="rId6"/>
    <p:sldId id="270" r:id="rId7"/>
    <p:sldId id="266" r:id="rId8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16"/>
    <p:restoredTop sz="92109" autoAdjust="0"/>
  </p:normalViewPr>
  <p:slideViewPr>
    <p:cSldViewPr snapToGrid="0" snapToObjects="1">
      <p:cViewPr varScale="1">
        <p:scale>
          <a:sx n="107" d="100"/>
          <a:sy n="107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775E2DD-9904-4315-98BD-CEBABC20FB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BC0979-BC6C-4DD3-BCA8-4FEE5BF69B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EFB1F-64F0-403B-A7CA-3B265BF17DCA}" type="datetime1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C9F580-D34A-43EB-8710-45443B0514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F1702E-C532-4B66-B781-96EBD23127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ACCE4B-3CBE-401E-B518-D31DE43DB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99382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1-30T04:15:20.95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2882 4868 144 0,'-3'0'55'0,"3"0"-30"0,-4 0-7 0,1 0 33 15,3 0-28-15,-7 0 9 16,3 0-20-16,-3 0 3 15,3 0-10-15,-6 0-2 0,6 0-2 16,-10 6 1-16,7-3-1 0,-3 7-1 16,6-4 1-16,-7 3-1 15,8 1 0-15,-4-1-3 32,7 10 2-32,-4-10-1 15,4 7 0-15,0 0 0 16,0-4 0-16,0-2 2 15,4 5 0-15,3-5 0 16,0-1 0-16,11-3-3 16,-8-2 2-16,8 2 1 15,3-3 0-15,-3 3 2 16,3-3-1-16,0 4 4 0,0-7-3 0,-3 3 10 16,3 3-6-16,-17 3 12 15,6-2-10-15,-6 2 12 16,3 4-12-16,-11-4 12 15,1 1-12-15,-11 5 12 16,3-5-12-16,-7 8 9 16,-3-2-9-16,-4 3 4 0,11 0-7 15,-10-4 2-15,2 4-4 0,8-9-2 16,0-1 0-16,-3-3-4 16,6-3 2-1,4-3 1-15,-4 7 0 0,1-7-40 16,6 0 22-1,-3 0-147 1,7 0 92-16</inkml:trace>
  <inkml:trace contextRef="#ctx0" brushRef="#br0" timeOffset="516.1473">3302 4968 132 0,'-7'6'49'0,"7"-6"-26"0,0 10 2 0,0-10 31 16,0 0-30-16,0 0 9 15,0 0-21-15,0 0 16 16,3 0-17-16,-3 0 4 16,8 6-9-16,2-6-5 15,1 3-2-15,3-3-1 16,3 0 0-16,5 0 2 16,-1 0-1-16,0-3 2 15,0 3-2-15,-3-6-7 16,-1 6 3-16,-6 0-58 31,3-3 33-31,-7-4-102 16,4-2 72-16</inkml:trace>
  <inkml:trace contextRef="#ctx0" brushRef="#br0" timeOffset="901.7785">3341 4833 180 0,'-7'-3'68'0,"7"3"-36"0,0 0-24 16,0 0 25 0,0 0-20-16,0 3 6 15,7-3-12-15,-7 7 0 0,0 2-4 16,3 7-2 0,4 3 0-16,-7 2 1 15,4 11-1-15,-4-4-3 16,3 0 1-16,-3 0 1 15,4 4 0-15,0-13 2 16,6 6-1-16,-6-6-1 16,3-1 1-16,-4-8 5 15,8 5-3-15,-11-5 12 16,10 2-8-16,-6-5 10 0,3-4-10 0,0-3 10 16,4 6-10-16,-1-12 5 15,4 6-7-15,-3-3 0 16,3 3-3-16,-3-7-6 15,-1 7 2-15,1-9-100 16,-8 9 55-16,4-3-108 31,0-3 88-31</inkml:trace>
  <inkml:trace contextRef="#ctx0" brushRef="#br0" timeOffset="1469.186">3655 4974 140 0,'0'0'55'0,"0"0"-30"0,0 10-14 0,0-10 29 15,10 6-23-15,-10 4 7 16,0 2-14-16,0 4 1 16,0-1-7-16,0-2 5 15,0 3-6-15,4 2-1 16,3 1-1-16,0-3-1 0,0-3 0 0,4 2 4 15,-1-5-2-15,4-10 4 16,-3 0-4-16,0-4 8 16,3-2-6-16,-4-13 3 15,4 4-4-15,-10-7-2 16,3 6 0-16,-4-9 1 31,1 12-1-31,-4-9 6 16,3 13-4-16,-3 0 8 15,0 6-7-15,0 3 5 16,0 3-5-16,0-3-2 0,4 9-1 0,-4 7-1 16,4 3 0-16,-4 6 0 15,7 0 0-15,-7 6 2 16,3 0-1-16,4 7 6 16,-7 0-4-16,0-4 10 15,4 1-7-15,-4 2 14 16,0-8-11-16,-4 2 14 15,4-9-14-15,-7 3 14 16,4-6-14-16,-12-4 5 16,5 1-9-1,-15-3-2-15,8-4-2 0,-12 0-17 16,8-2 9-16,-7-7-59 16,3 3 37-16,-3-3-133 15,10 0 90-15</inkml:trace>
  <inkml:trace contextRef="#ctx0" brushRef="#br0" timeOffset="1920.8981">3976 4705 208 0,'-7'0'79'0,"7"0"-42"0,-4 12-23 0,-3-5 20 16,7-4-19-16,-3 12-2 31,6 4-8-31,-3 9 10 0,0 4-8 0,0 5 10 16,7-2-10-16,-7 3 5 15,4-4-7-15,3 4 4 16,-4-13-5-16,4 3 0 16,8 0-2-16,-8 7 3 15,10-1-3-15,-6-9-1 16,-4-6 0-16,3-10-6 16,5 7 3-16,2-13-25 0,1 4 14 15,-1-14-42-15,-2 4 30 16,-1-13-32-16,0 7 33 15,-7 0-4-15,3 2 17 0,-6-5 9 16,3 6 2-16,-7-4-61 31,4 7 33-31,-4-3-57 16,0 0 48-16</inkml:trace>
  <inkml:trace contextRef="#ctx0" brushRef="#br0" timeOffset="2370.9069">4195 5106 212 0,'-4'0'82'0,"4"0"-44"0,4 10-36 16,-1-10 22-16,4 3-16 0,-3-3 1 16,3 6-6-16,0-6 3 15,3 0-4-15,1-6 6 16,3 6-5-16,4-10 14 16,6 7-9-16,-10-13 14 15,8 7-13-15,-15-7 9 31,10 7-10-31,-13-4 11 16,6 4-11-16,-6-7 9 0,3 7-9 16,-7-16 4-16,0 6-7 0,-7-6 0 15,3 12-3-15,-6-2 1 16,6 5-2-16,-17 4-5 16,11 6 2-16,-12 9-3 15,8 7 2-15,-3 9 0 16,6-6 1-16,1 9 0 15,2-3 0-15,1 4 2 16,7-11 0-16,4 7 6 16,7-6-3-16,3 0 12 15,0-3-8-15,3-7 3 16,1 7-6-16,0-7 0 0,6 1-2 0,-6-10-15 16,3 9 7-16,0-9-125 15,-3 0 72-15,3 0-123 16,0 3 103-16</inkml:trace>
  <inkml:trace contextRef="#ctx0" brushRef="#br0" timeOffset="3137.7817">4650 5163 188 0,'-18'6'71'0,"18"-6"-38"0,-4 0-21 0,1 0 34 16,6 0-26-16,-3 0 17 15,0 0-22-15,8-6 10 16,6 6-15-16,3 0 8 16,4 0-10-16,-3 0 11 15,3 0-11-15,0 0 5 0,1 0-8 16,2 0 2-16,4 0-4 16,-6-4 0-16,-1 8-1 15,-4-4 1-15,1 0-2 0,-7 0-1 31,3 0 1-31,-7 0-59 16,3 0 32-16,-3-4-139 16,4 4 92-16</inkml:trace>
  <inkml:trace contextRef="#ctx0" brushRef="#br0" timeOffset="3537.6695">5045 4896 232 0,'-7'6'88'0,"7"-6"-48"0,0 10-31 16,0-10 19 0,7 9-16-16,-7 1-9 0,10 5-3 0,1 4 0 15,3 0 0-15,-3 0 2 16,6 6-1-16,4-6 4 15,1-1-3-15,2-2 6 16,1 3-5-16,0-10 10 31,-8 1-7-31,-3-4 14 16,1-3-11-16,-8-3 18 16,3 0-15-16,-3-9 11 15,4-1-13-15,-8-9 2 16,4 1-8-16,-7-7-2 15,0-1-1-15,0-5-37 16,0 0 20-16,0-7-99 0,0 13 64 0,0-13-101 16,4 13 86-16</inkml:trace>
  <inkml:trace contextRef="#ctx0" brushRef="#br0" timeOffset="4006.5801">5465 5043 152 0,'0'4'57'0,"0"-4"-30"0,3 0-16 0,1 0 20 15,-1 6-18-15,4-12 3 16,7 6-11-16,0-4 18 15,8-2-14-15,-5 3 23 16,1-3-18-16,-1-4 13 16,-2 4-16-16,-1-6 12 15,3 2-13-15,-3-12 17 16,-6 13-15-16,-8-10 7 0,3 6-11 0,-10-2 0 16,3-1-5-16,-10 4 0 15,0 2-1-15,-7 4 1 16,10 3-2-16,-13 6-3 15,10 13 1-15,-4 2-4 16,4 7 3-16,3 4-3 31,4-1 2-31,0 0 2 16,4-3 1-16,-1 3-3 0,8-3 2 16,-1-6 3-16,8 0-1 15,3-3 2-15,7-7-2 0,-7 1-3 16,4-4 1-16,-1-6-39 15,-2 3 22-15,9-6-138 16,1 3 86-16</inkml:trace>
  <inkml:trace contextRef="#ctx0" brushRef="#br0" timeOffset="4306.9976">5962 4858 284 0,'-11'10'107'0,"11"-10"-58"0,-17 19-44 0,6-10 26 15,8 0-19-15,-8 7 5 16,8 3-10-16,-8-3 2 16,7 2-5-16,-6 1 2 15,3 6-3-15,3 0-4 16,4-6 0-16,0 0 1 15,7 0 0-15,0-3 0 0,0-4 0 0,0-6-9 16,4 10 5-16,3-7-71 16,0 1 41-16,0-10-122 15,0 0 87-15</inkml:trace>
  <inkml:trace contextRef="#ctx0" brushRef="#br0" timeOffset="9142.768">2766 5642 152 0,'-11'10'57'0,"11"-10"-30"0,-3 9-12 16,-8-9 29-16,11 0-24 0,-7 6 7 16,0-2-16-16,-4-4 9 15,1 9-11-15,-4-3-3 16,7 4-3-16,-7 2 0 31,10 10-2-31,-14 10 2 16,11-7-2-16,-3 12 2 15,10-5-2-15,-11 5-1 0,11 1 1 16,0 3 1 0,4-4-1-16,3 1 4 0,-4-4-3 0,4-5 4 15,7 2-4-15,-3-3 4 16,3-3-4-16,-3-3 1 15,-1-6-1-15,-3 3-17 16,4-10 8-16,0 1-116 16,-1-1 68-16</inkml:trace>
  <inkml:trace contextRef="#ctx0" brushRef="#br0" timeOffset="18373.508">3200 6144 436 0,'-11'35'0'0,"8"-10"0"0,3-22 2 16,3 22-3-16,4 9 0 31,-7-5-21-31,0-1-10 15,11-19-81-15,-4-9-36 0</inkml:trace>
  <inkml:trace contextRef="#ctx0" brushRef="#br0" timeOffset="18761.514">3362 6047 208 0,'-4'25'77'0,"4"-25"-42"0,0 28-37 0,0-18 17 16,0-10-11-16,0 6-2 16,4 3-1-16,0 10-1 31,6 0 0-31,4-3 0 16,0 2 0-16,4 1 0 15,3-9 0-15,11-1 0 0,-4-9 11 0,0-3 18 16,-3-3-15-16,0-4 18 15,-8 1-19-15,1-4 9 16,-4-2-13-16,-3-10 15 16,-1 3-14-16,-17-10 18 15,7 13-16-15,-21 1 7 16,3 2-11-16,-17-3 0 16,3 10-5-16,-10 9-2 15,10 0 0-15,-3 9-10 16,10 0 5-16,1 1-56 15,6-1 33-15,0 7-138 16,8-7 92-16</inkml:trace>
  <inkml:trace contextRef="#ctx0" brushRef="#br0" timeOffset="19213.7488">3256 5677 176 0,'-21'0'66'0,"21"0"-36"0,-4 12-20 16,4-12 28-1,0 10-21-15,0-1 2 0,0 1 2 16,0 5 3 0,4 4-12-16,-4 6-2 15,4 3-7-15,-4-2 3 16,0 2-4-16,0 0 6 16,0-3-5-16,0 3 10 15,0-3-7-15,0 4 3 16,3-4-5-16,-3 3 2 15,0-3-3-15,0 0-2 16,0-6 0-16,0 0-4 16,4 0 2-16,-4-4 1 0,3-2 0 0,-3 2-5 15,7-5 3-15,-7-1-63 16,4 1 36-16,-4-4-116 16,0-6 81-16</inkml:trace>
  <inkml:trace contextRef="#ctx0" brushRef="#br0" timeOffset="19619.9669">3976 6135 184 0,'-11'-3'68'0,"11"3"-36"0,4 9-7 0,-4-6 38 16,7 7-34-16,-7-1 12 16,7 0-25-16,0 1 11 15,4 5-16-15,-11-5 6 16,3-1-10-16,-3 7 0 16,0-7-4-16,-3 7-2 0,-8-7-11 15,0-5-70-15,1 5 43 16,-4-9-119-16,3 0 88 0</inkml:trace>
  <inkml:trace contextRef="#ctx0" brushRef="#br0" timeOffset="20136.4656">4240 5724 248 0,'-14'9'93'0,"14"-9"-50"0,0 0-41 0,0 0 24 16,7 0-17-16,0 0 3 15,4 0-8-15,3-3 2 16,4-3-3-16,-1 0 0 15,-3 2-1-15,1-2 1 0,2 6-2 0,-3-3 6 16,0 6-4-16,-3-3 3 16,0 10-3-16,-11 24 0 31,0 7-1-31,-7 6 3 31,3-3-3-31,-7-7-1 16,1 4 0-16,-4-9 1 15,7-1-1-15,0-9 4 16,-4-6-3-16,4 2 8 16,7-2-6-16,0-7 14 0,7-5-10 15,4-4 5-15,-8 0-8 0,4 0 0 16,0-4-3-16,4-2 3 16,-1 12-3-16,12-12 1 15,2 6-1-15,1 0-2 16,-4 0 1-16,4 0-39 15,0 0 21-15,-11 0-145 16,3 0 90-16</inkml:trace>
  <inkml:trace contextRef="#ctx0" brushRef="#br0" timeOffset="20420.4962">4738 5583 236 0,'-7'0'90'0,"7"0"-48"0,7 0-20 16,-7 0 30-1,7 9-29-15,-7-3 2 16,10 4-16-16,-2 6 12 16,2-4-12-16,1 13 18 15,3 0-15-15,-4 3 9 16,1 10-12-16,-4 6 6 0,7-9-8 0,-14 12 4 15,0-7-6-15,-7 4 2 16,4-3-4-16,-15 3-26 16,4-10 12-16,-14 4-173 15,3-3 100-15</inkml:trace>
  <inkml:trace contextRef="#ctx0" brushRef="#br0" timeOffset="21683.6547">6149 5592 144 0,'-14'6'55'0,"14"-6"-30"0,0 10-27 0,0-4 18 15,3-3-11-15,1-6 14 16,6-3-11-16,5 6 12 15,-1 0-12-15,7-6 12 16,4 2-12-16,3 4 5 0,4 0-8 16,-1 0 0-16,1 0-3 0,0 0 1 15,-4 4-2-15,0-4 4 16,0 6-3-16,1-6 6 31,2 0-5-31,5 0 6 16,-1 6-6-16,7-6 3 15,-3 3-3-15,3-3 7 16,-3 0-6-16,-3 0 5 16,-1 0-5-16,-3-9 7 15,-1 3-7-15,-2-4 5 16,-1 7-5-16,-4-6 0 0,1 2-2 0,-7-2 1 16,-1 6-2-16,-2-3 2 15,-1 6-2-15,-4-10 4 16,4 10-3-16,-7-9 4 15,4 9-4-15,-4-7 1 16,0 7-1-16,-7 0 3 31,4 0-3-31,-4-3-27 16,0 6 13-16,-4-6-131 16,4 3 78-16</inkml:trace>
  <inkml:trace contextRef="#ctx0" brushRef="#br0" timeOffset="26101.1479">6999 5244 156 0,'-7'0'57'0,"7"0"-30"0,0 0-12 0,0-3 34 15,0 6-28-15,0-6 15 16,0 3-22-16,0-6 8 15,0 6-13-15,0-3 8 16,0 3-9-16,0 3 2 16,7 6-6-16,-3 1 2 0,3 5-3 15,-4 4 0-15,1-3-1 16,3 3 1 0,0-1-2-16,0 1 2 15,0-3-2-15,0-7 2 16,0 7-2-16,-3-4 2 0,3-2-2 0,0 6 2 15,0-1-2-15,-4-2-1 16,4-4 1-16,0 1-1 31,4 5 0-31,-4-5 0 0,4-1 0 0,-4-9 2 16,3 9-1-16,-3-9 2 16,0 0-2-16,0 0-3 15,1 7 1-15,-5-7 3 16,4 3-1-16,-7-3 4 15,0 0-3-15,0 0 4 16,0 0-4-16,0 0 8 16,0 6-6-16,-3 0 3 15,3-2-4-15,-4 2 3 16,1-3-4-16,-5-3 1 0,5 9-1 16,-8 1 3-16,4-1-3 15,-3-3 4-15,3 4-4 0,-4-1-1 31,4 1 0-31,-4 5-4 16,4-5 2-16,-7-1-1 16,7 7 0-16,-10-4 4 15,6 4-1-15,-3-3 2 16,7 2-2-16,-4 1 2 0,1-3-4 16,-4-7-2-1,6 3 2-15,1-9-55 0,4 0 31 0</inkml:trace>
  <inkml:trace contextRef="#ctx0" brushRef="#br0" timeOffset="27500.8367">7624 4655 192 0,'-4'-4'71'0,"4"4"-38"0,-4 0-30 0,1 0 24 15,6 0-17-15,-3 0 9 16,0 4-11-16,0 5 2 16,0 13-6-16,0 0 0 15,0 3-2-15,0 3 1 16,4-3-2-16,-4 10 2 15,4-4-2-15,-4 4 4 16,3-10-3-16,-3 0 1 16,0-6-1-16,0-1 1 15,0 8-2-15,0-14 4 16,0-6-3-16,0-3 1 16,0-3-1-16,0-3-2 15,0-3 1-15,0-6-1 16,4-4 0-16,-4-3 0 15,3 10 0-15,1-10 0 16,3 3 0-16,0-3 0 16,3 4 0-16,1-4 0 15,3 9 0-15,0-5 0 16,4 15 0-16,-4 0 4 0,0 6-2 16,0-3 4-16,0 13-4 0,-7 0 6 15,4-4-5-15,-8 13 8 16,1 0-7-16,-8-3 10 15,4 3-8-15,-7-6 5 16,0 6-6-16,-7-9 7 16,0-4-8-16,-4-2 5 15,4-1-5-15,-3-3-2 16,3-6-1-16,-1-9-6 16,5 3 3-16,-1 3-19 15,8 3 12-15,-4-7-98 16,7 7 59-16,0-9-102 15,3 0 84-15</inkml:trace>
  <inkml:trace contextRef="#ctx0" brushRef="#br0" timeOffset="28032.5727">8121 4852 244 0,'-21'16'90'0,"21"-16"-48"0,-21 6-38 0,10-3 14 15,8-3-12-15,-12 10-5 16,5-1-2-16,-8-3 3 31,8 4-1-31,-5-10-5 16,8 9 2-16,0-3-3 15,4 4 2-15,-1 2 0 0,4 4 1 0,4 3 0 16,3 0 0-16,3-4 6 16,1 1-2-16,0-3-1 15,3-4 0-15,-4-3 1 16,4-3-1-16,-3-3 4 16,0-3-3-16,-4-6-1 15,0-1 0-15,-4-5-1 16,4 5 0-16,-7-5 0 15,4 2 0-15,-4-9 2 16,0 10-1-16,0-4 6 16,0 7-4-16,0-1 3 0,0 10-3 0,0-3 3 15,0 3-4-15,0 3 4 32,3 3-4-32,-3 7 4 15,4 3-4-15,-1-4-1 16,1 4 0-16,-1 0-1 15,5-4 0-15,-5-3-3 16,4 7 2-16,-3-6-28 16,-1-1 16-16,-3-9-118 15,4 6 72-15</inkml:trace>
  <inkml:trace contextRef="#ctx0" brushRef="#br0" timeOffset="28270.525">8209 4843 236 0,'-7'0'88'16,"7"0"-48"-16,0 0-36 0,0 0 23 15,4 0-17-15,-1 0 2 16,8 6-8-16,-4-6 0 31,7 0-2-31,7 0-2 0,4 0 1 0,3 0 1 16,4 0-1-16,-4-6-27 15,0-4 14-15,-3 1-114 16,-4 0 70-16</inkml:trace>
  <inkml:trace contextRef="#ctx0" brushRef="#br0" timeOffset="28502.3239">8382 4651 244 0,'-18'4'90'0,"18"-4"-48"0,-10 9-36 15,6 0 22-15,1 7-17 0,-4 0-8 16,3 3-3-16,-3 6-2 31,7-3 0-31,-3 9 2 16,3-9 0-16,0 6 0 16,3 4 0-16,-3-11 0 15,7 5 0-15,0-8 2 16,4-2-1-16,-1 3-16 15,4-10 8-15,1 1-114 16,2-1 67-16</inkml:trace>
  <inkml:trace contextRef="#ctx0" brushRef="#br0" timeOffset="28775.7777">8625 4821 232 0,'-17'0'88'0,"17"0"-48"0,-11 9-42 0,4-6 17 16,7 7-11-16,-10-4-2 16,6 3-1-16,-3 7 1 15,3-3-1-15,1 2 2 16,3 4-2-16,0-3 2 16,3 3-2-16,1-10 2 15,7 0-2-15,-1 1-1 16,4-1 1-16,-3 1 1 15,3-1-1-15,-3-9-86 0,-1 0 46 16,1 0-92-16,3-3 74 16</inkml:trace>
  <inkml:trace contextRef="#ctx0" brushRef="#br0" timeOffset="29223.2565">8700 4539 232 0,'-4'6'88'0,"4"-6"-48"0,0 0-40 15,0 3 18 1,0 6-12-16,0 7 1 31,4 9-4-31,-4 3 3 0,3 7-4 0,-3 9-1 16,0-7 0-16,0 1-1 16,4-3 0-16,-1-1 2 15,1-6-1-15,-1-9 6 16,1 3-4-16,-4-9 1 15,3-4-2-15,-3-12-4 16,0-3 1-16,0-7 1 16,0-3 0-16,0-9 0 15,4 6 0-15,-1-9-3 0,4 3 2 16,4 0-1-16,-1 6 0 0,1 0-3 16,3 4 3-1,-3 2 10-15,3 7-5 0,-4-4 22 31,1 10-14-31,-4 10 17 16,4-1-16-16,-4 7 7 16,0 9-11-16,0 3 0 15,0 1-5-15,0-1 5 16,0 3-5-16,0-9-1 16,0-6-1-16,0 3-21 15,0-1 11-15,4-2-144 0,-1 3 84 0</inkml:trace>
  <inkml:trace contextRef="#ctx0" brushRef="#br0" timeOffset="30242.3622">9218 4946 160 0,'-10'-6'63'0,"10"6"-34"0,3 9-19 0,-3-12 26 15,0-3-21-15,0 6 15 31,4 0-17-31,-1 6 8 0,1-3-12 0,3 7 8 16,0-4-9-16,3-3 11 16,4 3-11-16,4-6 3 15,3 7-7-15,4-14 2 16,0 1-3-16,3-3 0 16,-3 6-1-16,-4-4 1 15,0 7-2-15,-3 0-45 16,3 0 25-16,-7-3-123 0,-4-3 79 0</inkml:trace>
  <inkml:trace contextRef="#ctx0" brushRef="#br0" timeOffset="30647.2432">9793 4626 252 0,'-10'10'96'0,"10"-10"-52"0,-8 9-32 16,5-3 29 0,3-2-25-16,-4 5-8 15,1 7-5-15,-8-7-6 0,4 10 2 0,-3-3-1 16,6 2 0-16,-3-2 2 16,7 3 0-16,-3-7-3 15,6 10 2-15,-3-9-4 16,7-4 3-16,0 1-1 15,0 5 1-15,0-5 2 32,4-1 0-32,-1 7 2 15,5-4-1-15,-5 4 2 0,4 3-2 16,-3 0 19-16,-1-4-11 0,-6 1 23 16,3-3-18-1,-10-7 9-15,3 3-14 16,-8-9 2-16,1 10-7 15,-7-10-9-15,4 0 3 0,-8-7-39 16,4 7 22-16,-4-3-111 0,4 6 73 16</inkml:trace>
  <inkml:trace contextRef="#ctx0" brushRef="#br0" timeOffset="30862.9498">9853 4833 176 0,'14'-3'66'0,"-14"3"-36"0,25 3-29 16,-11-3 23-1,0 0-16-15,4-3 8 16,3 3-9-16,4-6-2 16,-1 3-3-16,5-3 1 0,-5 2-2 0,-3-2-67 15,1-3 37-15,-5-1-84 16,-3 1 64-16</inkml:trace>
  <inkml:trace contextRef="#ctx0" brushRef="#br0" timeOffset="31049.2427">10001 4611 252 0,'-17'15'96'0,"17"-15"-52"0,-11 29-51 0,8-14 14 16,3 4-7-16,-4 9 2 15,4 7-1-15,0-1 6 16,7 4-4-16,0-10 1 16,4 4-2-16,3-14-13 15,3 1 7-15,1 0-109 16,3-3 62-16</inkml:trace>
  <inkml:trace contextRef="#ctx0" brushRef="#br0" timeOffset="31485.8476">10280 4749 208 0,'-14'-7'79'0,"14"7"-42"0,-4 10-26 0,1-10 23 16,-1 9-20-16,-3 1-5 15,7 5-6-15,-7 1 0 16,7 3-2-16,-3-7-1 31,3 4 1-31,0 3-6 16,7-3 3-16,0-4 1 0,7-6 1 0,-4-6 4 15,1 0-2-15,0-9 6 16,-1 0-5-16,-3-10 1 16,4 3-2-16,-4-3-2 15,0 4 1-15,-4-4-4 16,1 9 2-16,-4 1 3 16,0 9-3-16,0 3-2 15,0 13 2-15,0 3-2 16,0-1 1-16,0 7 6 15,0 4-2-15,0 5 8 0,0 4 5 0,-4-4 10 16,4 1-13-16,-3-10 7 16,-1-6-11-16,1-1 9 31,-1 1-10-31,-6-3 5 16,3-3-7-16,-7-7-9 15,3 3 2-15,-7-9-57 16,4 0 32-16,-3-15-129 15,3 5 87-15</inkml:trace>
  <inkml:trace contextRef="#ctx0" brushRef="#br0" timeOffset="31733.3585">10460 4526 276 0,'0'19'104'0,"0"-19"-56"0,-11 37-43 0,8-18 35 16,3-3-24-16,-4 9 10 16,1 6-16-16,-4 13-1 15,3-3-5-15,4-3-5 16,7-4 0-16,0 10-8 16,7-6 5-16,0-10-45 15,4-9 27-15,3-10-98 16,0 4 67-16</inkml:trace>
  <inkml:trace contextRef="#ctx0" brushRef="#br0" timeOffset="32117.8006">10686 4868 212 0,'3'0'82'0,"-3"0"-44"0,11-3-40 16,-8-4 23 0,4 14-14-16,0-14 19 0,4 7-14 0,7-9 22 15,-1 0-19-15,-6-7 22 16,3 7-22-16,-3-10 13 15,-1 3-17-15,-3-6 8 16,4 0-11-16,-8 3 4 16,4 0-7-16,-14 1-2 31,4 2-2-31,-11-3-1 16,3 7 0-16,-10-1-3 15,3 10 2-15,-3 6-4 16,3 10 3-16,1 9-1 15,3 3 1-15,3 12 2 16,4-2 0-16,4-7-3 0,6 7 2 16,4-7 3-16,4-3-1 0,3 0 8 15,0 0-5-15,4-6 5 16,-1-7-5-16,1-2 0 16,-1-1-2-16,-2-9-4 15,-1 0 1-15,0-3-74 16,0-3 41-16,0-4-147 15,0-2 101-15</inkml:trace>
  <inkml:trace contextRef="#ctx0" brushRef="#br0" timeOffset="32786.5613">11155 4956 176 0,'-28'3'68'0,"28"-3"-36"0,-22 0-9 0,15 0 26 16,7 0-27-16,0-3 2 15,7-4-15-15,4 4 16 16,3-3-13-16,0 3 11 16,4 3-13-16,7-6-1 31,-1 6-5-31,1 0-1 0,0 0-1 0,-1 0 1 15,1 6-2-15,-7-12-25 16,-1 6 13-16,-3-10-132 16,1 1 79-16</inkml:trace>
  <inkml:trace contextRef="#ctx0" brushRef="#br0" timeOffset="33065.0675">11412 4651 244 0,'-7'-6'90'0,"7"6"-48"0,0 10-47 16,0-10 17 0,4 9-9-16,-1 13 0 0,4 0-3 15,0 3-3 1,4 3 2-16,3 7 4 16,4-7-1-16,-1-9 10 15,1 6-6-15,0-16 19 16,3 1-14-16,-3-4 23 15,-1-3-19-15,-3-12 11 16,0 6-16-16,-7-23-1 16,4 11-5-16,-4-17-3 0,0 7 0 0,0-9-61 31,0 9 33-31,4-13-136 0,-1-6 90 16</inkml:trace>
  <inkml:trace contextRef="#ctx0" brushRef="#br0" timeOffset="33450.9024">11871 4742 192 0,'4'10'74'0,"-4"-10"-40"0,17 19-27 16,-10-13 22 0,0-3-17-16,0-3 3 15,4 6-10-15,3-12 11 16,0 6-9-16,4-13 12 15,-1 4-11-15,1-13 7 16,0 13-8-16,-4-13 4 16,0 6-6-16,-11-9 7 15,1 6-8-15,-11 0 5 16,3 4-5-16,-13 5 2 16,6 1-3-16,-10 9-4 0,7 9 0 0,-7 7 1 15,3 9 0-15,-3 3 2 16,7 0-1-16,0 7 4 15,7-7-3-15,0 0 1 16,7 4-1-16,0-10 1 16,7 3-2-16,0 0 2 31,3-6-2-31,1-10-56 16,-1 1 31-16,5-4-132 15,2-3 87-15</inkml:trace>
  <inkml:trace contextRef="#ctx0" brushRef="#br0" timeOffset="33715.1669">12340 4520 300 0,'-21'9'112'0,"21"-9"-60"0,-25 16-56 0,15-7 23 15,3 7-14-15,-11 6 4 16,7-3-5-16,-3 15 7 15,7 7-7-15,4-3 8 16,3-1-8-16,7-2 3 0,3-7-4 0,8 0-2 16,0-3 0-16,6 0-1 15,1-6 0-15,3-9 0 16,-3-1 0-16,0-9-20 16,-1 6 11-16</inkml:trace>
  <inkml:trace contextRef="#ctx0" brushRef="#br0" timeOffset="35254.532">8008 5573 148 0,'-14'-3'57'0,"14"3"-30"0,-14 0-10 0,7-6 33 16,7 6-28-16,-11 0 7 15,4 0-18-15,-10 9 3 16,6 1-9-16,-7 5 0 15,4 1-3-15,-3 6-2 16,6 3 1-16,-3 13-1 16,7 6 0-16,0 9 6 15,7-9-3-15,0 3 6 16,7-3-6-16,0-10-1 16,7-5-1-16,4-4 1 15,-1 3-1-15,8-3 2 16,0 3-2-16,-4-12-1 15,-4 3 1-15,1-10-118 16,3 1 64-16</inkml:trace>
  <inkml:trace contextRef="#ctx0" brushRef="#br0" timeOffset="36080.4952">8241 5636 176 0,'-7'-19'66'0,"7"19"-36"0,-4-3-35 0,4-3 10 16,7 12-5-16,4-6 0 15,3 0 0-15,7 0 2 16,0 3-1-16,8 4 8 16,-5-4-5-16,1-3 21 15,0 6-14-15,3-3 21 16,-3 7-18-16,-11-4 13 31,0 3-16-31,-11 1 1 0,-3 5-7 0,-10 4-3 16,-1 0-1-16,-10 0-1 15,0 6 0-15,-4-10 0 16,8-2 0-16,-5 3-5 16,12-4 3-16,-1-5-6 15,4 2 5-15,4-9 1 16,3 9 2-16,7-9 0 16,3 10 0-16,4-4-3 15,8 3 2-15,2 4 1 16,1 3 0-16,-7-1 8 15,-1-2-4-15,-3-4 14 16,0 7-10-16,-7 3 16 16,1 0-14-16,-12-4 9 15,0 4-11-15,-10-3 0 16,0-4-5-16,-14 4-2 0,-4-7-5 16,1-9-48-1,6 10 27-15</inkml:trace>
  <inkml:trace contextRef="#ctx0" brushRef="#br0" timeOffset="36484.159">8675 5686 140 0,'10'10'52'0,"-10"-10"-28"0,11 0-15 15,-7 0 16-15,3 0-3 31,0 0 10-31,0 0-17 0,3 0 5 16,1 0-12-16,6 0 4 16,1 3-7-16,0 6 9 15,3-3-8-15,-3-2 8 16,-4 8-8-16,-7 1 1 16,-4 6-4-16,-10 2 3 15,0 1-4-15,-10 7-1 16,2-4 0-16,-2 0-1 15,3-6 0-15,0 6 0 16,3-6 0-16,0 6 2 16,4-7-1-16,0-5-1 0,7 3 1 15,0-7 1-15,7 7-1 16,4-16 2 0,3-7-2-16,4-2 2 15,3 0-2-15,0-1-47 16,0 10 25-16,4 0-112 15,0 0 74-15</inkml:trace>
  <inkml:trace contextRef="#ctx0" brushRef="#br0" timeOffset="36702.7919">9179 5956 132 0,'14'-6'49'0,"-14"6"-26"0,7 12-7 0,-3-9 34 16,0 13-28-16,3-3 19 15,0 2-25-15,-4-5 14 16,4 5-17-16,-3 4 1 0,-1-9-8 16,-3 8-1-1,0 1-3-15,-3-3-46 16,-1 0 25-16,-10-7-110 0,4 0 72 16</inkml:trace>
  <inkml:trace contextRef="#ctx0" brushRef="#br0" timeOffset="36935.3888">9409 5545 200 0,'0'10'74'0,"0"-10"-40"0,7 43-11 0,-4-33 39 16,1-1-34-16,-4 10 6 15,3 6-21-15,-6 22-5 16,3-3-5-16,-4 6 0 16,4 4-4-16,0-17-50 15,4 7 27-15,-1-9-122 32,4-7 82-32</inkml:trace>
  <inkml:trace contextRef="#ctx0" brushRef="#br0" timeOffset="37282.6575">9698 5762 236 0,'-4'6'90'0,"4"-6"-48"0,0 19-51 16,0-10 12 0,0 7-4-16,0-4-2 15,7-2 1-15,-3 5 0 16,7-5 0-16,-1 5 2 15,4-2 0-15,0-7 0 16,0 1 0-16,4-20 11 0,0 10-6 0,-1-22 17 16,5 6-12-16,-8-6 22 15,-4-3-18-15,-6 3 20 32,-1 6-20-32,-10-6 9 0,0 12-14 0,-10-12-3 31,2 16-3-31,-6-1-7 15,4 10 2-15,-8 0-34 16,4 10 19-16,0-1-109 0,10 0 70 16,0 7-86-16,8-3 82 15</inkml:trace>
  <inkml:trace contextRef="#ctx0" brushRef="#br0" timeOffset="37505.6115">10075 5824 204 0,'22'16'77'0,"-22"-16"-42"16,7 25-10-16,-4-16 36 15,1 1-33-15,-4-1 12 16,0 10-24-16,0-3 18 16,0-4-20-16,-7 10 4 15,3-3-10-15,-10 0-8 16,3 0 0-16,-6 9 0 15,-1-12-58-15</inkml:trace>
  <inkml:trace contextRef="#ctx0" brushRef="#br0" timeOffset="37904.2063">10241 5646 256 0,'4'6'96'0,"-4"-6"-52"0,14 0-43 0,-11 0 21 0,8 3-14 15,-1-3-2 1,1 6-4-16,3-12 5 0,0 3-4 16,4 3 3-16,3 0-3 0,-7 0 3 31,0 9-4-31,-10 10-1 0,-4 0 0 0,-7 6-1 15,0 3 0-15,-7 13 0 16,7-10 0-16,-4-6-3 16,7-6 2-16,-3-3 3 15,4 3-1-15,-4-10 10 16,3 10-5-16,4-13 8 16,7-3-8-16,-3-3 3 15,6 0-5-15,8 0 0 16,7 0-4-16,-1-3-1 15,1 3 1 1,3-6-51-16,-3 12 28 0,0-6-134 16,-4 0 88-16</inkml:trace>
  <inkml:trace contextRef="#ctx0" brushRef="#br0" timeOffset="38175.8929">10827 5536 292 0,'7'15'110'0,"-7"-15"-60"0,3 4-43 0,1 2 41 15,-1 3-29-15,1 4 27 16,3-4-27-16,-3 7 17 16,3 0-21-16,3 6 10 15,1 9-15-15,-4 6 6 31,0 1-9-31,-4 6-2 0,-6 6-3 0,-4-12-19 32,3-1 9-32,-13 14-129 0,3-7 76 0,-25 12-149 15,0-3 119-15</inkml:trace>
  <inkml:trace contextRef="#ctx0" brushRef="#br0" timeOffset="48395.4366">12555 5545 140 0,'-3'0'55'0,"3"0"-30"0,3 0-18 15,-3 0 26 1,4 6-19-16,-1-6 13 0,4 4-16 16,1-4 6-16,2 6-10 0,1-12 2 15,-1 6-5-15,1 0 5 16,3-4-6-1,7-2 10-15,4 6-7 0,0 0 10 16,-1 0-9-16,-3 0 10 16,-3 0-10-16,0-9 3 0,3 9-6 15,-7 0 5-15,4 0-6 16,-1 0 3 15,1 0-3-31,3 0 0 0,0 0-1 0,-3-7-2 31,3 14 1-31,-3-7 5 16,3 0-3-16,-4 0 6 16,5 9-6-16,-1-3 1 15,0-2-2-15,4-4 3 16,-1 0-3-16,1 0 4 16,0 0-4-16,3-4 1 0,0-2 1 15,-7 6 2-15,1 0-3 0,-1-6-2 16,0 6 0-16,7-3 1 15,0 3-1-15,-3 0-1 16,0 0 1-16,-4 0 1 16,0 0-1-16,-3-7-1 15,-1 7 1-15,1-9 1 32,0 9-1-32,-1-3 2 0,4 3-2 15,1-6-1-15,-1 12 1 16,0-6-4-16,4 3 2 0,-1-3 1 15,-3 0 0-15,1 0 2 16,-1 0-1-16,0-9-1 16,4 9 1-16,-4 0 3 15,-4 0-2-15,1 0-1 16,3 0 0-16,-3 0-1 16,0 0 0-16,3 0-3 15,-4 0 2-15,-3 0 1 16,4 0 0-16,-4 0 4 15,4 6-2-15,-8-6 6 16,5 0-5-16,-5 0 3 16,1-6-1-16,-1 6-3 15,1 0-1-15,-4-3 0 16,3 6-1-16,1-3 4 16,3 0-2-16,-3 0-3 15,3 0 0-15,-4 0-8 16,5 0 5-16,-1 0-1 15,0 0 3-15,-7 0-18 0,3 0 11 16,-10 0-87-16,4 0 53 0</inkml:trace>
  <inkml:trace contextRef="#ctx0" brushRef="#br0" timeOffset="48729.4824">14009 5297 216 0,'-4'-9'82'0,"4"9"-44"0,4 0-36 16,-4-3 33 0,7 6-22-16,0-3 19 0,0 0-19 15,0 6 4-15,4-3-9 0,-1 4-1 32,4 2-4-32,0 1 0 15,1-1-1-15,2-3 7 16,1 4-5-16,-1-7 14 15,1 6-10-15,-4 1 9 16,0 2-9-16,-7-9 9 16,-3 7-10-16,-11 5 5 15,3-5-7-15,-6 9 2 0,-1-1-4 0,-10 7-33 16,7 4 17-16,-7-11-156 16,7 4 93-16,-8-9-95 15,8 6 98-15</inkml:trace>
  <inkml:trace contextRef="#ctx0" brushRef="#br0" timeOffset="49765.4741">14037 5250 180 0,'-11'10'68'0,"11"-10"-36"0,4 9-20 0,-4-3 32 15,0-2-25-15,0 2 11 16,4-3-19-16,-1 6 12 16,1-2-13-16,-1 2 6 15,4 1-9-15,0-1-2 16,4 0-3-16,-4 7-2 16,3-3 1-16,1 2-1 0,3-5 0 0,4 5 0 15,-1-2 0-15,1 3 4 16,0-7-2-16,-4 0 10 15,3-2-6-15,-2-4 10 16,2 6-9-16,-6-3 10 16,-4 4-10-16,-11-1 12 15,4 1-11-15,-10 5 16 16,3-5-14-16,-11 9 5 16,4-4-10-16,-11 4 0 15,8 0-3-15,-1-3-2 0,4-4 1 16,-4-2-23-16,4 5 12 15,-14 1-82-15,7 3 51 16,-4-7-130 0,7 4 96-16</inkml:trace>
  <inkml:trace contextRef="#ctx0" brushRef="#br0" timeOffset="50560.6595">12936 5034 244 0,'-3'3'90'0,"3"-3"-48"0,-7 0-23 0,3-3 33 16,4-3-30-16,-7 6-2 16,0 0-13-16,-3 0 2 15,3 0-5-15,-8 6 0 0,8-3-2 0,-7 7-6 16,7 5 2-16,-3-5 1 16,3 2 1-16,3 4-3 15,4 0 2-15,0-4 1 16,7 10 0-16,0-9 0 15,7 5 0-15,-3-2 0 32,3 0 0-32,-3-7 2 15,3-6-1-15,0-3-1 16,0-3 1-16,-4-19 1 0,1 10-1 0,-4-13 4 16,0 6-3-16,-7-6 4 15,4 6-4-15,-8-6 1 16,4 6-1-16,-7-16-2 15,4 7 1-15,-5 0-1 16,5 3 0-16,-4 6 4 16,7 10-2-16,-4-1 1 15,4 4-1-15,-3 6-2 16,6 6 1-16,1 4-1 16,3 9 0-16,0-1 4 31,0-2-2-31,0 9 1 0,0-3-1 0,4 3 1 15,-4 3-2-15,0-9-1 16,0 6 1-16,-4-6-26 16,5-3 14-16,-5-7-81 15,1 7 51-15,-1-13-110 16,1 6 85-16</inkml:trace>
  <inkml:trace contextRef="#ctx0" brushRef="#br0" timeOffset="50845.7895">13053 4884 228 0,'3'3'88'0,"-3"-3"-48"0,7 9-34 16,-3-3 20-16,3 4-12 0,0-1-3 16,4 7-6-16,-4 6 1 15,3 3-4-15,-3 0 4 16,4-6-4-16,-4 0 8 15,0-1-6-15,0-8 12 32,0-4-9-32,-7-6 12 0,4 3-11 0,-4-6 5 31,3-3-8-31,1-13-2 0,3 6-2 0,-4-12-17 16,4 0 9-16,0 6-76 0,4 4 45 0,-4-4-109 31,0 6 83-31</inkml:trace>
  <inkml:trace contextRef="#ctx0" brushRef="#br0" timeOffset="51149.5807">13363 4912 184 0,'-10'0'68'0,"10"0"-36"0,-4 15-13 16,1-11 32-1,6 5-28-15,-3 0 6 16,0 10-18-16,0-3 7 15,4 3-10-15,-1-10 2 16,4 0-6-16,0-2 7 16,4-1-7-16,-1-12 5 15,5 6-5-15,-5-7 5 16,4 4-6-16,-3-3 6 16,-1-3-6-16,-6-1 3 0,-1 1-3 15,-6-1 0-15,-1 1-1 0,-10-7-2 16,4 7 1-16,-11 6-4 15,6-3 2-15,-6 6-39 16,4 0 22-16,-5 0-134 16,8 6 85-16</inkml:trace>
  <inkml:trace contextRef="#ctx0" brushRef="#br0" timeOffset="51397.6305">13526 4811 244 0,'0'4'90'0,"0"-4"-48"0,0 15-27 0,0-5 37 16,0-1-30-16,0 16 11 16,0-3-19-16,0 13 0 15,0-1-8-15,0 4-3 16,0-4-2-16,0 4-10 15,0 3 5-15,0-4-51 16,0-9 30-16,0-3-128 0,0 4 85 0</inkml:trace>
  <inkml:trace contextRef="#ctx0" brushRef="#br0" timeOffset="51750.0948">13490 4884 212 0,'-3'-7'79'0,"3"7"-42"0,-4-9-19 16,4 6 27-1,4 3-25-15,-1-7-3 16,8 7-12-16,-4 0 1 0,3 7-3 0,1-7-4 16,0 0 0-1,-1 3 7-15,4 3-3 0,-3-3 14 16,3 4-9-16,-3-4 12 15,-1 6-12-15,-3 0 7 16,0 7-8-16,-7-6 2 16,4-1-5-16,-8 7 7 15,1-4-7-15,-4 4 10 16,0 3-8-16,-4-10 3 16,4 7-5-16,-7-1-11 0,3-2 4 0,-3 3-41 15,7-7 24-15,-3 0-91 16,6 1 63-16,-3-10-98 15,7 0 83-15</inkml:trace>
  <inkml:trace contextRef="#ctx0" brushRef="#br0" timeOffset="52229.0613">13765 4868 244 0,'-14'9'90'0,"14"-9"-48"0,-14 35-45 0,7-26 27 15,7 1-15-15,-7-1 2 16,7 7-7-16,0-7-4 16,4 0-1-16,3 1 1 15,3-1 0-15,8-2 8 16,3-4-4-16,0-6 12 15,0 3-9-15,-3-7 12 16,-4-2-11-16,-3-1 12 0,3 1-12 0,-11-7 12 16,1 7-12-1,-15-4 3-15,4 4-7 16,-10-7-9-16,-1 10 3 0,-3 3-42 16,7 3 25-16,-4 0-103 15,4 3 69-15,-4 3-87 16,4 4 80-16</inkml:trace>
  <inkml:trace contextRef="#ctx0" brushRef="#br0" timeOffset="52613.6903">13974 4868 248 0,'-4'25'93'0,"4"-25"-50"0,-4 19-44 0,1-10 16 15,6 1-12-15,-3 8 1 16,8-2-2-16,-1 0 3 16,0-7-3-16,3-6 1 15,1-3-1-15,-1-9 1 16,5 9-2-16,-5-16-5 16,1 7 2-16,-4-13 1 0,0 6 1 15,-4-3 6 1,1 4-3-16,-1 2 1 15,-3 4 11-15,0 2 14 16,0 1-16-16,0 12 8 31,0 10-13-31,0 3 0 16,0 0-5-16,0 0-2 16,4-1 0-16,-1 7-23 15,1-6 12-15,-1 0-89 0,5-3 55 0,-1-10-102 16,0-3 83-16</inkml:trace>
  <inkml:trace contextRef="#ctx0" brushRef="#br0" timeOffset="52829.4212">14161 4858 276 0,'-15'7'104'0,"15"-7"-56"0,0 0-36 16,0 0 26-16,7 0-22 0,1 0-6 15,2 0-7-15,8-7-3 16,3 7 1-16,0 0-8 16,0-6 4-16,4 3-36 15,0 3 21-15,-4-6-102 16,0 6 67-16,-7-10-81 16,-3 10 77-16</inkml:trace>
  <inkml:trace contextRef="#ctx0" brushRef="#br0" timeOffset="53114.475">14259 4664 304 0,'-7'-3'115'0,"7"3"-62"0,-7 3-55 0,4 3 22 16,6 4-14-16,-3-1-1 16,0 10-3-16,-3 6-2 15,3 0 1-15,-4 3-4 31,4 10 2-31,-3-4 1 16,6 1 0-16,1-1 0 16,3-2 0-16,3 2 8 15,1-9-4-15,7 0 14 16,3-6-10-16,3-9 3 0,1 2 0 16,-4-6 0-16,0 4-5 0,-3-4-11 15,3-3 3-15,-3-6-61 16,-4-3 34-16,-3 6-137 15,-1 0 92-15</inkml:trace>
  <inkml:trace contextRef="#ctx0" brushRef="#br0" timeOffset="55250.6456">15127 4833 188 0,'-14'7'71'0,"14"-7"-38"0,-4 9-17 16,1-6 30 0,6 3-26-16,-3 4 8 15,0 6-17-15,0 2 3 16,0 1-9-16,0 9-2 0,0 4-2 0,0-4 1 16,0 0-1-16,0 16-1 15,0 3 1-15,0-12-8 16,0-1 4-16,0 1-36 15,0-17 21-15</inkml:trace>
  <inkml:trace contextRef="#ctx0" brushRef="#br0" timeOffset="55597.7245">15106 4849 156 0,'-4'-6'57'0,"4"6"-30"0,15-3-23 0,-12-4 26 16,4 14-17-16,-3-7 16 15,3 0-17-15,0 0 0 16,3 3-7-16,1 3 1 16,0-3-3-16,-1 3 3 15,1 4-4-15,-1-4 10 16,4-3-6-16,-3 4 19 15,0-4-14-15,-4 6 14 16,0-3-14-16,-11 4 1 16,4-1-7-16,-7 10-1 15,0 0-2-15,-7-4 1 16,3-5-2-16,-3-1-12 16,4-2 7-16,-8-4-48 15,7 3 29-15,-3-3-111 0,7 3 75 0</inkml:trace>
  <inkml:trace contextRef="#ctx0" brushRef="#br0" timeOffset="56167.3439">15423 4777 156 0,'-17'3'60'0,"17"-3"-32"0,3 9-20 0,1-2 18 16,3 8-15-16,0 4 3 16,0 0-9-16,4 9 7 15,-1 7-8-15,-3 2 3 31,4 4-4-31,-8-10 3 16,4 4-4-16,-7-1 4 16,4-5-4-16,-4-4 1 15,0-6-1-15,-4-4 7 16,4-5-5-16,-3-17 8 16,-1 7-8-16,4-18 1 15,4-1-3-15,-1 0 1 0,4 3-2 0,4-12 2 16,0 3-2-16,-1-3 2 15,4 3-2-15,0-4-1 16,1 14 1-16,-1-13-26 16,0 15 14-16,-4-9-105 15,4 13 64-15</inkml:trace>
  <inkml:trace contextRef="#ctx0" brushRef="#br0" timeOffset="56548.8831">15692 5037 116 0,'-7'10'44'0,"7"-10"-24"0,10-4-13 0,-6 4 24 16,-1 4-18-16,4 2 13 16,7-3-15-16,0-12 8 15,4 5-11-15,7-5 2 16,-1 3-6-16,1-10 9 15,-4 13-7-15,-3-16 8 16,0-3-8-16,-8 0 12 16,1 3-10-16,-11-6 14 0,0 10-13 0,-14 5 3 15,3 1-8-15,-14 15-9 16,8 7 3-16,-8 2 0 16,7 14 2-16,-3 5 2 15,7 4-1-15,4 2 2 31,2-2-2-31,5 0-1 0,6-7 1 0,8-3-4 16,3-6 2-16,11 0-45 16,3-9 24-16,11-7-105 15,0-3 71-15</inkml:trace>
  <inkml:trace contextRef="#ctx0" brushRef="#br0" timeOffset="58034.6724">16207 5385 140 0,'-14'-9'55'0,"14"9"-30"0,-4-6-10 0,0 2 29 16,8 8-24-16,-4-8 3 15,4 4-14-15,-4-6 8 16,7 6-10-16,0-9 7 16,0 9-7-16,-4-3 0 15,4 3-4-15,4-7 7 16,-1 7-6-16,5 0 5 15,2 10-5-15,4-10 2 0,4 9-3 0,-4-9 9 32,0 6-6-32,1-6 10 15,2 0-9-15,8-6 12 16,3 6-11-16,-7 0 7 16,-3 0-8-16,-7-9 4 15,-1 9-6-15,-2-3 4 0,-5-4 0 16,-3 7 1-1,0 0-5-15,-7-3-1 0,4 6-2 0,-4-3-21 16,0 0 10-16,-4 0-151 16,1 7 89-16</inkml:trace>
  <inkml:trace contextRef="#ctx0" brushRef="#br0" timeOffset="59251.81">16856 4868 184 0,'-7'-10'68'0,"7"10"-36"0,-4 0-22 0,1 0 28 16,3 0-21-16,-4 0 11 15,4 10-17-15,-3-4 4 16,-1 7-10-16,-3-4-2 16,3-3-2-16,-10 10-1 0,7-3 0 0,0 5-5 15,4-2 3-15,-1 0-3 16,4-4 2-16,0 7 0 16,4-3 1-16,-1-1 2 15,4-5 0-15,4-1 0 16,-1 1 0-16,5-1 4 15,-1 7-2-15,0-7 10 16,3 4-6-16,-6-4 16 16,3-3-12-16,-10 4 18 15,3-1-16-15,-11-3 5 32,1 4-10-32,-8-1-2 0,0 1-3 0,-3-1-4 15,4 7 1-15,-8-4-34 16,4 7 18-16,0-9-133 15,3 5 83-15</inkml:trace>
  <inkml:trace contextRef="#ctx0" brushRef="#br0" timeOffset="59435.7512">16930 4990 200 0,'7'-9'77'0,"-7"9"-42"0,14-7-32 0,-7 7 20 16,4 0-15-16,3-9-1 15,3 3-5-15,5 3 1 32,2-4-2-32,1 4 2 15,3-3-2-15,-7 3-31 16,0-3 16-16,-3 2-94 16,0-2 61-16</inkml:trace>
  <inkml:trace contextRef="#ctx0" brushRef="#br0" timeOffset="59720.9326">17138 4789 220 0,'-11'-3'82'0,"11"3"-44"0,0 10-33 0,0-10 17 15,0 9-14-15,0 1-4 16,4-1-3-16,-4 10 1 16,0-4-1-16,0 14 2 31,3-4-2-31,1 12 4 15,-1-2-3-15,1-7-1 0,3 3 0 0,-3-9-1 16,3 3 0-16,0-9 8 16,0-3-4-16,0-4 10 15,3-3-8-15,-3-6-1 16,1 4-3-16,-1-8-32 16,0-2 16-16,-4-3-80 15,4 9 52-15,-3-13-70 16,3 4 65-16</inkml:trace>
  <inkml:trace contextRef="#ctx0" brushRef="#br0" timeOffset="60158.1378">17325 4884 236 0,'-4'-7'90'0,"4"7"-48"0,-7 19-45 0,4-3 16 16,6-1-9-16,-3 4-3 16,0 0 0-16,0 0-1 15,4 6 0-15,-1 0 0 16,1-3 0-16,-1-13 4 15,5 7-2-15,-1-13 6 32,0 3-5-32,0-12 6 15,3 3-6-15,1-13 6 0,-1 7-6 0,-3-13 1 16,1 0-2-16,-5 0-4 16,1 0 1-16,-4 3 1 15,3 10 0-15,-3 0-3 16,0 5 2-16,0 8 1 15,7 2 0-15,-3 6 0 16,-1 13 0-16,-3 4 2 16,4-4-1-16,-8 12 6 0,4-5-4 15,-7 5 8-15,4-2-7 0,-8 2 8 16,4 1-8-16,-4-3 8 16,4-7-8-16,-7-3 8 31,7 0-8-31,-7-12-1 15,7 2-2-15,-11-5-6 16,8-10 3-16,-8-3-45 16,8-4 25-16,-5-12-124 15,8 1 80-15</inkml:trace>
  <inkml:trace contextRef="#ctx0" brushRef="#br0" timeOffset="60758.8255">17547 4661 252 0,'4'3'96'0,"-4"-3"-52"0,0 41-43 0,0-19 28 15,0 0-19-15,-4 15 11 16,4 1-12-16,-3 6 0 16,6 0-6-16,-3 3-2 15,7-6 0-15,0-7-6 16,7-3 3-16,4-12-63 15,0 3 36-15,3-12-88 16,7-7 67-16,-3-3-21 16,-4-10 42-16,-3-2 39 15,-1-4-4-15,-3 0 70 16,-3 7-42-16,-4-10 42 16,0 3-43-16,0 7-2 15,4 0-19-15,-4-1 1 16,3 10-8-16,1-9 11 15,3-1-9-15,0 1 12 16,0 3-11-16,4-7 14 0,3 4-13 16,0-10 5-16,0-3-2 0,-7 0 2 15,4-3-7-15,-11 0 0 16,0-3-4-16,-10 3 0 16,-1 6-1-16,-10 0-4 31,3 3 1-31,-10 16-1 15,4 10 0-15,-8 15 0 16,7 9 0-16,-3 1 0 16,7-4 0-16,0 4 4 15,7-1-1-15,0 1-1 16,3-7 1-16,4 0-1 16,7 3 0-16,0-9-3 0,4-3 2 0,-4-3 1 15,4 0 0-15,3-13-20 16,0 3 11-16,0-6-113 15,4 0 67-15,-1 3-76 16</inkml:trace>
  <inkml:trace contextRef="#ctx0" brushRef="#br0" timeOffset="61421.5215">15208 5689 140 0,'-24'0'55'0,"24"0"-30"0,-11 10-12 16,4-10 26-1,3 9-23-15,-10 1 2 0,4 5-12 0,-4 20 1 16,7-1-4-16,-1-2 3 16,5 2-4-16,-4 1 1 15,7 2-1-15,-4 17-2 16,4-11 1-16,4 1-1 15,3-9 0-15,0-7 2 32,4 0-1-32,-1-12-7 15,4 3 3-15,-3-13-91 16,3-3 51-16</inkml:trace>
  <inkml:trace contextRef="#ctx0" brushRef="#br0" timeOffset="61922.0935">15473 5724 172 0,'-25'0'66'0,"25"0"-36"0,-17 9-26 15,17-9 15 1,3 7-11-16,4-4-4 16,4-3-3-16,-1 6 1 15,8-3-1-15,7 7 6 16,3-1-4-16,0 3 3 15,-3-2-3-15,-4-1 9 16,0 1-6-16,-7-7 14 16,-3 6-11-16,-4 1 7 15,0 2-9-15,-11 1 2 16,1 2-5-16,-11 4-4 16,0 0-1-16,-8 0 3 15,5 0-1-15,-1-4 2 0,4-5-2 16,0-1-7-16,7 1 3 15,0-1-8-15,7 7 7 0,3-7-3 16,4 0 4-16,4 1 0 16,3-1 1-16,0-2 6 15,0 2-2-15,0 0 15 16,1 1-10-16,-5-1 19 16,1-3-14-16,-8 4 9 15,1-1-12-15,-11 1 4 16,3-1-8-16,-6 1-2 15,-1 5-2-15,-7-5 1 32,8-1-1-32,-11-3-34 0,3 4 19 0,-7-7-134 15,4 6 82-15</inkml:trace>
  <inkml:trace contextRef="#ctx0" brushRef="#br0" timeOffset="62275.8436">15720 5921 168 0,'7'0'63'0,"-7"0"-34"0,10 7-21 0,-3-7 23 15,1 0-19-15,6 0 4 16,7 0-11-16,0 0 4 16,0 3-5-16,0-3 5 31,0 6-6-31,-6-3 3 15,-5 4-3-15,-6 2 3 16,3 7-4-16,-14-4 6 16,3 4-5-16,-10 3 12 15,3-1-8-15,-6 1 14 16,3-3-12-16,0 3 0 16,3-10-5-16,0 1-3 0,8-1 0 0,3-3-4 15,3-6 2-15,5 7-1 16,2-4 0-16,4-3 4 15,4 0-1-15,-1 0-40 16,5 0 21-16,6-10-116 16,4 10 74-16</inkml:trace>
  <inkml:trace contextRef="#ctx0" brushRef="#br0" timeOffset="62475.9338">16182 6063 172 0,'0'9'66'0,"0"-9"-36"0,7 9-22 0,-7-9 27 32,4 7-20-32,-1-4 14 15,1 3-16-15,-4-3 4 16,3 7-10-16,-6-4 0 16,3 3-4-16,-7 7-6 15,3-3 1-15,-7 2-111 16,4-5 61-16</inkml:trace>
  <inkml:trace contextRef="#ctx0" brushRef="#br0" timeOffset="62708.0186">16312 5743 224 0,'0'6'85'0,"0"-6"-46"0,0 19-24 15,-3 0 39-15,3-4-31 0,-7 7 9 32,3 3-20-32,-3 10 0 0,4 2-7 0,-4 7-5 15,3 0-1-15,1 0-41 16,3-6 23-16,0-10-129 16,3-3 82-16</inkml:trace>
  <inkml:trace contextRef="#ctx0" brushRef="#br0" timeOffset="62992.921">16436 5975 160 0,'-4'9'60'0,"4"-9"-32"0,4 19-33 0,-4-6 12 16,7-4-6-16,0 0-1 15,4 4 1-15,6-4-1 16,4 7 0-16,4-7 19 15,3-2-10-15,-3-14 34 16,0-2-24-16,-4-10 22 16,-3 3-24-16,-4-5 25 0,-4 5-24 0,-6-9 19 15,3 0-21-15,-14 3 7 16,3 3-13-16,-17 3-8 16,0 7-2-16,-7 3-31 15,3 12 17-15,0-3-124 16,8 10 76-16,-5-1-92 15,12-3 88-15</inkml:trace>
  <inkml:trace contextRef="#ctx0" brushRef="#br0" timeOffset="63192.6116">16810 5994 232 0,'-4'31'88'0,"4"-31"-48"0,0 22-31 0,0-13 28 16,0 7-22-16,-3 0 7 16,3 2-14-16,-7 1-7 15,3 0-1-15,-6-3-49 16,3-4 27-16,-8 4-112 16,8-7 75-16</inkml:trace>
  <inkml:trace contextRef="#ctx0" brushRef="#br0" timeOffset="63561.4131">16873 5878 220 0,'4'6'85'0,"-4"-6"-46"0,18 0-41 16,-11 0 21-1,3 0-13-15,8-6 4 16,-1 6-6-16,8-4 2 15,0 4-3-15,0 0 7 16,-1 4-6-16,-6-4 3 16,-4 9-4-16,-7 7-2 0,0 2 0 0,-14 1-6 15,0 6 3-15,-14 4 1 16,3-7 1-16,-7-1 17 16,8 5-9-16,-4-8 17 15,7 1-15-15,-1-9 7 16,8-1-10-16,4-3 0 15,6 1-4-15,4-14 3 0,8 7-4 0,2 0 4 16,8-6-4-16,3-3-16 16,0-1 7-16,1 1-78 15,-5 6 46-15,-3-4-108 16,-3 7 82-16</inkml:trace>
  <inkml:trace contextRef="#ctx0" brushRef="#br0" timeOffset="63840.0567">17381 5636 280 0,'7'-9'104'0,"-7"9"-56"0,7 9-41 0,-3-3 39 15,0-2-28-15,3 2 14 16,3 3-19-16,1 10 8 15,-1 0-12-15,1 12 6 16,0 7-8-16,-4 15 0 16,3-6-4-16,-6 6 0 31,-1-2-1-31,-3-4 3 16,0-3-3-16,-7-7-36 0,4-2 18 15,-11 2-165-15,-1-5 100 0</inkml:trace>
  <inkml:trace contextRef="#ctx0" brushRef="#br0" timeOffset="75641.5796">16323 6216 168 0,'-3'0'66'0,"3"0"-36"0,-4 10-22 0,0-10 27 15,8 6-20-15,-4-3 8 16,0 10-14-16,-4 5 6 16,1 4-8-16,-1 13 4 15,8-7-6-15,-8 16 7 16,4 0-8-16,-3 6 8 15,3-3-8-15,-4 6 3 0,4 1-4 0,-3-1-2 16,6 3 0-16,-3-12 1 16,4-3-1-16,-1-3 2 15,1-10-2-15,-4 16-1 16,3-7 1-16,-3-11-1 16,0-1 0-16,0-13 2 31,0 4-1-31,0-7-25 0,0 1 13 0,0-1-96 15,0 1 58-15,0-4-77 16,0-3 72-16</inkml:trace>
  <inkml:trace contextRef="#ctx0" brushRef="#br0" timeOffset="76010.9789">16083 6734 144 0,'-14'-10'55'0,"14"10"-30"0,-3 0-21 16,3 6 18-1,3-2-14-15,1 14 1 16,3-2-6-16,3 19 0 16,4-7-1-16,0 16 7 15,4-7-5-15,-4-2 12 16,0 2-9-16,-3-5 16 15,-1-4-13-15,5 10 9 16,-1-4-11-16,-4-15 11 16,1 0-11-16,-1-10 14 0,5-2-13 0,-1-1 9 15,0-3-10-15,3-12 4 16,1 9-7-16,3-19 0 16,4 3-3-16,-4-12 1 15,4 12-2-15,-1-12-14 16,1 9 7-16,-7 3-50 15,-4 4 31-15,-7 2-108 32,0 4 74-32</inkml:trace>
  <inkml:trace contextRef="#ctx0" brushRef="#br0" timeOffset="76495.5292">15166 7411 168 0,'-7'0'66'0,"7"0"-36"0,-7 19-24 16,3-13 23-1,8 3-17-15,-4 1 6 16,0-1-11-16,0 10 0 16,0 6-4-16,0 28 5 0,3 4-5 0,-3 12 6 15,4-6-6-15,-1 9 3 16,1-3-3-16,-1-16-2 16,1-15 0-16,0-1-1 15,-1-5 0-15,1 5-20 16,3 1 11-16,-4-13-100 15,1-6 60-15</inkml:trace>
  <inkml:trace contextRef="#ctx0" brushRef="#br0" timeOffset="77111.4666">15169 7471 108 0,'-3'3'41'0,"3"-3"-22"0,3 6-11 16,1-6 19-1,0 3-15-15,3-3 4 16,3 6-11-16,15-6 9 16,7 3-8-16,17-3 10 0,4 0-9 0,10-3 7 15,-3 3-7-15,14 0 0 16,-17-6 0-16,3 3 3 15,7-3-5-15,39-13 6 16,-4 3-7-16,4-6 12 16,-14 0-9-16,13 0 5 31,-13 4-7-31,3-4 7 0,-10 12-8 16,17 1 3-16,-6-1-4 0,9 1 3 15,-9 0-4-15,-5-1 6 16,-9 10-5-16,2-6 3 15,-10 3-3-15,15-4 3 16,-12 7-4-16,4-3 4 16,-10 3-4-16,6-6-1 15,-10 6 0-15,-3-3 1 16,-8 3-1-16,1-6 6 16,-1 6-4-16,25-10 3 15,1 4-3-15,-12-3 5 16,-10-1-5-16,4 1 1 15,-8 6-2-15,4-7 3 16,-4 4-3-16,1 3 4 16,-1 3-4-16,-6-6 1 15,-8 6-1-15,-7 0-2 16,-3 0 1-16,-4-7-4 16,-3 4 2-16,-4-3-1 15,-3 3-33-15,-8-4-81 16,5 7 60-16,-12 0-80 0,1 0 79 15</inkml:trace>
  <inkml:trace contextRef="#ctx0" brushRef="#br0" timeOffset="77342.7867">18867 7082 228 0,'0'-13'88'0,"0"13"-48"0,-4 22-29 16,1-6 34-1,6-7-26-15,-3 10 13 16,4 0-19-16,-1 12 8 16,4-3-12-16,-3 10 4 15,-1-3-8-15,1 12-2 16,3 6-2-16,0 19-30 16,3-3 16-16,-3 0-94 15,4-13 60-15,3 42-99 16,0-7 83-16</inkml:trace>
  <inkml:trace contextRef="#ctx0" brushRef="#br0" timeOffset="78245.3853">15191 8204 136 0,'-7'-6'52'0,"7"6"-28"0,0 6-15 0,0-6 16 16,7 0-14-16,3 3 1 16,8 4-8-16,17-1 7 31,4-3-7-31,7-3 10 16,-4 0-8-16,4-3 8 15,0-3-8-15,46-4 8 16,-1 1-8-16,15 0 10 15,-7 2-9-15,7 4 5 16,-15-3-7-16,19-4 4 16,-11 7-5-16,10-12 2 0,-10 8-3 0,14-2-2 15,-11 9 0-15,11-3 7 16,-18 6-4-16,0-3 12 16,-14 0-9-16,8 0 3 15,-8 0-6-15,11 0 5 16,-11 0-6-16,3-3 3 31,-10 3-3-31,8-6 0 0,-12 6-1 0,11-10 5 16,-7 10-4-16,7 0 3 15,-3 0 1-15,-14-9 1 16,-1 9-4-16,-3-10-3 16,-4 4 0-16,4-3 1 15,-3 9-1-15,-8-10 2 16,-3 10-2-16,-4-9 4 15,4 9-3-15,21-10 4 16,-3 7-4-16,-11-9 1 16,-7 9-1-16,-4-4 3 15,-7 4-3-15,1-13-1 16,-1 13 0-16,0-12-1 0,0 5 0 0,-6-5 4 31,-5 2-2-31,-10-6-18 16,1 7 8-16,-12-1-98 15,1 4 58-15,-19-23-116 16,5 10 93-16</inkml:trace>
  <inkml:trace contextRef="#ctx0" brushRef="#br0" timeOffset="87474.776">15695 7687 212 0,'-10'0'79'0,"10"0"-42"0,-4 19-32 0,-3-10 17 0,7-9-3 16,-4 0 5-1,4 6-13-15,-3-2-1 0,-1-4-7 0,-3 6-2 16,4-3 0-16,-4 3 3 16,3 4-2-16,-3-1-3 15,4 0 0-15,-1 1-4 16,4-1 3-16,0 1-1 16,4 2 1-16,-1-2 4 15,8-1-1-15,-4 0-1 16,3 1 1-16,-3-7-1 15,0 3 0-15,1 4-3 16,-1-4 2-16,3 3-4 16,1 1 3-16,-4-7 1 15,0 6 1-15,0-9 8 0,0 7-4 16,-7-4 12 0,3 3-9-16,-3 0 12 15,0-3-11-15,-3 7 3 0,-1-1-2 16,-3 1 1-1,4-1-5-15,-4-3 4 16,3 4-6-16,-6-4-1 16,3 3-1-16,-4-9-4 15,8 3 2-15,-12-3-4 16,8 0 3-16,-3 0-14 0,6 0 8 0,1 0-102 16,3 0 61-16,-4-3-103 15,4-3 86-15</inkml:trace>
  <inkml:trace contextRef="#ctx0" brushRef="#br0" timeOffset="87759.7977">15875 7721 212 0,'-11'13'82'0,"11"-13"-44"0,7 9-47 0,1-9 14 16,-1 0-5-16,3-3 4 15,8 3-2-15,7-6 6 16,-1 3-5-16,4-7 1 16,1 4-2-16,-5-3 3 15,1-1-3-15,-7 1 1 16,-1 9-1-16,-3-6-17 0,-3 6 8 0,-7-3-96 15,-1 6 57-15</inkml:trace>
  <inkml:trace contextRef="#ctx0" brushRef="#br0" timeOffset="88143.7041">15984 7580 168 0,'0'-9'66'0,"0"9"-36"0,4 25-18 16,-4-16 28 0,3 1-24-16,-3-1 4 0,4 7-12 15,-1-4-1-15,8 7-4 16,-4 0-2-16,0 6 0 0,-3-6 1 16,3-3-1-16,-4 2 2 15,1 1-2-15,-1-3 8 16,1 3-5-16,-1-10 12 15,4 7-9-15,-3-7 7 16,0 1-7 0,-1-1 7-16,4-3-8 0,0-6 5 15,4 3-6-15,-4-6 4 16,3 3-5-16,-3-6 5 16,4 6-6-16,-4-3-1 15,4 3-1-15,-4-6-1 16,0 6 0-16,-4 0 0 15,1 0 0-15,-4 0-44 16,3 6 24-16,-3-6-129 16,0 3 83-16</inkml:trace>
  <inkml:trace contextRef="#ctx0" brushRef="#br0" timeOffset="88659.6646">16231 7696 212 0,'4'-6'82'0,"-4"6"-44"0,0 16-44 0,0-10 18 15,0 7-9-15,0 2 3 16,0 4-3-16,0 0-2 31,3-3 0-31,-3-1-1 0,4-2 0 0,-1-4 4 16,4 7-2-16,1-13 8 15,-1-3-6-15,0 0 10 16,0-3-8-16,0-7 1 16,0 4-4-16,-4-6-4 15,4 2 0-15,-3-5 3 16,-1 8-1-16,-3-2 2 16,4-1-2-16,-4 1-3 15,0 0 1-15,-4-1 1 16,4 4 0-16,-3 6 2 15,6 6-1-15,-3 4 2 16,0 8-2-16,0 1-3 0,0 6 1 16,0 4-1-1,0-4 0-15,0 9 4 16,0-6-1-16,-3 1 6 16,3-4-4-16,-4-7 6 15,1 8-6-15,-4-8 3 16,3-2-3-16,-3-7 0 15,4-5-1-15,-4-4-6 16,3 6 2-16,-6-3-52 0,6 3 30 16,-7-12-107-16,4 6 73 0</inkml:trace>
  <inkml:trace contextRef="#ctx0" brushRef="#br0" timeOffset="89355.2371">16362 7590 212 0,'-4'6'82'0,"4"-6"-44"0,0 13-42 15,0-4 15-15,4 0-8 0,-4 7 3 32,3 3-4-32,1 0 8 15,-1 3-6-15,1-4 12 0,3 1-9 0,-3 0 7 16,3 9-7-1,-4-3 2-15,4 0-5 0,-3-6 2 32,3 6-3-32,0-12 0 15,0 3-1-15,0-16-10 16,4 0 4-16,-1-7-36 16,1-2 22-16,3-1-34 15,0 1 30-15,4-10-3 16,3 4 15-16,-4 2 11 0,-3 4 0 15,-3-7 7-15,0 10-5 0,-4-4 14 16,0 7-9-16,3-6 18 31,1 2-14-31,-1-2 11 0,5 6-13 0,-5-3 17 32,4 6-15-32,0-10 11 15,1 10-13-15,-1-6 10 16,0-3-11-16,-4-4 11 15,1 4-12-15,-8-7 9 0,4 7-9 16,-10-7 2 0,-1 3-6-16,-3-2 0 0,0 5-2 0,-7 4-2 15,7 6 1-15,-10 0-1 16,6 9 0-16,-3 7-3 16,3 3 2-16,1 6-1 15,3-6 0-15,0 6 0 16,7-6 0-16,0 6 2 15,3-6 0-15,1-1 6 16,-1 1-3-16,4-3 8 16,0-7-7-16,0 1 3 15,4-4-4-15,-1-6 0 16,8 3-1-16,-7-6-15 16,-1 3 7-16,-3-6-79 15,0 6 47-15,4-10-54 0,0 4-20 0,-4 3-13 31</inkml:trace>
  <inkml:trace contextRef="#ctx0" brushRef="#br0" timeOffset="89627.811">16891 7803 324 0,'0'0'123'0,"0"0"-66"0,0 0-55 0,0 0 25 15,7 6-12-15,0-6 8 16,0 3-13-16,4-3 4 16,3 0-9-16,7 0 2 31,4 0-4-31,-1-3 0 0,5-3-1 16,-1 0-2-16,4 6 1 0,-4-3-1 15,0 3 0-15,-10-7-66 16,-1 7 36-16,-6 0-158 15,-4-3 105-15</inkml:trace>
  <inkml:trace contextRef="#ctx0" brushRef="#br0" timeOffset="90363.6544">17388 7605 252 0,'-21'10'96'0,"21"-10"-52"0,-14 3-40 0,11-3 19 16,3 6-15-16,-4-6-4 15,1 10-3-15,-4-1-1 16,7 7 0-16,-4 3 0 16,4-1 0-16,-4 1-3 15,8 6 2-15,-4 3 1 16,4-9 0-16,-1 3 0 15,8-3 0-15,-4-10 8 16,3-5-4-16,-3-4 10 16,4 0-8-16,3-13 3 0,0-3-5 0,-7-2 0 15,4 2-2-15,-8-6 1 16,4 0-2-16,-7 0-1 16,4-3 1-16,-8 6 3 15,4 3-2-15,-3 7 10 16,-1 0-6-16,-3-1 3 31,7 10-5-31,-3 10 2 0,6-1-3 0,-3 7 9 16,7 3-6-1,0 6 8-15,4-3-8 0,-4 3 1 16,4 3-4-16,-1-3-2 16,4 3 0-16,-3-9-19 15,-1-3 10-15,-3-7-63 16,4 0 40-16,-4-12-130 15,0-3 90-15,4-10-59 0</inkml:trace>
  <inkml:trace contextRef="#ctx0" brushRef="#br0" timeOffset="90626.8769">17639 7678 228 0,'-11'0'88'0,"11"0"-48"0,-10 0-20 0,10 0 33 15,7 3-30-15,0-3 3 0,3 0-17 0,1-3 5 16,3 3-7-16,4-7 0 16,-1 7-4-16,5-3-2 31,-1-3 0-31,-4-4 3 0,5 1-2 0,-5 0-1 16,-3 2 0-16,-7 4-28 15,4 3 15-15,-8-6-120 16,1 6 72-16,-11-9-93 31,3 5 88-31</inkml:trace>
  <inkml:trace contextRef="#ctx0" brushRef="#br0" timeOffset="90890.9087">17678 7511 256 0,'-7'16'96'0,"7"-16"-52"0,3 9-45 0,-3 1 20 16,4-1-13-16,-4 10 10 15,3 6-9-15,-3 0 12 16,4 3-11-16,-4-2 5 0,3 2-8 16,1-9 0-16,3-1-3 0,0 4 1 15,4-9 2-15,-4-4 4 16,0 7-4-16,0-16 4 31,0 9-6-31,0-12-1 16,0 3-1-16,0-6-43 15,0 0 23-15,-4-4-125 16,5 10 81-16,-5-19-77 16,1 1 81-16</inkml:trace>
  <inkml:trace contextRef="#ctx0" brushRef="#br0" timeOffset="91293.5601">17784 7408 260 0,'-8'-6'99'0,"8"6"-54"0,-3 9-37 0,-1 0 28 16,8-2-22-16,-8 5 0 15,4 4-9-15,-3 3-3 16,3 9-1-16,0 3-1 16,3 1 0-16,1 2 0 15,-1 1 0-15,1-7 4 32,0-3-2-32,-1-6 6 0,4 0-5 15,0-4 12-15,0 1-8 0,0-4 5 16,4-2-7-16,-4-1 4 15,4-9-5-15,-4 0 5 16,0 0-6-16,0-3 1 16,0 3-2-16,0 0-4 15,0 0 1-15,0-6 5 16,0 6-2-16,0-3 1 16,0 6-1-16,-7-3 1 15,4 0-2-15,-4 0-1 16,3 0 1-16,-6 0-1 15,3 0 0-15,-4 0 2 16,4 0-1-16,-3 0-7 0,-1 6 3 0,-3-3-34 16,7-3 20-16,-4 0-102 15,8 7 66-15</inkml:trace>
  <inkml:trace contextRef="#ctx0" brushRef="#br0" timeOffset="92340.301">18006 7712 164 0,'-18'13'63'0,"18"-13"-34"0,-3 9-14 16,-1-9 23-16,8 0-22 16,-1 0 10-16,4 0-16 0,4-3 15 15,3 3-15-15,4-6 9 16,-1 6-11-16,1-10 2 31,3 10-6-31,0-3 5 16,0-3-6-16,-3-10 8 0,-4 13-7 0,-3-13 5 31,-4 4-5-31,-11-4 2 0,4 0-3 16,-10 7 3-16,3 0-4 15,-11-1 1-15,7 1-1 16,-6 9-2-16,3 0 1 0,-4 9 1 15,7 1-1-15,-6 5 4 16,6 4-3-16,1 0 6 16,2 0-5-16,5 6 1 15,3 0-2-15,0-6 1 16,7-1-2-16,0 1-9 16,0-3 4-16,0-7-58 0,4 1 34 15</inkml:trace>
  <inkml:trace contextRef="#ctx0" brushRef="#br0" timeOffset="92727.4387">18295 7580 232 0,'-3'-9'88'0,"3"9"-48"0,-4 9-27 16,0-9 29-1,8 10-25-15,-4-1-3 0,0 10-8 16,0-3-4-16,0 2-1 0,0 1 0 15,4 0-1-15,-4-3 4 16,3 3-2-16,-3-10 1 16,4 0-1-16,-4-2-2 15,0-7 1-15,0 0-1 16,0 0 0-16,0-10 0 31,3 4 0-31,1-3 0 16,3-1 0-16,0-9 2 0,3 1-1 15,-3 2 4-15,4 3-3 0,-4-2 10 16,4 15-6-16,-4-7 14 16,0 7-11-16,-4 7 7 15,1-1-9-15,-4 3-2 16,3 1-3-16,-3 2-13 16,0-2 7-16,0-1-92 15,0 7 53-15,0-16-123 16,0 9 94-16</inkml:trace>
  <inkml:trace contextRef="#ctx0" brushRef="#br0" timeOffset="92944.151">18429 7561 312 0,'-3'-15'115'0,"3"15"-62"0,0 28-55 0,0-28 26 15,3 0-16-15,1-3 3 16,6-3-7-16,1 2-2 0,3-2-1 31,0-3-4-31,4 9 2 16,-4-3-37-16,3 3 21 0,-6-7-112 15,3 7 72-15,-10-9-83 16,3 6 80-16</inkml:trace>
  <inkml:trace contextRef="#ctx0" brushRef="#br0" timeOffset="93223.4974">18475 7411 284 0,'-7'6'107'0,"7"-6"-58"0,-7 13-46 16,3-4 23-1,8 1-17-15,-4 5-2 16,0-5-5-16,0 8-2 16,3 8 1-16,-3-1-1 15,4 3 0-15,-1-3 0 16,1-3 0-16,0 3 2 15,-1-6-1-15,1-3 2 16,3-4-2-16,-4-6 10 16,4 4-5-16,0-1 8 15,4 1-8-15,-4-10 3 16,0 6-5-16,0-12-2 0,0 6-1 0,0-4-54 16,0-2 29-16,-3-3-138 15,3 6 90-15</inkml:trace>
  <inkml:trace contextRef="#ctx0" brushRef="#br0" timeOffset="93407.3187">18613 7270 300 0,'-11'-3'112'0,"11"3"-60"0,-4 0-41 15,1 0 28-15,6 3-23 16,-3 3-11-16,4 4-4 15,0-1-47-15,-1 7 24 0,1-4-83 16,-1 7 59-16,-3 3-82 16,4 0 72-16</inkml:trace>
  <inkml:trace contextRef="#ctx0" brushRef="#br0" timeOffset="93876.8434">18588 7527 144 0,'-4'-3'55'0,"4"3"-30"0,7 3-18 0,-3-3 26 16,-1 0-19-16,5 6 15 0,2-3-16 0,-3-3 12 15,0 7-14-15,-3-4 28 16,3 12-22-16,-7-5 25 16,3 9-24-16,-6-4 15 15,3 4-19-15,-4 0 3 16,1 0-9-16,-4-3-5 31,7-4-2-31,-4 4-4 16,8-1 2-16,-4-11-50 15,3 5 28-15,1-3-37 0,6-15-10 16,1-7-41 0,-1 7 58-16,-2-7-5 15,-1 4 36-15,-4 2 74 16,1 1-27-16,-1-1 71 0,1 4-54 0,-4 6 4 16,0 0-28-16,-4 0-9 15,4 0-6-15,-3 6 0 16,6 4-2-16,1-1 4 15,3 1-3-15,0-1 6 16,3 0-5-16,-3-2 14 16,4-4-9-16,-4-3 20 0,0 0-15 31,0-3 18-31,0-4-18 16,-7-8 9-16,4 12-13 0,-8-7 4 15,4 4-8-15,-10-4-7 16,3 7 1-16,-11-6-44 15,4 3 25-15,0-4-142 16,3 10 90-16</inkml:trace>
  <inkml:trace contextRef="#ctx0" brushRef="#br0" timeOffset="94339.4577">18800 7533 284 0,'0'0'107'0,"0"0"-58"0,3 19-42 0,1-16 26 16,-1 7-21-16,1-4-2 16,-1 3-6-16,1 7-5 15,-1-3 0-15,-3 2 3 32,4 1-1-32,-4-7 2 15,3 4-2-15,-3-7 2 0,0 4-2 0,-3-10-1 16,3 3 1-16,-7-3-4 15,7 0 2-15,-4-3-1 16,8-4 0-16,-4-5 2 16,3-4 0-16,1-3-3 15,3 10 2-15,-4-10 1 16,4 3 0-16,0-3 2 16,1 10-1-16,-1 0 2 15,0 2-2-15,-4 4 10 16,1 3-5-16,-4 3 5 15,3 4-6-15,1 2 2 0,-1 0-4 16,1 4 5-16,-1 3-5 16,-3-7 3-1,0 1-3-15,-3 5-2 16,6-5 0-16,1 8-1 0,-1-2-40 0,-3-13-134 16,4 4 92-1</inkml:trace>
  <inkml:trace contextRef="#ctx0" brushRef="#br0" timeOffset="112475.3307">16619 8305 380 0,'7'0'0'0,"-14"15"5"0,11-5 0 32,-8 34-1-32,4 3-1 15,0-3-1-15,0-4 1 16,0-2 0 0,4 6-1-16,-4-6-2 31,0-4 1-31,0-6-4 15,0-9 2-15,-4 0 3 16,4-3-1-16,-3 2-1 16,3 1 1-16,-4-9-1 15,4 5 0-15,-3-5 4 16,6-1-2-16,-3-9-1 0,0 9 0 16,-3-9-28-16,3 0 15 0,-4-9-107 15,8 9 65-15</inkml:trace>
  <inkml:trace contextRef="#ctx0" brushRef="#br0" timeOffset="112812.9646">16369 8759 108 0,'0'-9'41'0,"0"9"-22"0,10 25-20 0,-6-22 9 16,3 7-5-16,0 5 7 15,7 1-6-15,4 6 10 16,3 3-8-16,0 3 8 16,4-3-8-16,0-9 19 15,3-3-14-15,-3-13 30 16,-1-4-23-16,-3-11 18 15,1 5-21-15,-5-9 1 0,4 4-10 0,-3-4-1 32,7 6-3-32,-11-2-2 15,0-1 1-15,-4 7-6 0,5 6 3 16,-5-7-109-16,1 4 61 16</inkml:trace>
  <inkml:trace contextRef="#ctx0" brushRef="#br0" timeOffset="113168.4131">15949 9148 120 0,'-3'13'46'0,"3"-13"-24"0,3-28-17 15,1 21 27 1,6 14-19-16,-3-4 14 0,0 9-16 16,0 10 8-16,4 3-11 0,-4 13 2 15,0-4-6-15,0 20 2 16,0-1-3-16,-3 7-2 31,3-10 0-31,0 0 1 16,3 3-1-16,-3-9-36 15,1-6 19-15,-1-10-86 16,0-3 57-16</inkml:trace>
  <inkml:trace contextRef="#ctx0" brushRef="#br0" timeOffset="113721.4098">16016 9126 132 0,'-18'-19'49'0,"18"19"-26"0,22 0-27 0,-15-3 10 16,0 6-5-16,10-3-1 0,5 0 1 15,6 0-1 1,0 0 0-16,14 0 2 15,1 0-1-15,24-12 8 0,0 2-5 16,3-5 10-16,-6 5-8 0,3-5 5 31,3 2-6-31,33-9 4 16,-12 10-5-16,-13 2 7 16,-7 4-7-16,34-7 10 15,-6 7-8-15,-4-3 5 16,-10 3-6-16,-4-4 7 15,-14 7-8-15,-3-3 10 0,-11 3-8 0,-4-4 8 16,-10 14-8-16,-7-7 10 16,-8 3-9-16,-3-3 5 31,-3 9-7-31,-4 1 2 0,-3 5-4 0,-8 1 3 16,4 3-4-16,-3 9 1 15,-1 0-1-15,-3 7-2 16,4 9 1-16,0 12-1 0,-1 4 0 31,1-7 2-15,-1 0-1-16,1 0 4 15,-1-5-3-15,1-8 1 0,-1-8-1 16,1 2-4-16,-1-6 1 0,1 7-26 16,-1-1 15-1,-6-5-120-15,3-14 72 0</inkml:trace>
  <inkml:trace contextRef="#ctx0" brushRef="#br0" timeOffset="114169.2898">15861 9794 132 0,'-28'19'49'0,"21"-10"-26"0,3-21-23 0,4 6 10 32,7 6-6-32,7 0-7 15,4 0 1-15,14 0 3 0,6-4 0 0,15-2 10 16,0 6-5-1,18-9 8-15,-4 9-8 0,25-10 8 16,-1 1-8-16,19 3 10 16,-8-4-9-16,18 1 12 15,-7-1-11-15,3 1 14 16,-10 0-13-16,7-1 11 16,-11 10-11-16,1-9 11 15,-15 3-12-15,-7-4 7 0,-11 1-8 16,-6 6 2-16,-15-4-5 15,-13 7 7 1,-12 0-7-16,-6 0-1 16,-4-6-2-16,-3-3-131 15,-4 6 71-15</inkml:trace>
  <inkml:trace contextRef="#ctx0" brushRef="#br0" timeOffset="114704.2282">16556 9136 184 0,'-18'-3'68'0,"18"3"-36"0,0 9-26 15,0-3 21 1,7-3-16-16,-3 7 6 0,3 9-10 0,-4 3 2 16,1-1-5-16,-1 5 2 15,1 2-3-15,-4 6 3 16,4 1-4-16,-4 9 1 31,3-7-1-31,1 7-2 16,-1-9 1-16,1-7 1 15,3-3-1-15,-4-3-16 16,4-6 8-16,-7-13-105 16,4 3 62-16,-4-6-70 0,0-6 69 15</inkml:trace>
  <inkml:trace contextRef="#ctx0" brushRef="#br0" timeOffset="115358.1168">16574 9161 132 0,'-4'19'52'0,"4"-19"-28"0,7-22-17 16,-3 15 17 0,-1 7-14-16,4-3 0 15,0 3-7-15,4-6-2 16,3 6 0-16,0-6-1 15,4 12 0-15,-1-12 2 16,4 6-1-16,8-3 4 16,-1 3-3-16,0-7 10 15,-3 14-6-15,0-7 16 16,-4 3-12-16,-4 3 11 16,-3-6-12-16,-7 9 2 15,1 1-7-15,-12 5 2 16,4 4-3-16,-11 0 3 15,1 0-4-15,-11-3 1 16,3 2-1-16,-10-8-2 0,7 9 1 16,-4-13-4-16,7 10 2 0,-3-13-1 15,4 6 0-15,2-3-3 16,5-3 3-16,3-3-3 16,7 7 2-16,3-7 0 31,4 0 1-31,4 0 2 15,10 0 0-15,-3 0-3 16,-1 3 2-16,5 3 1 16,2-3 0-16,1-3 2 15,3 0-1-15,0 7 13 0,-3-4-8 0,-4 3 22 16,0 3-16-16,-6 1 16 16,-5-1-15-16,-6 7 12 15,-1 0-14-15,-10 6 8 16,0-4-11-16,-14 7 6 15,3 0-7-15,-6-6 7 16,2 6-8-16,-9-12 3 16,6 3-5-16,-14-7 0 15,7 7-2-15,-13-13-4 16,9 6 1-16,-3-9-12 0,11 0 6 16,4 0-100-16,6 0 59 0,4-9-127 31,10-1 98-31</inkml:trace>
  <inkml:trace contextRef="#ctx0" brushRef="#br0" timeOffset="116032.5682">17357 12372 176 0,'-4'-6'66'0,"4"6"-36"0,0 6-7 16,0-6 50-1,0 0-40-15,-3 0 29 0,3 3-37 0,-4 3 9 16,4 4-20-16,-3 5-2 31,-1-2-7-31,-3 12 1 0,7-6-3 0,-7 15 0 32,7 4-1-32,-4 3-4 15,8-4 1-15,-8 1 1 16,4-4 0-16,-3-5 0 15,-1-7 0-15,1 0-25 0,3-7 14 16,-4 1-72-16,8-7 46 16,-4-9-116-16,0-6 86 0</inkml:trace>
  <inkml:trace contextRef="#ctx0" brushRef="#br0" timeOffset="116333.3894">17388 12381 240 0,'-3'0'90'0,"3"0"-48"0,3 6-38 16,1-2 27-1,-1 2-19-15,1 3 8 0,3 4-12 0,0 3 2 16,7 2-6-16,4 1-2 16,0 0-1-16,3 6 1 15,3 0-1-15,1 3 2 16,0 1-2-16,-4 5 2 15,0-6-2-15,-3 4 2 32,3-4-2-32,-7-9-1 15,-3 6 1-15,-8-13 3 0,4 4-2 16,-7-7-18-16,4 1 8 0,-8-4-65 16,1-3 40-16</inkml:trace>
  <inkml:trace contextRef="#ctx0" brushRef="#br0" timeOffset="116689.0713">17187 12632 184 0,'-21'19'71'0,"21"-19"-38"0,-3 16-25 0,-1-7 29 15,8-3-21-15,-4-3 16 16,3 4-18-16,1-7 14 16,6 0-15-16,4-7 10 0,4 7-13 15,3 0 6-15,0 0-9 16,8-3 4 0,2 3-6-16,8-6 7 0,0 3-8 0,10-10 5 15,-3 4-5-15,4-1 2 16,-8 1-3-16,-3-3 3 15,0 5-4-15,-11-2 4 16,-7 9-4-16,-3-6 1 31,-4 6-1-31,-7 0-59 16,-4 0 31-16,-6 0-143 16,-1 6 94-16</inkml:trace>
  <inkml:trace contextRef="#ctx0" brushRef="#br0" timeOffset="133292.4573">19509 13764 128 0,'0'0'49'0,"0"0"-26"0,0 0-25 0,0 0 11 0,0 0-2 16,3 0 1-16,-3-6-2 15,4 6-1 1,-4-3-3-16,3-4 12 0,-3 7 7 0,0-3 1 15,0-3 1-15,0 6-6 16,0 0 0-16,-3 0-10 16,3 0-4-16,-4 0 2 15,1 0 1-15,3 0 4 16,0-3 1-16,-4 3-3 16,4 0 0-16,-7-6-5 0,7 6 0 15,-3 0-1-15,-1 0-2 16,0 0 1-16,1 0 1 15,-1 0-3 1,1 0 0-16,-1 0 5 16,1 0 5-16,-1-4-3 15,-3-2-1-15,0 6-2 16,0-3 0-16,4-3-2 16,-4 6 2-16,-1-10-2 15,5 10 2-15,-1-6-4 0,-3-3 0 16,4 6 1-16,-4-4 2 15,3-2-1-15,-3-1-1 16,0 1-2-16,0 3 1 16,0-4 1-16,0 1 2 0,0 0-3 15,3-1 0-15,-3 7 1 16,0-13 0-16,0 10-3 16,4-6 2-16,-1-4 3 15,-3 6 1-15,4 1-4 16,-1 0 1-16,-3-1 2 15,0-5 1 1,3 5-1-16,-10 1-2 16,4-7 3-16,-8 7 0 15,4-1 1-15,0 1 2 16,0-1-3-16,0-5 0 0,3 2-1 16,-3-2-2-16,3-4 3 15,1 9 0-15,-1-5-4 16,1 2-1-16,-1-9 1 15,4 3 0-15,0 1 1 0,-4-8 0 16,4 8 0-16,-3-4 0 16,3-3 0-16,0 6 2 15,0-6-1 1,-1-10-3-16,1 10 1 16,0 6 3-16,0-3 1 0,0-3-4 15,0 10 1-15,0-4 0 16,0 0 0-16,0 3 0 31,0-6 0-31,0-3 2 16,3 10 3-16,1-4-2 15,-1 3 0-15,1 3-1 0,-1-2 1 16,1-4-2-16,-4 0-1 16,3 0 1-16,1-6-1 15,-4 0 0-15,0 6 0 16,3-6 0-16,-3 6 0 0,3 1-3 15,1-1 2-15,6-6 1 16,-6 6 2-16,3 0-3 16,0-6-2-16,3-3 2 15,-6 12 2-15,6-12 0 16,-6 9-1-16,-1 0 1 16,4-6 1-16,-3 10-3 0,3-7 0 15,0-4 1-15,-4 1 2 16,1-3-3-16,-1 0 0 31,4-7 1-31,-3 7 0 0,3-6 0 16,-4 9 2-16,4-4-1 15,-3 4-1-15,6-3-2 16,-6 3-1-16,3 3 4 16,-4-3 1-16,1-9-3 15,-1-1-1-15,1-3 1 16,3-6 0-16,0 7 1 0,0-4 2 15,0 3 3-15,0 4 2 16,0-1-1-16,0 7-1 16,0 0-6-16,0 3 1 0,0-3 0 15,0 0 2-15,0-1-1 16,-4-2-1-16,1 3-2 16,-1 3 1-16,4-4 3 15,-4 11 1-15,1-1-1 16,-1-6 1-16,1 0-4 0,-1-4 0 15,1 1 1-15,-1-13 0 16,1 10 0-16,-1-3 2 16,1-1-1-16,-1 10-1 31,1-3 1-31,-4 0-1 0,3 2 0 16,4-2 0-16,0 3 0 15,0-3 0-15,0-7 0 16,-3 7 0-16,3 3-3 15,0-3 2-15,-4-7 1 16,4 1 2-16,-4 3-1 16,1-10-1-16,3 3 1 0,-4 4 1 15,4-1-1-15,-3-2 2 16,3 2-4-16,0 7 0 16,-4-7 1-16,4 1 2 15,-3 6-1-15,-1-1-1 16,-3 1 1-16,4-3-1 0,-8 3-3 31,4-7 2-31,-3-3 3 16,2-5 3-16,-2 8-4 0,6 4-1 15,-3 6-2-15,0 0 0 16,0-1 2-16,0-2 0 16,0 0 0-16,0 0 2 15,3-4-1-15,1 1-1 16,-4-3 3-16,3-1 2 0,1-3-4 15,-1-2-3-15,1 2 1 16,-1 0 2-16,1 4 0 16,-1-1 2-16,4 10 0 15,0-3 3-15,4 0-8 16,-4 3-3-16,3-3 3 16,-3-7 2-1,0 7 3-15,0 3 3 16,0-10-3-16,0-2-6 0,0 8-1 15,4-5 2-15,-4-1 1 16,3 1-2-16,1-4 2 16,-1 4 5-1,-3 6 5-15,0-1-10 16,0-11-3-16,-3 8 4 0,3 1 4 16,-4 9-7-16,1-3-2 15,-1 6 7-15,1-9 5 16,-1 3-3-16,1 9-2 15,-1-6-1-15,1-9 1 16,-1 3-1-16,1 2-1 16,-1-5 1-16,1 0 1 0,-1-7-1 15,0 10-1-15,1-3 1 16,-1 9-1-16,-3-4 0 16,0 8 2-16,-3 2-1 15,3 3-1-15,0-9 1 16,3 10 1-16,1 3-3 15,-1-7 0 1,0 16 3-16,4-19 1 16,0 3-4-16,-3 4-1 15,3-7 1 1,0 3 2-16,0 10 2 16,0-3-4-16,0 6 1 15,0-7 2-15,0-6-3 16,0 7 0-1,0 0 1-15,0-1 0 16,0-5 2-16,0 11 1 16,-4-2-4-16,4 16 1 15,0-20-2-15,0 10-2 16,0-3 5-16,0-3 3 16,-3 6-1-1,3 9-2 1,0-12 0-16,-4-3-1 15,1 6 0-15,-1 0 0 16,1-7 0-16,-1 4 2 16,4 3 1-16,0 10-6 15,0-17 0-15,-3 14 1 16,3-7 3-16,0 9 0 0,-4-12-1 16,1-3 1-16,3 6-1 15,0 6 0 1,-4 3 0-16,1 1 0 15,-1-7 0-15,1 6 0 0,-1 7 0 16,1 3 2-16,-5 0-1 16,1-10 2-16,0 7-4 15,0 3 0-15,0-10-1 0,0 16 0 16,0-6 2-16,4-3 0 16,-4 2 0-16,3 1 2 15,0 0-3-15,1 0 0 16,-1 6 1-16,1-6 2 31,-1 0-1-31,1-4-1 0,-1 10 1 16,1-6-1-1,-1-10 0-15,4 1 0 16,0-1 0 0,-3-2 0-16,3-7-3 15,0 0 2-15,0 0 1 16,3-7 0-16,-3 7 0 0,0-9 0 15,0-1 0-15,0 1 0 0,0-7 0 16,4-2 0-16,-1-1-3 16,1 3 2-16,-1-3 1 15,-3 0 0-15,4 1 0 16,-1 8 0-16,1-5 0 16,-1-4 0-16,1 3 0 31,0 7 0-16,3-10 0-15,-4 6 2 16,1-2-1-16,-1 5-1 16,1 1-2-16,-1-1 1 15,1 1-1-15,3-7 0 16,0 10 2-16,0-3 2 0,-4-1-1 16,1 10-1-16,0-9 1 15,-4-1-4 1,3 10 2-16,-3 0 1 15,4-3 2-15,-4 3-1 16,0 0-1-16,3-6-2 16,1 6 1-16,-4 0 1 0,0 0 0 15,7 0 0-15,0 6 0 16,-7-6 0-16,7 13 0 16,3-4 0-16,-3 10 0 15,0-13 0 1,4 4-11-16,0-1-5 0,3 1 16 31,0 8 11-31,0-2-6 16,0-7-3-16,7 7-1 15,7-3 1-15,-3-4-3 0,0 7 0 16,-4-1 1-16,0-2 2 16,-3-4-3-16,-1 1 0 15,-2 2 1-15,-5-2 2 16,-3-1 1-16,0-6 3 0,0 7-5 15,-7-10-3-15,0 9 3 16,4-9 1-16,-4 0-11 16,0 0-7-16,0 0-29 15,0 0-11-15</inkml:trace>
  <inkml:trace contextRef="#ctx0" brushRef="#br0" timeOffset="143704.9367">20906 13444 164 0,'-11'0'63'0,"18"-19"-34"0,0 13-16 16,-7 6 17-16,0-3-6 15,-3-3-2-15,-1 6-1 16,1 0-1-16,-4 0-11 0,-1 0 3 16,5 6 2-1,3-6-1-15,-7 0 2 16,0 0-4-16,-4 0 1 16,4 9-3-16,-3-9 2 0,3 0-2 15,-4-6 2-15,4 6-4 16,0 0-2-16,0 0 0 15,0-3-1-15,-4 3-2 16,1 0 1-16,-1-6-2 16,0 6-1-16,1 6 1 15,-4-6 1-15,0 0-1 0,-1 3-1 16,1 3 1-16,0 1 1 16,0-4-1-16,4-3-1 15,-1 6-2-15,0-3 1 16,4 7 1-16,0-4 2 15,0 3-3-15,0-9-2 0,0 3 2 16,0 10-2 15,0-4 1-31,0 4 2 16,3 3 2-16,-3-7-1 16,4 0-1-16,-1 1 1 15,4 6 1-15,-3-7-6 0,3 3 1 16,0 4 1-16,0-6 3 15,0 5 0-15,3-2-1 16,1 9 1-16,-1-3-1 0,1-1 0 16,-1 1 0-16,1 0 0 15,-1-3 2-15,1-4-3 16,0 4 0-16,-1 0 1 16,1-4 0-16,-1-6-3 0,1 4 2 15,3 9 3-15,0-10 1 16,-4 0-4-16,4-2 1 15,-3-4 2-15,3 3-1 16,0-6-3 0,0 10 1-16,-3-10 3 15,-1 9 1 1,4-9 3-16,-3 6-3 16,3-3 0-16,0-3 3 15,0 0 3-15,0 0-11 16,0 10-3-16,0-10 2 15,0 0 1-15,0 0 8 0,0-10 4 16,4 7-1-16,-1-3 0 16,1 6-8-16,0-3 0 15,-1-3-1-15,4 6 2 16,0-7 3-16,7 4 2 0,-3-3-6 16,0 3 0-16,3-4-3 15,-3-2 0-15,-1 0 2 16,-6 5 0-16,3-2 2 15,-4-3 3-15,-2 3-2 0,-1 2-2 32,0 4-3-32,0-6 1 15,-4 6-1-15,-6 0 0 16,3 0-18-16,-4 0-7 16,-3-3-39-16,4-3-17 15,-1-7-52-15</inkml:trace>
  <inkml:trace contextRef="#ctx0" brushRef="#br1" timeOffset="205332.5363">16658 10694 176 0,'-10'10'66'0,"13"-10"-36"0,-3 0-29 0,0 0 16 16,0 0-11-16,0 0-1 0,7 0 1 15,0 0 1-15,4 0-3 16,-1-7 2-16,5 4 0 0,-5-3 0 15,1 6 1-15,3-3 2 16,0 3 5-16,-4 0 1 16,1 0 0-16,3 3-3 15,0-3 0-15,0 6-5 0,4-6 1 16,0 0-7-16,-1 0-1 0,1 0 0 16,0 0 2-1,-1 0-1-15,1 0-1 0,-4-6-2 16,0 6 1-16,0 0 3 15,0 0 1-15,4 0-4 32,-4 0 1-32,-3 0 2 0,-4 0 1 15,-4 0 1-15,-3 0 0 16,0-3-22-16,-3-4-8 16,-1 7-20-16,-3 0-7 15,-3-3-46 1</inkml:trace>
  <inkml:trace contextRef="#ctx0" brushRef="#br1" timeOffset="205919.3678">16711 10757 160 0,'-10'6'63'0,"17"-6"-34"0,-7 3-25 0,7-3 15 0,-7 0 0 16,7 0 1-16,-7 0-3 16,0 10 2-16,3-1-10 15,4-9 1-15,0 9 1 0,-3 7-4 32,-1-6 1-32,1 5-1 0,-4 4 1 15,-4 0-2-15,1 0-1 16,3 6-3-16,-4 0 1 15,4 6 0-15,0-6 1 16,4 10-5-16,-8-7 1 16,4 0 0-16,-3-6 2 15,6-3-3-15,-6 0 0 0,6-7 1 16,-6 4 0-16,3-7 0 0,0 10 0 16,3-12 0-16,-3-7 0 15,4 0-3 1,-1 9 2-16,4 0-1 0,0-2 0 15,1-14 4-15,-5 7 1 32,4 0-1-32,0 0 1 0,0 7-4 15,4-4 0-15,3-3 3 16,0 0 3-16,0 0-2 0,4 6 0 16,-1-6 1-16,5 3 0 15,-1-3-2-15,-4 10 1 16,1-10-2-16,-4-4 2 31,-3-2-2-31,-1 6 2 0,-3 10-4 16,-7-10 0-16,4-4-45 15,-4-2-20-15,3-6-48 16</inkml:trace>
  <inkml:trace contextRef="#ctx0" brushRef="#br1" timeOffset="206362.671">17279 10625 184 0,'7'6'71'0,"-21"-6"-38"0,14 4-30 0,0-4 15 0,0 6-9 16,0 0-1-16,0 7-6 15,0-7-2-15,-4 6 0 16,-3 7 6-16,4 6 4 0,-4 0 3 16,0 4 3-16,0 5 4 0,-4 1 2 15,1-1-3-15,-1 7-1 16,4 3-6-16,-7 0-2 15,0 0-4-15,7-7-1 16,0-2-6-16,0-7 1 16,3-3 0-1,-7 3 0-15,-3-12-3 16,11 0 2-16,-4-4-15 16,3-2-6-16,1-1-7 15,3-12-35 1,3-7 2-16,1-5-35 15</inkml:trace>
  <inkml:trace contextRef="#ctx0" brushRef="#br1" timeOffset="206741.8059">17300 10694 220 0,'4'10'85'0,"-4"-1"-46"0,3-9-46 0,1 9 16 16,-1 1-8-16,1-1 2 15,3 1-2-15,-4 5-1 32,5 1 1-32,-1-4-1 0,0 14 4 15,0 8 2-15,0-6 0 16,0 7 1-16,0-1-2 15,0-5 0-15,0 5-3 16,0-6-2-16,0 0 1 16,-3-2 1-16,-4-1-1 0,0-7-1 15,0-5 1-15,0 3-1 16,0-1 0-16,0-2 0 16,-4-4-16-16,4-9-6 15,-3 7-38-15,3-17-58 31</inkml:trace>
  <inkml:trace contextRef="#ctx0" brushRef="#br1" timeOffset="207046.7018">17074 10961 244 0,'-7'3'90'0,"0"6"-48"0,32-12-49 16,-14 3 14-16,3 0-3 15,7 0 2-15,4-6 2 16,6-4 0-16,-2 10-4 16,-1 0-3-16,0 0 0 0,0 7 1 15,0-4 1-15,1-3 1 0,-5 6 0 16,-2-3-2-16,-5-3-2 15,-3 7 3-15,-7-7 0 16,-3 9-10-16,-8-3-5 16,-3-3-58-16,0 4-26 15</inkml:trace>
  <inkml:trace contextRef="#ctx0" brushRef="#br1" timeOffset="207425.5486">17794 11036 156 0,'-3'9'60'0,"3"-2"-32"0,-4 2-24 0,8-3 15 0,-4 4 2 16,0 2 2-16,-4 4 10 15,1 3 3-15,-5 0-18 16,5 6 7-16,-8 0 3 0,1-3-7 15,-4 3 1-15,-4-6-15 16,7-4-5-16,-3 1-12 16,-3-7-6-16,-4 4-63 15,-4-13-25-15,4-3-4 16</inkml:trace>
  <inkml:trace contextRef="#ctx0" brushRef="#br1" timeOffset="208510.0191">17942 10791 152 0,'0'13'57'0,"4"-7"-30"0,-1 13-29 0,1-10 11 0,-1 1 5 16,4 15 3-16,-3-6-6 15,0 9-2-15,-1 3-5 16,1 7-3-16,-4 0 2 0,0 2 7 16,-4-11 3-16,1-1-4 15,-1 0-1-15,0 3 2 0,1-9 1 16,-1 0-5-16,1-9-2 0,-4-4-7 31,0-12 2-15,3-6 0-16,-3-7-2 15,4 0 2-15,-1-12 1 16,1 0 0-16,3-7 0 16,3 1 0-16,1-10 0 15,3 6 0-15,3 13-3 16,1-6 2-16,-1 0 1 0,5 9 2 16,-1-4-3-16,0 1 0 15,0 7 1-15,4-1 0 16,-1 9 0-16,4-5 2 15,-3 5-3-15,7 1 0 0,-4 3 1 16,0 2 0-16,-7 4 0 16,4 4 2-16,-8 2-1 15,1 3-1-15,0 1 3 0,-8 8 2 32,-3-8-2-32,0 6 0 15,-3 2 1-15,-5 1 0 16,-6 3-2-16,-3-3-2 0,-4 0 1 15,-1 0 1-15,1-4 8 16,0-2 3-16,0-4-13 16,3-2-6-16,1 2 4 15,2-9 5-15,5 6 1 16,6-6 1-16,4 0-14 16,4-6-4-16,3 6 6 0,4-6 3 15,3 3 4-15,7-4 2 16,7-2-3-16,0 6-2 15,0-13 2-15,1 16 0 0,-1-3-2 16,-3 3 2-16,-4 0 1 16,-4 3 2-16,5 3 1 31,-5-3 1-31,-3 7-2 16,0-1-2-16,-6 1 7 15,-1 5 3-15,-7 1 3 0,3-3 3 16,-6 2-3-16,-1 4 2 15,-3 6-4-15,-4-6 1 16,-3 9-1-16,-3-9 1 16,-1 3-4-16,-7-10-3 0,-3 14 0 15,-4-17 1-15,-3-9-3 16,3 9-2-16,1-9 0 16,2 0-1-16,1 0-5 15,7-3 1-15,3-3-20 16,8 0-58-1,6 3-6-15,8-13-29 16</inkml:trace>
  <inkml:trace contextRef="#ctx0" brushRef="#br1" timeOffset="208963.8403">18588 11086 228 0,'0'3'88'0,"7"4"-48"0,-7 2-31 0,0-3 19 16,0-3-12-16,0 7-2 0,-4-1 5 15,-3 7 5-15,-3-7-13 16,-8 7 7-16,0-4 5 0,1 7-10 16,-1 3-2-16,1-9-9 15,-1 2-2-15,4-2-2 16,0-4 0-16,3 4-25 0,-7-10-11 16,11 6-52-16,-7-18-20 15</inkml:trace>
  <inkml:trace contextRef="#ctx0" brushRef="#br1" timeOffset="209661.3601">19054 10678 208 0,'-11'0'79'0,"11"0"-42"0,-11 0-39 0,8 0 17 0,-4 0-9 16,-4 0-1-16,1 0-2 15,-1 0-3-15,-3 7 1 16,0 2 18-16,-4 7 12 0,-3-4-13 16,0-2-7-16,0 5-5 15,0 4-2-15,6 0 0 0,-2-3 0 16,3 3-2-16,0-4 1 16,-1 4-4-16,1 0 0 15,0 0 1-15,4 6 0 16,-1 0-3-16,4 3 2 15,0 0 3-15,-4 1 1 16,11 5-4 0,7-6-1-16,-3-3 1 0,7-6 2 15,-1 0 2-15,4-3 1 16,-3-1 0-16,3-5 0 16,0 2-5-16,4-5 1 15,-4-7 0-15,7 0 0 16,-3 9 0-16,-1-15 0 15,1 3 0-15,-4 3 2 0,0 0-1 16,0 0-1-16,-3 0-28 16,-1-7-14-16,1 4-77 15</inkml:trace>
  <inkml:trace contextRef="#ctx0" brushRef="#br1" timeOffset="210579.562">19265 10647 264 0,'0'10'101'0,"-3"-10"-54"0,3 3-55 15,3-3 18-15,4 0-11 16,0-3 0-16,4-4-1 15,3 4-2-15,0-3 3 16,0 6-2-16,0-6 1 0,0 2 4 0,1-2 3 16,2 6 0-1,-6 0 0 17,-1-3-3-32,-10 3-2 15,7 3 1-15,-7 3 1 16,0-2-1-16,-3 8-1 0,3 1 1 15,-4 2-1-15,1-2 0 16,-1 9 0-16,-3-3 0 16,4-1 0-16,-1 8 0 15,4-8 0-15,0 4 0 0,-3 3 2 16,-1 0-1-16,4 1-1 16,0-4 1-16,0 9-1 15,0-3 2-15,0 0 1 0,0 10-1 16,0-4 1-16,4 1 0 15,-4 3 3-15,3-20-1 16,-3 17 2-16,4-16-6 16,-4 6-1-16,0-16 0 15,-4 10 2-15,1-3 3 16,3-1 2 0,0-12-3-16,-4 7-1 15,1-1-1-15,-1-2-2 16,1-4-2-16,3 3 1 15,0 3 3-15,0-9 3 0,0 7 0 16,0-7 0-16,0 0 1 16,0 0 1-16,0 0-1 15,-4 3 3 1,1-3-3-16,-1 0-1 16,-3 0 0-16,0 0 1 0,-4 0 3 15,-3 0 7-15,4 6 2 16,-5-6-3-16,-9 3 1 15,3-12-7-15,-4 15-3 16,0-6-3-16,1 0-3 0,-1 0-2 31,0 3 1-31,0 7-4 16,4-4 1-16,4-6-22 16,3 0-11-16,-1-6-64 15</inkml:trace>
  <inkml:trace contextRef="#ctx0" brushRef="#br1" timeOffset="214044.5529">19399 11268 104 0,'-14'-9'38'0,"18"15"-20"0,-8 3-15 0,4 1 12 0,0-10-9 15,0 6-1-15,0-12-1 16,0 6 2-16,7 0-1 15,0 0 0-15,-3 0-1 16,3 0 2-16,0 6-3 16,-4-3 3-16,4 6 0 0,-3-2 0 0,3 5 1 15,0-2 2-15,0 5 5 16,-3 4-4-16,3 6 0 16,0-6-6-16,-4 0-1 15,1 0-1-15,-1 3 1 0,1 0-2 16,-1 3-1-16,1 9-2 15,0-6 1-15,-1 7 1 16,4-1 2-16,-7 4 3 16,4-3 4-16,-1 2-4 15,1-9-3-15,-1 7-1 0,1-10-1 16,-1 3 2-16,1 7 1 16,-4-7-4-16,3-3-1 31,1 3 1-31,-1 0 2 15,1 4 0-15,-1-4 2 0,1 0-4 16,-1-3 0-16,1 0-1 16,0-3 0-16,-1-3 4 15,1 6 1-15,-4-6-1 16,3 0-2 0,-3 12 1-16,4-12-1 0,-1 6 2 15,-3-22-1-15,4 16-1 16,-1-13 1-16,-3 4-1 15,0-10 0-15,0 9 2 16,0-3-10-16,0-2-2 16,0-4-24-16,-3 0-10 0,3-10-35 15</inkml:trace>
  <inkml:trace contextRef="#ctx0" brushRef="#br1" timeOffset="214629.1337">19325 12202 160 0,'-3'4'60'0,"3"2"-32"0,3-6-28 0,1 6 10 0,-1-3 2 16,4 7 3-16,0-1-2 31,0 1 0-31,4 5-7 15,-4 1 5-15,4 3 2 0,-1-1-2 16,8 1-1-16,-4 0-2 16,0-3 0-16,-3 3 0 0,-1-1 0 15,1-8 0-15,3 6 0 16,0-1-4-16,4-2-3 16,-4 2 4-16,-4-5 1 15,1 6-2-15,0-7-1 0,-1 0 1 16,-3-6 0-16,0 4 0 15,0-4 0-15,-7-3 4 16,0 0 5-16,0 0 6 16,0 0 3-16,0 0-5 15,0 0-2-15,4 0-7 16,3-3-3 0,3-7 0-16,5-5 1 15,2-4-8-15,8-6 0 16,3-10-7-16,0-6-1 0,4-18-68 15,-4 2-28-15,-7-18-21 16</inkml:trace>
  <inkml:trace contextRef="#ctx0" brushRef="#br0" timeOffset="269884.0989">13028 3911 160 0,'-7'4'60'0,"7"-8"-32"0,-3-2-33 0,3 6 54 15,0-3-23-15,0-3-9 16,0-7-5-16,-4 7-9 15,4-3-2-15,-4 2 2 0,1 4-2 16,-4 3-1-16,3 0 3 0,-3 0 0 16,0 10 1-16,-3-1 2 15,3 0 3-15,0 1 2 32,3 5-1-17,-3 4-6-15,3 0 0 0,1 0-4 16,6-3-3-16,-3-1 2 15,4 4 0-15,-1-6-2 16,5-4 2 0,2 7 1-16,4-1 0 15,-7-5 0-15,0-7 2 0,0-6 1 16,0-7-1 0,1 1-4-16,-5-7-1 15,-3 1 2-15,0 2 0 16,0-6 1-16,0-12 2 0,0-1 3 15,-3 1 4-15,3-6-4 16,0 2-1-16,-4 1-4 31,4-4-1-31,-4 3 3 16,4 7 1-16,-3 3-4 0,3 13 1 16,-4-14-2-16,4 17 0 15,0 3 0-15,0 6-2 16,0 0 3-16,4 15 0 15,-1 1-4-15,5 3-1 16,-1 0 5-16,0 9 5 0,3-3 0 16,1 10 1-16,-1-4-3 15,4 3-2-15,1-2 1 16,-1-1-1-16,0-6-3 0,0 0 0 16,-3-6-3-16,-1 0 1 15,-3-10 7-15,0 1 4 16,-3-1-43-16,-4-9-19 15,0 0-47 1</inkml:trace>
  <inkml:trace contextRef="#ctx0" brushRef="#br0" timeOffset="270369.391">13317 3852 184 0,'-28'6'71'0,"18"29"-38"0,-1-23-41 31,11-6 12-31,0-2-4 0,7-4 0 0,0 0 0 16,-3-4 2-16,3 4 1 15,10-15-1-15,1 12-2 16,-4-4 3-16,0-2 0 15,-3-7 1-15,3 7-2 16,-7-4 1-16,-4-2 2 0,5-4 2 31,-8 3-1-31,0 4-1 16,0-4-1-16,-4 6 2 16,0 1-3-16,-6 18 0 15,3 7 3 1,0-3-1-16,-7 6 0 0,3 6-6 15,4-7 1-15,11 8 0 16,-4-8 2-16,0 11-1 0,0-8-1 16,0 1-2-1,0 4 1-15,7-8 1 0,-4 1 0 16,8-9 0-16,-4 5 0 16,3-5-3-16,4-4 2 15,-3-3 3-15,0-3 1 16,-1-3-23-16,1-3-12 0,-1 3-60 15</inkml:trace>
  <inkml:trace contextRef="#ctx0" brushRef="#br0" timeOffset="270816.9441">13490 3789 164 0,'0'0'63'0,"-3"6"-34"0,6-2-30 0,-3 2 15 16,4-3-10-16,-4 9 0 0,7 7-4 16,-7-6-1-16,3 9 1 15,-3-3 0-15,7-1 0 0,-10 1 0 16,10 0 2-16,-11 0 8 16,4-3 3-16,0 2 2 0,0-8 1 15,0-1-6-15,4-9-2 16,-4 10-4-16,3-20-1 15,1 1-1-15,3-4 1 16,-3-9-7-16,-1 3-1 31,4-9-1-31,0 3 2 0,0 6 2 16,0 1 3-16,0-1-2 16,4 3 0-16,0 13 3 15,-1-3 1-15,1 6-1 16,-1 6-2-16,1 3 3 0,3 1 0 15,-3 9-1-15,-1-4-2 16,-3 4-2-16,0-6 1 16,0 2 1-16,0-5 0 15,0-1-38-15,-3 0-16 16,3-2-33 0</inkml:trace>
  <inkml:trace contextRef="#ctx0" brushRef="#br0" timeOffset="271202.3116">13907 3617 168 0,'-8'-7'66'0,"1"17"-36"0,0 12-22 0,0-13 16 16,-7 4-12-16,0 12-2 15,0 0-8-15,0-3-2 0,3 9 0 16,-3-3 2-16,4 1 3 0,3-11-4 15,3 1-3-15,4 3-2 16,0-9 3-16,4 2 0 16,10-5 1-16,7-1-3 15,-4 1 2-15,1 5 1 0,3-5 0 16,-3-1 0-16,-4 1 0 16,0-10 2-16,-3 9 1 15,-4 0 3-15,-7 1 1 0,-4-1 5 16,-3-3 3-16,0 4-6 15,-11-1-1-15,-6 1-4 16,-1-4-1-16,4-3-3 31,0 6-3-31,3-9-25 16,0 7-9-16,4-4-122 16,11-13 71-1</inkml:trace>
  <inkml:trace contextRef="#ctx0" brushRef="#br0" timeOffset="271624.5918">14101 3833 152 0,'7'16'57'0,"0"-32"-30"0,3 7-29 16,-3 9 9-16,0 0-5 15,0 0 1-15,0 0 2 16,1-4 2-1,2-2-3-15,-3 6-3 0,0-9 2 16,0 3 0-16,0-4 3 16,-3-2 3-16,-1-4 5 15,-3-3-4-15,0 0 0 16,-3 0-4-16,-4 4 1 0,-4 5 2 16,-3 4 2-16,0 12-1 15,0 4 1-15,0 9-6 0,-7 6-1 16,6 9-4-16,-2-12-1 15,3 9-1 1,3-2-2-16,1-1 3 0,6 0 0 16,4-9 1-16,0 6 2 15,4-6-3-15,3-3 0 16,3-7-1-16,1 0 0 0,3-2 0 16,4-4 0-16,3-13-16 15,0 7-8-15,0-3-39 16,-3-3-47-1,-1-1 30-15</inkml:trace>
  <inkml:trace contextRef="#ctx0" brushRef="#br0" timeOffset="272061.2513">13518 4466 168 0,'11'0'66'0,"-22"-9"-36"0,29 18-31 15,-11-9 10 1,7 0-9-16,4-3 0 16,3-6 0-16,4 3 0 15,-1 6-9-15,5-7-2 0,2-2 15 0,-2 6 8 0,2-7-3 16,-2 4-2-16,-5 3-4 15,-3-3-3-15,-3-4 1 16,-4 4-1-16,0 3 2 16,-3 3 1-16,-8-6-52 15,1-4-28 17</inkml:trace>
  <inkml:trace contextRef="#ctx0" brushRef="#br0" timeOffset="272314.8253">13638 4234 192 0,'-7'7'74'0,"7"-4"-40"0,7 6-27 0,-3-3 18 16,3-2-9-16,0 5 1 15,4 7-10-15,-1-7-2 16,4 7-3-16,-3 3-2 0,-1 6 3 15,1-3-4-15,0 3 0 16,-4 3 1 0,0 6 2-16,-4 1-3 15,4-1 0-15,-3-5-8 16,3-11-4-16,7 1-88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E0169-F101-432F-AAFD-2DA49250D266}" type="datetime1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E5576-56A6-425F-8AA5-C11CEBE76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3854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 65"/>
          <p:cNvGrpSpPr/>
          <p:nvPr userDrawn="1"/>
        </p:nvGrpSpPr>
        <p:grpSpPr>
          <a:xfrm>
            <a:off x="1016637" y="939"/>
            <a:ext cx="1016638" cy="1016638"/>
            <a:chOff x="1248229" y="0"/>
            <a:chExt cx="1248229" cy="1248229"/>
          </a:xfrm>
        </p:grpSpPr>
        <p:sp>
          <p:nvSpPr>
            <p:cNvPr id="10" name="矩形 9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组 66"/>
          <p:cNvGrpSpPr/>
          <p:nvPr userDrawn="1"/>
        </p:nvGrpSpPr>
        <p:grpSpPr>
          <a:xfrm>
            <a:off x="2033274" y="938"/>
            <a:ext cx="1028587" cy="1028587"/>
            <a:chOff x="2496456" y="-1"/>
            <a:chExt cx="1262899" cy="1262899"/>
          </a:xfrm>
        </p:grpSpPr>
        <p:sp>
          <p:nvSpPr>
            <p:cNvPr id="20" name="直角三角形 19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直角三角形 20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组 58"/>
          <p:cNvGrpSpPr/>
          <p:nvPr userDrawn="1"/>
        </p:nvGrpSpPr>
        <p:grpSpPr>
          <a:xfrm>
            <a:off x="1016636" y="998200"/>
            <a:ext cx="1016630" cy="1016630"/>
            <a:chOff x="1248227" y="1248229"/>
            <a:chExt cx="1248229" cy="1248229"/>
          </a:xfrm>
        </p:grpSpPr>
        <p:sp>
          <p:nvSpPr>
            <p:cNvPr id="22" name="矩形 21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椭圆 22"/>
            <p:cNvSpPr/>
            <p:nvPr userDrawn="1"/>
          </p:nvSpPr>
          <p:spPr>
            <a:xfrm>
              <a:off x="1248227" y="1248229"/>
              <a:ext cx="1248229" cy="12482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组 59"/>
          <p:cNvGrpSpPr/>
          <p:nvPr userDrawn="1"/>
        </p:nvGrpSpPr>
        <p:grpSpPr>
          <a:xfrm>
            <a:off x="-1" y="998199"/>
            <a:ext cx="1016638" cy="1016639"/>
            <a:chOff x="0" y="1248227"/>
            <a:chExt cx="1248229" cy="1248230"/>
          </a:xfrm>
        </p:grpSpPr>
        <p:sp>
          <p:nvSpPr>
            <p:cNvPr id="24" name="矩形 23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三角形 24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三角形 25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组 64"/>
          <p:cNvGrpSpPr/>
          <p:nvPr userDrawn="1"/>
        </p:nvGrpSpPr>
        <p:grpSpPr>
          <a:xfrm>
            <a:off x="-1" y="939"/>
            <a:ext cx="1016639" cy="1016638"/>
            <a:chOff x="0" y="0"/>
            <a:chExt cx="1248230" cy="1248229"/>
          </a:xfrm>
        </p:grpSpPr>
        <p:sp>
          <p:nvSpPr>
            <p:cNvPr id="9" name="矩形 8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组 50"/>
          <p:cNvGrpSpPr/>
          <p:nvPr userDrawn="1"/>
        </p:nvGrpSpPr>
        <p:grpSpPr>
          <a:xfrm rot="10800000">
            <a:off x="2033269" y="998197"/>
            <a:ext cx="1028593" cy="1016634"/>
            <a:chOff x="5617024" y="653140"/>
            <a:chExt cx="2496460" cy="2467431"/>
          </a:xfrm>
        </p:grpSpPr>
        <p:grpSp>
          <p:nvGrpSpPr>
            <p:cNvPr id="41" name="组 40"/>
            <p:cNvGrpSpPr/>
            <p:nvPr userDrawn="1"/>
          </p:nvGrpSpPr>
          <p:grpSpPr>
            <a:xfrm>
              <a:off x="5617025" y="655563"/>
              <a:ext cx="1248230" cy="1248229"/>
              <a:chOff x="5617025" y="655563"/>
              <a:chExt cx="1248230" cy="1248229"/>
            </a:xfrm>
          </p:grpSpPr>
          <p:sp>
            <p:nvSpPr>
              <p:cNvPr id="39" name="直角三角形 38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直角三角形 39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" name="组 41"/>
            <p:cNvGrpSpPr/>
            <p:nvPr userDrawn="1"/>
          </p:nvGrpSpPr>
          <p:grpSpPr>
            <a:xfrm>
              <a:off x="6865254" y="653140"/>
              <a:ext cx="1248230" cy="1248229"/>
              <a:chOff x="5617025" y="655563"/>
              <a:chExt cx="1248230" cy="1248229"/>
            </a:xfrm>
          </p:grpSpPr>
          <p:sp>
            <p:nvSpPr>
              <p:cNvPr id="43" name="直角三角形 42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直角三角形 43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组 44"/>
            <p:cNvGrpSpPr/>
            <p:nvPr userDrawn="1"/>
          </p:nvGrpSpPr>
          <p:grpSpPr>
            <a:xfrm>
              <a:off x="5617024" y="1872342"/>
              <a:ext cx="1248230" cy="1248229"/>
              <a:chOff x="5617025" y="655563"/>
              <a:chExt cx="1248230" cy="1248229"/>
            </a:xfrm>
          </p:grpSpPr>
          <p:sp>
            <p:nvSpPr>
              <p:cNvPr id="46" name="直角三角形 45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直角三角形 46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" name="组 47"/>
            <p:cNvGrpSpPr/>
            <p:nvPr userDrawn="1"/>
          </p:nvGrpSpPr>
          <p:grpSpPr>
            <a:xfrm>
              <a:off x="6865253" y="1869919"/>
              <a:ext cx="1248230" cy="1248229"/>
              <a:chOff x="5617025" y="655563"/>
              <a:chExt cx="1248230" cy="1248229"/>
            </a:xfrm>
          </p:grpSpPr>
          <p:sp>
            <p:nvSpPr>
              <p:cNvPr id="49" name="直角三角形 48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直角三角形 49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8" name="组 57"/>
          <p:cNvGrpSpPr/>
          <p:nvPr userDrawn="1"/>
        </p:nvGrpSpPr>
        <p:grpSpPr>
          <a:xfrm>
            <a:off x="3061861" y="939"/>
            <a:ext cx="1016638" cy="1016638"/>
            <a:chOff x="3725324" y="1238432"/>
            <a:chExt cx="1248229" cy="1248229"/>
          </a:xfrm>
        </p:grpSpPr>
        <p:sp>
          <p:nvSpPr>
            <p:cNvPr id="52" name="矩形 51"/>
            <p:cNvSpPr/>
            <p:nvPr userDrawn="1"/>
          </p:nvSpPr>
          <p:spPr>
            <a:xfrm>
              <a:off x="3725324" y="1238432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 userDrawn="1"/>
          </p:nvSpPr>
          <p:spPr>
            <a:xfrm>
              <a:off x="3725324" y="1446470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 userDrawn="1"/>
          </p:nvSpPr>
          <p:spPr>
            <a:xfrm>
              <a:off x="3725324" y="1654509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 userDrawn="1"/>
          </p:nvSpPr>
          <p:spPr>
            <a:xfrm>
              <a:off x="3725324" y="1862547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 userDrawn="1"/>
          </p:nvSpPr>
          <p:spPr>
            <a:xfrm>
              <a:off x="3725324" y="2070585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 userDrawn="1"/>
          </p:nvSpPr>
          <p:spPr>
            <a:xfrm>
              <a:off x="3725324" y="2278623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组 60"/>
          <p:cNvGrpSpPr/>
          <p:nvPr userDrawn="1"/>
        </p:nvGrpSpPr>
        <p:grpSpPr>
          <a:xfrm rot="5400000">
            <a:off x="3061858" y="1003164"/>
            <a:ext cx="1016638" cy="1016639"/>
            <a:chOff x="0" y="1248227"/>
            <a:chExt cx="1248229" cy="1248230"/>
          </a:xfrm>
        </p:grpSpPr>
        <p:sp>
          <p:nvSpPr>
            <p:cNvPr id="62" name="矩形 61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三角形 62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三角形 63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组 76"/>
          <p:cNvGrpSpPr/>
          <p:nvPr userDrawn="1"/>
        </p:nvGrpSpPr>
        <p:grpSpPr>
          <a:xfrm>
            <a:off x="1901" y="2001871"/>
            <a:ext cx="1016638" cy="1016638"/>
            <a:chOff x="2336" y="2502549"/>
            <a:chExt cx="1248229" cy="1248229"/>
          </a:xfrm>
        </p:grpSpPr>
        <p:sp>
          <p:nvSpPr>
            <p:cNvPr id="69" name="矩形 68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76" name="组 75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72" name="矩形 71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矩形 72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矩形 74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8" name="矩形 77"/>
          <p:cNvSpPr/>
          <p:nvPr userDrawn="1"/>
        </p:nvSpPr>
        <p:spPr>
          <a:xfrm>
            <a:off x="1016636" y="2001878"/>
            <a:ext cx="1008141" cy="10166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89" name="组 88"/>
          <p:cNvGrpSpPr/>
          <p:nvPr userDrawn="1"/>
        </p:nvGrpSpPr>
        <p:grpSpPr>
          <a:xfrm>
            <a:off x="3061301" y="2032450"/>
            <a:ext cx="1016639" cy="1023001"/>
            <a:chOff x="3759350" y="2494736"/>
            <a:chExt cx="1248230" cy="1256042"/>
          </a:xfrm>
        </p:grpSpPr>
        <p:sp>
          <p:nvSpPr>
            <p:cNvPr id="83" name="矩形 82"/>
            <p:cNvSpPr/>
            <p:nvPr userDrawn="1"/>
          </p:nvSpPr>
          <p:spPr>
            <a:xfrm>
              <a:off x="3759350" y="2494736"/>
              <a:ext cx="1248230" cy="12560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88" name="组 87"/>
            <p:cNvGrpSpPr/>
            <p:nvPr userDrawn="1"/>
          </p:nvGrpSpPr>
          <p:grpSpPr>
            <a:xfrm>
              <a:off x="3774026" y="2495224"/>
              <a:ext cx="1233548" cy="1233548"/>
              <a:chOff x="3774026" y="2495224"/>
              <a:chExt cx="1189544" cy="1189544"/>
            </a:xfrm>
          </p:grpSpPr>
          <p:sp>
            <p:nvSpPr>
              <p:cNvPr id="84" name="椭圆 83"/>
              <p:cNvSpPr/>
              <p:nvPr userDrawn="1"/>
            </p:nvSpPr>
            <p:spPr>
              <a:xfrm>
                <a:off x="3774026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椭圆 84"/>
              <p:cNvSpPr/>
              <p:nvPr userDrawn="1"/>
            </p:nvSpPr>
            <p:spPr>
              <a:xfrm>
                <a:off x="4368798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椭圆 85"/>
              <p:cNvSpPr/>
              <p:nvPr userDrawn="1"/>
            </p:nvSpPr>
            <p:spPr>
              <a:xfrm>
                <a:off x="3774026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椭圆 86"/>
              <p:cNvSpPr/>
              <p:nvPr userDrawn="1"/>
            </p:nvSpPr>
            <p:spPr>
              <a:xfrm>
                <a:off x="4368798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2" name="组 161"/>
          <p:cNvGrpSpPr/>
          <p:nvPr userDrawn="1"/>
        </p:nvGrpSpPr>
        <p:grpSpPr>
          <a:xfrm>
            <a:off x="2021006" y="1985918"/>
            <a:ext cx="1044854" cy="1036564"/>
            <a:chOff x="1886852" y="1870267"/>
            <a:chExt cx="951721" cy="959102"/>
          </a:xfrm>
        </p:grpSpPr>
        <p:sp>
          <p:nvSpPr>
            <p:cNvPr id="160" name="直角三角形 159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1" name="直角三角形 160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3" name="组 162"/>
          <p:cNvGrpSpPr/>
          <p:nvPr userDrawn="1"/>
        </p:nvGrpSpPr>
        <p:grpSpPr>
          <a:xfrm rot="10800000">
            <a:off x="7128740" y="996797"/>
            <a:ext cx="1016638" cy="1016638"/>
            <a:chOff x="1248229" y="0"/>
            <a:chExt cx="1248229" cy="1248229"/>
          </a:xfrm>
        </p:grpSpPr>
        <p:sp>
          <p:nvSpPr>
            <p:cNvPr id="164" name="矩形 163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5" name="矩形 164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6" name="矩形 165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7" name="矩形 166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8" name="矩形 167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9" name="矩形 168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0" name="组 169"/>
          <p:cNvGrpSpPr/>
          <p:nvPr userDrawn="1"/>
        </p:nvGrpSpPr>
        <p:grpSpPr>
          <a:xfrm rot="10800000">
            <a:off x="6100154" y="984849"/>
            <a:ext cx="1028587" cy="1028587"/>
            <a:chOff x="2496456" y="-1"/>
            <a:chExt cx="1262899" cy="1262899"/>
          </a:xfrm>
        </p:grpSpPr>
        <p:sp>
          <p:nvSpPr>
            <p:cNvPr id="171" name="直角三角形 170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2" name="直角三角形 171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3" name="组 172"/>
          <p:cNvGrpSpPr/>
          <p:nvPr userDrawn="1"/>
        </p:nvGrpSpPr>
        <p:grpSpPr>
          <a:xfrm rot="10800000">
            <a:off x="7128749" y="-19833"/>
            <a:ext cx="1016630" cy="1016630"/>
            <a:chOff x="1248227" y="1248229"/>
            <a:chExt cx="1248229" cy="1248229"/>
          </a:xfrm>
        </p:grpSpPr>
        <p:sp>
          <p:nvSpPr>
            <p:cNvPr id="174" name="矩形 173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5" name="椭圆 174"/>
            <p:cNvSpPr/>
            <p:nvPr userDrawn="1"/>
          </p:nvSpPr>
          <p:spPr>
            <a:xfrm>
              <a:off x="1248227" y="1248229"/>
              <a:ext cx="1248229" cy="12482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6" name="组 175"/>
          <p:cNvGrpSpPr/>
          <p:nvPr userDrawn="1"/>
        </p:nvGrpSpPr>
        <p:grpSpPr>
          <a:xfrm rot="10800000">
            <a:off x="8145379" y="-19842"/>
            <a:ext cx="1016638" cy="1016639"/>
            <a:chOff x="0" y="1248227"/>
            <a:chExt cx="1248229" cy="1248230"/>
          </a:xfrm>
        </p:grpSpPr>
        <p:sp>
          <p:nvSpPr>
            <p:cNvPr id="177" name="矩形 176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8" name="三角形 177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9" name="三角形 178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0" name="组 179"/>
          <p:cNvGrpSpPr/>
          <p:nvPr userDrawn="1"/>
        </p:nvGrpSpPr>
        <p:grpSpPr>
          <a:xfrm rot="10800000">
            <a:off x="8145378" y="996797"/>
            <a:ext cx="1016639" cy="1016638"/>
            <a:chOff x="0" y="0"/>
            <a:chExt cx="1248230" cy="1248229"/>
          </a:xfrm>
        </p:grpSpPr>
        <p:sp>
          <p:nvSpPr>
            <p:cNvPr id="181" name="矩形 180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2" name="矩形 181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3" name="矩形 182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4" name="矩形 183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5" name="矩形 184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6" name="矩形 185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7" name="矩形 186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8" name="组 187"/>
          <p:cNvGrpSpPr/>
          <p:nvPr userDrawn="1"/>
        </p:nvGrpSpPr>
        <p:grpSpPr>
          <a:xfrm>
            <a:off x="6100152" y="-19833"/>
            <a:ext cx="1028593" cy="1016634"/>
            <a:chOff x="5617024" y="653140"/>
            <a:chExt cx="2496460" cy="2467431"/>
          </a:xfrm>
        </p:grpSpPr>
        <p:grpSp>
          <p:nvGrpSpPr>
            <p:cNvPr id="189" name="组 188"/>
            <p:cNvGrpSpPr/>
            <p:nvPr userDrawn="1"/>
          </p:nvGrpSpPr>
          <p:grpSpPr>
            <a:xfrm>
              <a:off x="5617025" y="655563"/>
              <a:ext cx="1248230" cy="1248229"/>
              <a:chOff x="5617025" y="655563"/>
              <a:chExt cx="1248230" cy="1248229"/>
            </a:xfrm>
          </p:grpSpPr>
          <p:sp>
            <p:nvSpPr>
              <p:cNvPr id="199" name="直角三角形 198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直角三角形 199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0" name="组 189"/>
            <p:cNvGrpSpPr/>
            <p:nvPr userDrawn="1"/>
          </p:nvGrpSpPr>
          <p:grpSpPr>
            <a:xfrm>
              <a:off x="6865254" y="653140"/>
              <a:ext cx="1248230" cy="1248229"/>
              <a:chOff x="5617025" y="655563"/>
              <a:chExt cx="1248230" cy="1248229"/>
            </a:xfrm>
          </p:grpSpPr>
          <p:sp>
            <p:nvSpPr>
              <p:cNvPr id="197" name="直角三角形 196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直角三角形 197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1" name="组 190"/>
            <p:cNvGrpSpPr/>
            <p:nvPr userDrawn="1"/>
          </p:nvGrpSpPr>
          <p:grpSpPr>
            <a:xfrm>
              <a:off x="5617024" y="1872342"/>
              <a:ext cx="1248230" cy="1248229"/>
              <a:chOff x="5617025" y="655563"/>
              <a:chExt cx="1248230" cy="1248229"/>
            </a:xfrm>
          </p:grpSpPr>
          <p:sp>
            <p:nvSpPr>
              <p:cNvPr id="195" name="直角三角形 194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直角三角形 195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2" name="组 191"/>
            <p:cNvGrpSpPr/>
            <p:nvPr userDrawn="1"/>
          </p:nvGrpSpPr>
          <p:grpSpPr>
            <a:xfrm>
              <a:off x="6865253" y="1869919"/>
              <a:ext cx="1248230" cy="1248229"/>
              <a:chOff x="5617025" y="655563"/>
              <a:chExt cx="1248230" cy="1248229"/>
            </a:xfrm>
          </p:grpSpPr>
          <p:sp>
            <p:nvSpPr>
              <p:cNvPr id="193" name="直角三角形 192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直角三角形 193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1" name="组 200"/>
          <p:cNvGrpSpPr/>
          <p:nvPr userDrawn="1"/>
        </p:nvGrpSpPr>
        <p:grpSpPr>
          <a:xfrm rot="10800000">
            <a:off x="5083516" y="996797"/>
            <a:ext cx="1016638" cy="1016638"/>
            <a:chOff x="3725324" y="1238432"/>
            <a:chExt cx="1248229" cy="1248229"/>
          </a:xfrm>
        </p:grpSpPr>
        <p:sp>
          <p:nvSpPr>
            <p:cNvPr id="202" name="矩形 201"/>
            <p:cNvSpPr/>
            <p:nvPr userDrawn="1"/>
          </p:nvSpPr>
          <p:spPr>
            <a:xfrm>
              <a:off x="3725324" y="1238432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3" name="矩形 202"/>
            <p:cNvSpPr/>
            <p:nvPr userDrawn="1"/>
          </p:nvSpPr>
          <p:spPr>
            <a:xfrm>
              <a:off x="3725324" y="1446470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4" name="矩形 203"/>
            <p:cNvSpPr/>
            <p:nvPr userDrawn="1"/>
          </p:nvSpPr>
          <p:spPr>
            <a:xfrm>
              <a:off x="3725324" y="1654509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5" name="矩形 204"/>
            <p:cNvSpPr/>
            <p:nvPr userDrawn="1"/>
          </p:nvSpPr>
          <p:spPr>
            <a:xfrm>
              <a:off x="3725324" y="1862547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6" name="矩形 205"/>
            <p:cNvSpPr/>
            <p:nvPr userDrawn="1"/>
          </p:nvSpPr>
          <p:spPr>
            <a:xfrm>
              <a:off x="3725324" y="2070585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7" name="矩形 206"/>
            <p:cNvSpPr/>
            <p:nvPr userDrawn="1"/>
          </p:nvSpPr>
          <p:spPr>
            <a:xfrm>
              <a:off x="3725324" y="2278623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8" name="组 207"/>
          <p:cNvGrpSpPr/>
          <p:nvPr userDrawn="1"/>
        </p:nvGrpSpPr>
        <p:grpSpPr>
          <a:xfrm rot="16200000">
            <a:off x="5083520" y="-14824"/>
            <a:ext cx="1016638" cy="1016639"/>
            <a:chOff x="0" y="1248227"/>
            <a:chExt cx="1248229" cy="1248230"/>
          </a:xfrm>
        </p:grpSpPr>
        <p:sp>
          <p:nvSpPr>
            <p:cNvPr id="209" name="矩形 208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0" name="三角形 209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1" name="三角形 210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1" name="组 230"/>
          <p:cNvGrpSpPr/>
          <p:nvPr userDrawn="1"/>
        </p:nvGrpSpPr>
        <p:grpSpPr>
          <a:xfrm rot="10800000">
            <a:off x="4069706" y="-5255"/>
            <a:ext cx="1028587" cy="1036564"/>
            <a:chOff x="1886852" y="1870267"/>
            <a:chExt cx="951721" cy="959102"/>
          </a:xfrm>
        </p:grpSpPr>
        <p:sp>
          <p:nvSpPr>
            <p:cNvPr id="232" name="直角三角形 231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3" name="直角三角形 232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4" name="组 233"/>
          <p:cNvGrpSpPr/>
          <p:nvPr userDrawn="1"/>
        </p:nvGrpSpPr>
        <p:grpSpPr>
          <a:xfrm rot="10800000">
            <a:off x="4063727" y="1006171"/>
            <a:ext cx="1028012" cy="1016638"/>
            <a:chOff x="2336" y="2502549"/>
            <a:chExt cx="1248229" cy="1248229"/>
          </a:xfrm>
        </p:grpSpPr>
        <p:sp>
          <p:nvSpPr>
            <p:cNvPr id="235" name="矩形 234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36" name="组 235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37" name="矩形 236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矩形 237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矩形 238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矩形 239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41" name="组 240"/>
          <p:cNvGrpSpPr/>
          <p:nvPr userDrawn="1"/>
        </p:nvGrpSpPr>
        <p:grpSpPr>
          <a:xfrm rot="16200000">
            <a:off x="4063728" y="2013436"/>
            <a:ext cx="1016638" cy="1016639"/>
            <a:chOff x="0" y="1248227"/>
            <a:chExt cx="1248229" cy="1248230"/>
          </a:xfrm>
        </p:grpSpPr>
        <p:sp>
          <p:nvSpPr>
            <p:cNvPr id="242" name="矩形 241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3" name="三角形 242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4" name="三角形 243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3" name="组 252"/>
          <p:cNvGrpSpPr/>
          <p:nvPr userDrawn="1"/>
        </p:nvGrpSpPr>
        <p:grpSpPr>
          <a:xfrm rot="10800000">
            <a:off x="9143247" y="-19842"/>
            <a:ext cx="1016630" cy="1016630"/>
            <a:chOff x="1248227" y="1248229"/>
            <a:chExt cx="1248229" cy="1248229"/>
          </a:xfrm>
        </p:grpSpPr>
        <p:sp>
          <p:nvSpPr>
            <p:cNvPr id="254" name="矩形 253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5" name="椭圆 254"/>
            <p:cNvSpPr/>
            <p:nvPr userDrawn="1"/>
          </p:nvSpPr>
          <p:spPr>
            <a:xfrm>
              <a:off x="1604898" y="1604900"/>
              <a:ext cx="534887" cy="53488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6" name="组 255"/>
          <p:cNvGrpSpPr/>
          <p:nvPr userDrawn="1"/>
        </p:nvGrpSpPr>
        <p:grpSpPr>
          <a:xfrm rot="10800000">
            <a:off x="9124776" y="995343"/>
            <a:ext cx="1028587" cy="1036564"/>
            <a:chOff x="1886852" y="1870267"/>
            <a:chExt cx="951721" cy="959102"/>
          </a:xfrm>
        </p:grpSpPr>
        <p:sp>
          <p:nvSpPr>
            <p:cNvPr id="257" name="直角三角形 256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8" name="直角三角形 257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9" name="组 258"/>
          <p:cNvGrpSpPr/>
          <p:nvPr userDrawn="1"/>
        </p:nvGrpSpPr>
        <p:grpSpPr>
          <a:xfrm>
            <a:off x="6098666" y="2016870"/>
            <a:ext cx="1016638" cy="1016638"/>
            <a:chOff x="2336" y="2502549"/>
            <a:chExt cx="1248229" cy="1248229"/>
          </a:xfrm>
        </p:grpSpPr>
        <p:sp>
          <p:nvSpPr>
            <p:cNvPr id="260" name="矩形 259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61" name="组 260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62" name="矩形 261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矩形 262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矩形 263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矩形 264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66" name="矩形 265"/>
          <p:cNvSpPr/>
          <p:nvPr userDrawn="1"/>
        </p:nvSpPr>
        <p:spPr>
          <a:xfrm>
            <a:off x="7113401" y="2016877"/>
            <a:ext cx="1016630" cy="10166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267" name="组 266"/>
          <p:cNvGrpSpPr/>
          <p:nvPr userDrawn="1"/>
        </p:nvGrpSpPr>
        <p:grpSpPr>
          <a:xfrm>
            <a:off x="9139245" y="2010506"/>
            <a:ext cx="1016639" cy="1023001"/>
            <a:chOff x="3759350" y="2494736"/>
            <a:chExt cx="1248230" cy="1256042"/>
          </a:xfrm>
        </p:grpSpPr>
        <p:sp>
          <p:nvSpPr>
            <p:cNvPr id="268" name="矩形 267"/>
            <p:cNvSpPr/>
            <p:nvPr userDrawn="1"/>
          </p:nvSpPr>
          <p:spPr>
            <a:xfrm>
              <a:off x="3759350" y="2494736"/>
              <a:ext cx="1248230" cy="12560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69" name="组 268"/>
            <p:cNvGrpSpPr/>
            <p:nvPr userDrawn="1"/>
          </p:nvGrpSpPr>
          <p:grpSpPr>
            <a:xfrm>
              <a:off x="3774026" y="2495224"/>
              <a:ext cx="1233548" cy="1233548"/>
              <a:chOff x="3774026" y="2495224"/>
              <a:chExt cx="1189544" cy="1189544"/>
            </a:xfrm>
          </p:grpSpPr>
          <p:sp>
            <p:nvSpPr>
              <p:cNvPr id="270" name="椭圆 269"/>
              <p:cNvSpPr/>
              <p:nvPr userDrawn="1"/>
            </p:nvSpPr>
            <p:spPr>
              <a:xfrm>
                <a:off x="3774026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椭圆 270"/>
              <p:cNvSpPr/>
              <p:nvPr userDrawn="1"/>
            </p:nvSpPr>
            <p:spPr>
              <a:xfrm>
                <a:off x="4368798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2" name="椭圆 271"/>
              <p:cNvSpPr/>
              <p:nvPr userDrawn="1"/>
            </p:nvSpPr>
            <p:spPr>
              <a:xfrm>
                <a:off x="3774026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3" name="椭圆 272"/>
              <p:cNvSpPr/>
              <p:nvPr userDrawn="1"/>
            </p:nvSpPr>
            <p:spPr>
              <a:xfrm>
                <a:off x="4368798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74" name="组 273"/>
          <p:cNvGrpSpPr/>
          <p:nvPr userDrawn="1"/>
        </p:nvGrpSpPr>
        <p:grpSpPr>
          <a:xfrm>
            <a:off x="8116632" y="1991332"/>
            <a:ext cx="1028587" cy="1045184"/>
            <a:chOff x="1886852" y="1870267"/>
            <a:chExt cx="951721" cy="959102"/>
          </a:xfrm>
        </p:grpSpPr>
        <p:sp>
          <p:nvSpPr>
            <p:cNvPr id="275" name="直角三角形 274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6" name="直角三角形 275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7" name="组 276"/>
          <p:cNvGrpSpPr/>
          <p:nvPr userDrawn="1"/>
        </p:nvGrpSpPr>
        <p:grpSpPr>
          <a:xfrm>
            <a:off x="5079516" y="2016870"/>
            <a:ext cx="1026605" cy="1016638"/>
            <a:chOff x="0" y="0"/>
            <a:chExt cx="1248230" cy="1248229"/>
          </a:xfrm>
        </p:grpSpPr>
        <p:sp>
          <p:nvSpPr>
            <p:cNvPr id="278" name="矩形 277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9" name="矩形 278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0" name="矩形 279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1" name="矩形 280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2" name="矩形 281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3" name="矩形 282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4" name="矩形 283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8" name="组 317"/>
          <p:cNvGrpSpPr/>
          <p:nvPr userDrawn="1"/>
        </p:nvGrpSpPr>
        <p:grpSpPr>
          <a:xfrm>
            <a:off x="10155573" y="2014211"/>
            <a:ext cx="1016638" cy="1016638"/>
            <a:chOff x="3725324" y="1238432"/>
            <a:chExt cx="1248229" cy="1248229"/>
          </a:xfrm>
        </p:grpSpPr>
        <p:sp>
          <p:nvSpPr>
            <p:cNvPr id="319" name="矩形 318"/>
            <p:cNvSpPr/>
            <p:nvPr userDrawn="1"/>
          </p:nvSpPr>
          <p:spPr>
            <a:xfrm>
              <a:off x="3725324" y="1238432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0" name="矩形 319"/>
            <p:cNvSpPr/>
            <p:nvPr userDrawn="1"/>
          </p:nvSpPr>
          <p:spPr>
            <a:xfrm>
              <a:off x="3725324" y="1446470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1" name="矩形 320"/>
            <p:cNvSpPr/>
            <p:nvPr userDrawn="1"/>
          </p:nvSpPr>
          <p:spPr>
            <a:xfrm>
              <a:off x="3725324" y="1654509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2" name="矩形 321"/>
            <p:cNvSpPr/>
            <p:nvPr userDrawn="1"/>
          </p:nvSpPr>
          <p:spPr>
            <a:xfrm>
              <a:off x="3725324" y="1862547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3" name="矩形 322"/>
            <p:cNvSpPr/>
            <p:nvPr userDrawn="1"/>
          </p:nvSpPr>
          <p:spPr>
            <a:xfrm>
              <a:off x="3725324" y="2070585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4" name="矩形 323"/>
            <p:cNvSpPr/>
            <p:nvPr userDrawn="1"/>
          </p:nvSpPr>
          <p:spPr>
            <a:xfrm>
              <a:off x="3725324" y="2278623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2" name="组 331"/>
          <p:cNvGrpSpPr/>
          <p:nvPr userDrawn="1"/>
        </p:nvGrpSpPr>
        <p:grpSpPr>
          <a:xfrm>
            <a:off x="11175362" y="2004836"/>
            <a:ext cx="1016638" cy="1016638"/>
            <a:chOff x="2336" y="2502549"/>
            <a:chExt cx="1248229" cy="1248229"/>
          </a:xfrm>
        </p:grpSpPr>
        <p:sp>
          <p:nvSpPr>
            <p:cNvPr id="333" name="矩形 332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34" name="组 333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35" name="矩形 334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6" name="矩形 335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7" name="矩形 336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8" name="矩形 337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39" name="组 338"/>
          <p:cNvGrpSpPr/>
          <p:nvPr userDrawn="1"/>
        </p:nvGrpSpPr>
        <p:grpSpPr>
          <a:xfrm rot="5400000">
            <a:off x="11175361" y="997571"/>
            <a:ext cx="1016638" cy="1016639"/>
            <a:chOff x="0" y="1248227"/>
            <a:chExt cx="1248229" cy="1248230"/>
          </a:xfrm>
        </p:grpSpPr>
        <p:sp>
          <p:nvSpPr>
            <p:cNvPr id="340" name="矩形 339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1" name="三角形 340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2" name="三角形 341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3" name="组 342"/>
          <p:cNvGrpSpPr/>
          <p:nvPr userDrawn="1"/>
        </p:nvGrpSpPr>
        <p:grpSpPr>
          <a:xfrm>
            <a:off x="11175360" y="-21458"/>
            <a:ext cx="1016639" cy="1016638"/>
            <a:chOff x="0" y="0"/>
            <a:chExt cx="1248230" cy="1248229"/>
          </a:xfrm>
        </p:grpSpPr>
        <p:sp>
          <p:nvSpPr>
            <p:cNvPr id="344" name="矩形 343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5" name="矩形 344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6" name="矩形 345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7" name="矩形 346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8" name="矩形 347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9" name="矩形 348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0" name="矩形 349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1" name="组 350"/>
          <p:cNvGrpSpPr/>
          <p:nvPr userDrawn="1"/>
        </p:nvGrpSpPr>
        <p:grpSpPr>
          <a:xfrm rot="10800000">
            <a:off x="10149606" y="994138"/>
            <a:ext cx="1026605" cy="1016638"/>
            <a:chOff x="0" y="0"/>
            <a:chExt cx="1248230" cy="1248229"/>
          </a:xfrm>
        </p:grpSpPr>
        <p:sp>
          <p:nvSpPr>
            <p:cNvPr id="352" name="矩形 351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3" name="矩形 352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4" name="矩形 353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5" name="矩形 354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6" name="矩形 355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7" name="矩形 356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8" name="矩形 357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9" name="组 358"/>
          <p:cNvGrpSpPr/>
          <p:nvPr userDrawn="1"/>
        </p:nvGrpSpPr>
        <p:grpSpPr>
          <a:xfrm rot="10800000">
            <a:off x="10158955" y="-10478"/>
            <a:ext cx="1016638" cy="1016639"/>
            <a:chOff x="0" y="1248227"/>
            <a:chExt cx="1248229" cy="1248230"/>
          </a:xfrm>
        </p:grpSpPr>
        <p:sp>
          <p:nvSpPr>
            <p:cNvPr id="360" name="矩形 359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1" name="三角形 360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2" name="三角形 361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65" name="文本占位符 258"/>
          <p:cNvSpPr>
            <a:spLocks noGrp="1"/>
          </p:cNvSpPr>
          <p:nvPr>
            <p:ph type="body" sz="quarter" idx="12"/>
          </p:nvPr>
        </p:nvSpPr>
        <p:spPr>
          <a:xfrm>
            <a:off x="2537367" y="3598465"/>
            <a:ext cx="7117268" cy="84035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66" name="文本占位符 258"/>
          <p:cNvSpPr>
            <a:spLocks noGrp="1"/>
          </p:cNvSpPr>
          <p:nvPr>
            <p:ph type="body" sz="quarter" idx="13"/>
          </p:nvPr>
        </p:nvSpPr>
        <p:spPr>
          <a:xfrm>
            <a:off x="2547486" y="4438819"/>
            <a:ext cx="7117268" cy="5438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67" name="文本占位符 258"/>
          <p:cNvSpPr>
            <a:spLocks noGrp="1"/>
          </p:cNvSpPr>
          <p:nvPr>
            <p:ph type="body" sz="quarter" idx="14"/>
          </p:nvPr>
        </p:nvSpPr>
        <p:spPr>
          <a:xfrm>
            <a:off x="2537367" y="5100794"/>
            <a:ext cx="7117268" cy="3390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909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29327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9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组 259"/>
          <p:cNvGrpSpPr/>
          <p:nvPr userDrawn="1"/>
        </p:nvGrpSpPr>
        <p:grpSpPr>
          <a:xfrm>
            <a:off x="-2" y="-9286"/>
            <a:ext cx="12192001" cy="2066798"/>
            <a:chOff x="-1" y="-9286"/>
            <a:chExt cx="11812890" cy="2002531"/>
          </a:xfrm>
        </p:grpSpPr>
        <p:grpSp>
          <p:nvGrpSpPr>
            <p:cNvPr id="2" name="组 1"/>
            <p:cNvGrpSpPr/>
            <p:nvPr userDrawn="1"/>
          </p:nvGrpSpPr>
          <p:grpSpPr>
            <a:xfrm>
              <a:off x="986771" y="281"/>
              <a:ext cx="986772" cy="986772"/>
              <a:chOff x="1248229" y="0"/>
              <a:chExt cx="1248229" cy="1248229"/>
            </a:xfrm>
          </p:grpSpPr>
          <p:sp>
            <p:nvSpPr>
              <p:cNvPr id="3" name="矩形 2"/>
              <p:cNvSpPr/>
              <p:nvPr userDrawn="1"/>
            </p:nvSpPr>
            <p:spPr>
              <a:xfrm>
                <a:off x="1248229" y="0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矩形 3"/>
              <p:cNvSpPr/>
              <p:nvPr userDrawn="1"/>
            </p:nvSpPr>
            <p:spPr>
              <a:xfrm>
                <a:off x="1248229" y="208038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 userDrawn="1"/>
            </p:nvSpPr>
            <p:spPr>
              <a:xfrm>
                <a:off x="1248229" y="416077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/>
              <p:cNvSpPr/>
              <p:nvPr userDrawn="1"/>
            </p:nvSpPr>
            <p:spPr>
              <a:xfrm>
                <a:off x="1248229" y="624115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 userDrawn="1"/>
            </p:nvSpPr>
            <p:spPr>
              <a:xfrm>
                <a:off x="1248229" y="832153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 userDrawn="1"/>
            </p:nvSpPr>
            <p:spPr>
              <a:xfrm>
                <a:off x="1248229" y="1040191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组 8"/>
            <p:cNvGrpSpPr/>
            <p:nvPr userDrawn="1"/>
          </p:nvGrpSpPr>
          <p:grpSpPr>
            <a:xfrm>
              <a:off x="1973542" y="280"/>
              <a:ext cx="998370" cy="998370"/>
              <a:chOff x="2496456" y="-1"/>
              <a:chExt cx="1262899" cy="1262899"/>
            </a:xfrm>
          </p:grpSpPr>
          <p:sp>
            <p:nvSpPr>
              <p:cNvPr id="10" name="直角三角形 9"/>
              <p:cNvSpPr/>
              <p:nvPr userDrawn="1"/>
            </p:nvSpPr>
            <p:spPr>
              <a:xfrm>
                <a:off x="2496458" y="0"/>
                <a:ext cx="1248229" cy="1248229"/>
              </a:xfrm>
              <a:prstGeom prst="rt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直角三角形 10"/>
              <p:cNvSpPr/>
              <p:nvPr userDrawn="1"/>
            </p:nvSpPr>
            <p:spPr>
              <a:xfrm rot="10800000">
                <a:off x="2496456" y="-1"/>
                <a:ext cx="1262899" cy="126289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组 11"/>
            <p:cNvGrpSpPr/>
            <p:nvPr userDrawn="1"/>
          </p:nvGrpSpPr>
          <p:grpSpPr>
            <a:xfrm>
              <a:off x="986770" y="968245"/>
              <a:ext cx="986764" cy="986764"/>
              <a:chOff x="1248227" y="1248229"/>
              <a:chExt cx="1248229" cy="1248229"/>
            </a:xfrm>
          </p:grpSpPr>
          <p:sp>
            <p:nvSpPr>
              <p:cNvPr id="13" name="矩形 12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椭圆 13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组 14"/>
            <p:cNvGrpSpPr/>
            <p:nvPr userDrawn="1"/>
          </p:nvGrpSpPr>
          <p:grpSpPr>
            <a:xfrm>
              <a:off x="-1" y="968244"/>
              <a:ext cx="986772" cy="986773"/>
              <a:chOff x="0" y="1248227"/>
              <a:chExt cx="1248229" cy="1248230"/>
            </a:xfrm>
          </p:grpSpPr>
          <p:sp>
            <p:nvSpPr>
              <p:cNvPr id="16" name="矩形 15"/>
              <p:cNvSpPr/>
              <p:nvPr userDrawn="1"/>
            </p:nvSpPr>
            <p:spPr>
              <a:xfrm>
                <a:off x="0" y="1248228"/>
                <a:ext cx="1248229" cy="124822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三角形 16"/>
              <p:cNvSpPr/>
              <p:nvPr userDrawn="1"/>
            </p:nvSpPr>
            <p:spPr>
              <a:xfrm>
                <a:off x="0" y="1248227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三角形 17"/>
              <p:cNvSpPr/>
              <p:nvPr userDrawn="1"/>
            </p:nvSpPr>
            <p:spPr>
              <a:xfrm>
                <a:off x="1" y="1872342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组 18"/>
            <p:cNvGrpSpPr/>
            <p:nvPr userDrawn="1"/>
          </p:nvGrpSpPr>
          <p:grpSpPr>
            <a:xfrm>
              <a:off x="-1" y="281"/>
              <a:ext cx="986773" cy="986772"/>
              <a:chOff x="0" y="0"/>
              <a:chExt cx="1248230" cy="1248229"/>
            </a:xfrm>
          </p:grpSpPr>
          <p:sp>
            <p:nvSpPr>
              <p:cNvPr id="20" name="矩形 19"/>
              <p:cNvSpPr/>
              <p:nvPr userDrawn="1"/>
            </p:nvSpPr>
            <p:spPr>
              <a:xfrm>
                <a:off x="0" y="0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 userDrawn="1"/>
            </p:nvSpPr>
            <p:spPr>
              <a:xfrm rot="5400000">
                <a:off x="520096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 userDrawn="1"/>
            </p:nvSpPr>
            <p:spPr>
              <a:xfrm rot="5400000">
                <a:off x="312058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 userDrawn="1"/>
            </p:nvSpPr>
            <p:spPr>
              <a:xfrm rot="5400000">
                <a:off x="104019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 userDrawn="1"/>
            </p:nvSpPr>
            <p:spPr>
              <a:xfrm rot="5400000">
                <a:off x="-104019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 userDrawn="1"/>
            </p:nvSpPr>
            <p:spPr>
              <a:xfrm rot="5400000">
                <a:off x="-312057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 userDrawn="1"/>
            </p:nvSpPr>
            <p:spPr>
              <a:xfrm rot="5400000">
                <a:off x="-520095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组 26"/>
            <p:cNvGrpSpPr/>
            <p:nvPr userDrawn="1"/>
          </p:nvGrpSpPr>
          <p:grpSpPr>
            <a:xfrm rot="10800000">
              <a:off x="1973537" y="968242"/>
              <a:ext cx="998376" cy="986768"/>
              <a:chOff x="5617024" y="653140"/>
              <a:chExt cx="2496460" cy="2467431"/>
            </a:xfrm>
          </p:grpSpPr>
          <p:grpSp>
            <p:nvGrpSpPr>
              <p:cNvPr id="28" name="组 27"/>
              <p:cNvGrpSpPr/>
              <p:nvPr userDrawn="1"/>
            </p:nvGrpSpPr>
            <p:grpSpPr>
              <a:xfrm>
                <a:off x="5617025" y="655563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8" name="直角三角形 37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直角三角形 38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" name="组 28"/>
              <p:cNvGrpSpPr/>
              <p:nvPr userDrawn="1"/>
            </p:nvGrpSpPr>
            <p:grpSpPr>
              <a:xfrm>
                <a:off x="6865254" y="653140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6" name="直角三角形 35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直角三角形 36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0" name="组 29"/>
              <p:cNvGrpSpPr/>
              <p:nvPr userDrawn="1"/>
            </p:nvGrpSpPr>
            <p:grpSpPr>
              <a:xfrm>
                <a:off x="5617024" y="1872342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4" name="直角三角形 33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直角三角形 34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1" name="组 30"/>
              <p:cNvGrpSpPr/>
              <p:nvPr userDrawn="1"/>
            </p:nvGrpSpPr>
            <p:grpSpPr>
              <a:xfrm>
                <a:off x="6865253" y="1869919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2" name="直角三角形 31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直角三角形 32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40" name="组 39"/>
            <p:cNvGrpSpPr/>
            <p:nvPr userDrawn="1"/>
          </p:nvGrpSpPr>
          <p:grpSpPr>
            <a:xfrm>
              <a:off x="2971911" y="281"/>
              <a:ext cx="986772" cy="986772"/>
              <a:chOff x="3725324" y="1238432"/>
              <a:chExt cx="1248229" cy="1248229"/>
            </a:xfrm>
          </p:grpSpPr>
          <p:sp>
            <p:nvSpPr>
              <p:cNvPr id="41" name="矩形 40"/>
              <p:cNvSpPr/>
              <p:nvPr userDrawn="1"/>
            </p:nvSpPr>
            <p:spPr>
              <a:xfrm>
                <a:off x="3725324" y="1238432"/>
                <a:ext cx="1248229" cy="20803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/>
              <p:cNvSpPr/>
              <p:nvPr userDrawn="1"/>
            </p:nvSpPr>
            <p:spPr>
              <a:xfrm>
                <a:off x="3725324" y="1446470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/>
              <p:cNvSpPr/>
              <p:nvPr userDrawn="1"/>
            </p:nvSpPr>
            <p:spPr>
              <a:xfrm>
                <a:off x="3725324" y="1654509"/>
                <a:ext cx="1248229" cy="20803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/>
              <p:cNvSpPr/>
              <p:nvPr userDrawn="1"/>
            </p:nvSpPr>
            <p:spPr>
              <a:xfrm>
                <a:off x="3725324" y="1862547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/>
              <p:cNvSpPr/>
              <p:nvPr userDrawn="1"/>
            </p:nvSpPr>
            <p:spPr>
              <a:xfrm>
                <a:off x="3725324" y="2070585"/>
                <a:ext cx="1248229" cy="20803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矩形 45"/>
              <p:cNvSpPr/>
              <p:nvPr userDrawn="1"/>
            </p:nvSpPr>
            <p:spPr>
              <a:xfrm>
                <a:off x="3725324" y="2278623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组 46"/>
            <p:cNvGrpSpPr/>
            <p:nvPr userDrawn="1"/>
          </p:nvGrpSpPr>
          <p:grpSpPr>
            <a:xfrm rot="5400000">
              <a:off x="2971908" y="973063"/>
              <a:ext cx="986772" cy="986773"/>
              <a:chOff x="0" y="1248227"/>
              <a:chExt cx="1248229" cy="1248230"/>
            </a:xfrm>
          </p:grpSpPr>
          <p:sp>
            <p:nvSpPr>
              <p:cNvPr id="48" name="矩形 47"/>
              <p:cNvSpPr/>
              <p:nvPr userDrawn="1"/>
            </p:nvSpPr>
            <p:spPr>
              <a:xfrm>
                <a:off x="0" y="1248228"/>
                <a:ext cx="1248229" cy="12482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三角形 48"/>
              <p:cNvSpPr/>
              <p:nvPr userDrawn="1"/>
            </p:nvSpPr>
            <p:spPr>
              <a:xfrm>
                <a:off x="0" y="1248227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三角形 49"/>
              <p:cNvSpPr/>
              <p:nvPr userDrawn="1"/>
            </p:nvSpPr>
            <p:spPr>
              <a:xfrm>
                <a:off x="1" y="1872342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" name="组 50"/>
            <p:cNvGrpSpPr/>
            <p:nvPr userDrawn="1"/>
          </p:nvGrpSpPr>
          <p:grpSpPr>
            <a:xfrm>
              <a:off x="6883615" y="7136"/>
              <a:ext cx="986772" cy="986772"/>
              <a:chOff x="2336" y="2502549"/>
              <a:chExt cx="1248229" cy="1248229"/>
            </a:xfrm>
          </p:grpSpPr>
          <p:sp>
            <p:nvSpPr>
              <p:cNvPr id="52" name="矩形 51"/>
              <p:cNvSpPr/>
              <p:nvPr userDrawn="1"/>
            </p:nvSpPr>
            <p:spPr>
              <a:xfrm rot="5400000">
                <a:off x="2336" y="2502549"/>
                <a:ext cx="1248229" cy="12482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3" name="组 52"/>
              <p:cNvGrpSpPr/>
              <p:nvPr userDrawn="1"/>
            </p:nvGrpSpPr>
            <p:grpSpPr>
              <a:xfrm>
                <a:off x="179050" y="2677296"/>
                <a:ext cx="894800" cy="898734"/>
                <a:chOff x="208038" y="2761329"/>
                <a:chExt cx="894800" cy="89873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54" name="矩形 53"/>
                <p:cNvSpPr/>
                <p:nvPr userDrawn="1"/>
              </p:nvSpPr>
              <p:spPr>
                <a:xfrm rot="5400000">
                  <a:off x="743259" y="2767420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矩形 54"/>
                <p:cNvSpPr/>
                <p:nvPr userDrawn="1"/>
              </p:nvSpPr>
              <p:spPr>
                <a:xfrm rot="5400000">
                  <a:off x="208038" y="2761329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矩形 55"/>
                <p:cNvSpPr/>
                <p:nvPr userDrawn="1"/>
              </p:nvSpPr>
              <p:spPr>
                <a:xfrm rot="5400000">
                  <a:off x="743598" y="3300823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矩形 56"/>
                <p:cNvSpPr/>
                <p:nvPr userDrawn="1"/>
              </p:nvSpPr>
              <p:spPr>
                <a:xfrm rot="5400000">
                  <a:off x="208377" y="3294732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8" name="矩形 57"/>
            <p:cNvSpPr/>
            <p:nvPr userDrawn="1"/>
          </p:nvSpPr>
          <p:spPr>
            <a:xfrm>
              <a:off x="7868540" y="7143"/>
              <a:ext cx="986764" cy="9867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59" name="组 58"/>
            <p:cNvGrpSpPr/>
            <p:nvPr userDrawn="1"/>
          </p:nvGrpSpPr>
          <p:grpSpPr>
            <a:xfrm>
              <a:off x="9853677" y="959"/>
              <a:ext cx="986773" cy="992948"/>
              <a:chOff x="3759350" y="2494736"/>
              <a:chExt cx="1248230" cy="1256042"/>
            </a:xfrm>
          </p:grpSpPr>
          <p:sp>
            <p:nvSpPr>
              <p:cNvPr id="60" name="矩形 59"/>
              <p:cNvSpPr/>
              <p:nvPr userDrawn="1"/>
            </p:nvSpPr>
            <p:spPr>
              <a:xfrm>
                <a:off x="3759350" y="2494736"/>
                <a:ext cx="1248230" cy="125604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1" name="组 60"/>
              <p:cNvGrpSpPr/>
              <p:nvPr userDrawn="1"/>
            </p:nvGrpSpPr>
            <p:grpSpPr>
              <a:xfrm>
                <a:off x="3774026" y="2495224"/>
                <a:ext cx="1233548" cy="1233548"/>
                <a:chOff x="3774026" y="2495224"/>
                <a:chExt cx="1189544" cy="1189544"/>
              </a:xfrm>
            </p:grpSpPr>
            <p:sp>
              <p:nvSpPr>
                <p:cNvPr id="62" name="椭圆 61"/>
                <p:cNvSpPr/>
                <p:nvPr userDrawn="1"/>
              </p:nvSpPr>
              <p:spPr>
                <a:xfrm>
                  <a:off x="3774026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椭圆 62"/>
                <p:cNvSpPr/>
                <p:nvPr userDrawn="1"/>
              </p:nvSpPr>
              <p:spPr>
                <a:xfrm>
                  <a:off x="4368798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椭圆 63"/>
                <p:cNvSpPr/>
                <p:nvPr userDrawn="1"/>
              </p:nvSpPr>
              <p:spPr>
                <a:xfrm>
                  <a:off x="3774026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椭圆 64"/>
                <p:cNvSpPr/>
                <p:nvPr userDrawn="1"/>
              </p:nvSpPr>
              <p:spPr>
                <a:xfrm>
                  <a:off x="4368798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6" name="组 65"/>
            <p:cNvGrpSpPr/>
            <p:nvPr userDrawn="1"/>
          </p:nvGrpSpPr>
          <p:grpSpPr>
            <a:xfrm>
              <a:off x="8861106" y="-9286"/>
              <a:ext cx="998370" cy="1006112"/>
              <a:chOff x="1886852" y="1870267"/>
              <a:chExt cx="951721" cy="959102"/>
            </a:xfrm>
          </p:grpSpPr>
          <p:sp>
            <p:nvSpPr>
              <p:cNvPr id="67" name="直角三角形 66"/>
              <p:cNvSpPr/>
              <p:nvPr userDrawn="1"/>
            </p:nvSpPr>
            <p:spPr>
              <a:xfrm rot="5400000">
                <a:off x="1886854" y="1888703"/>
                <a:ext cx="940666" cy="940666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直角三角形 67"/>
              <p:cNvSpPr/>
              <p:nvPr userDrawn="1"/>
            </p:nvSpPr>
            <p:spPr>
              <a:xfrm rot="16200000">
                <a:off x="1886852" y="1870267"/>
                <a:ext cx="951721" cy="951721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8" name="组 117"/>
            <p:cNvGrpSpPr/>
            <p:nvPr userDrawn="1"/>
          </p:nvGrpSpPr>
          <p:grpSpPr>
            <a:xfrm rot="10800000">
              <a:off x="9855716" y="990052"/>
              <a:ext cx="986772" cy="986772"/>
              <a:chOff x="2336" y="2502549"/>
              <a:chExt cx="1248229" cy="1248229"/>
            </a:xfrm>
          </p:grpSpPr>
          <p:sp>
            <p:nvSpPr>
              <p:cNvPr id="119" name="矩形 118"/>
              <p:cNvSpPr/>
              <p:nvPr userDrawn="1"/>
            </p:nvSpPr>
            <p:spPr>
              <a:xfrm rot="5400000">
                <a:off x="2336" y="2502549"/>
                <a:ext cx="1248229" cy="12482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0" name="组 119"/>
              <p:cNvGrpSpPr/>
              <p:nvPr userDrawn="1"/>
            </p:nvGrpSpPr>
            <p:grpSpPr>
              <a:xfrm>
                <a:off x="179050" y="2677296"/>
                <a:ext cx="894800" cy="898734"/>
                <a:chOff x="208038" y="2761329"/>
                <a:chExt cx="894800" cy="89873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21" name="矩形 120"/>
                <p:cNvSpPr/>
                <p:nvPr userDrawn="1"/>
              </p:nvSpPr>
              <p:spPr>
                <a:xfrm rot="5400000">
                  <a:off x="743259" y="2767420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矩形 121"/>
                <p:cNvSpPr/>
                <p:nvPr userDrawn="1"/>
              </p:nvSpPr>
              <p:spPr>
                <a:xfrm rot="5400000">
                  <a:off x="208038" y="2761329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矩形 122"/>
                <p:cNvSpPr/>
                <p:nvPr userDrawn="1"/>
              </p:nvSpPr>
              <p:spPr>
                <a:xfrm rot="5400000">
                  <a:off x="743598" y="3300823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矩形 123"/>
                <p:cNvSpPr/>
                <p:nvPr userDrawn="1"/>
              </p:nvSpPr>
              <p:spPr>
                <a:xfrm rot="5400000">
                  <a:off x="208377" y="3294732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5" name="矩形 124"/>
            <p:cNvSpPr/>
            <p:nvPr userDrawn="1"/>
          </p:nvSpPr>
          <p:spPr>
            <a:xfrm rot="10800000">
              <a:off x="8870799" y="990052"/>
              <a:ext cx="986764" cy="9867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26" name="组 125"/>
            <p:cNvGrpSpPr/>
            <p:nvPr userDrawn="1"/>
          </p:nvGrpSpPr>
          <p:grpSpPr>
            <a:xfrm rot="10800000">
              <a:off x="6903583" y="990052"/>
              <a:ext cx="986773" cy="992948"/>
              <a:chOff x="3759350" y="2494736"/>
              <a:chExt cx="1248230" cy="1256042"/>
            </a:xfrm>
          </p:grpSpPr>
          <p:sp>
            <p:nvSpPr>
              <p:cNvPr id="127" name="矩形 126"/>
              <p:cNvSpPr/>
              <p:nvPr userDrawn="1"/>
            </p:nvSpPr>
            <p:spPr>
              <a:xfrm>
                <a:off x="3759350" y="2494736"/>
                <a:ext cx="1248230" cy="125604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8" name="组 127"/>
              <p:cNvGrpSpPr/>
              <p:nvPr userDrawn="1"/>
            </p:nvGrpSpPr>
            <p:grpSpPr>
              <a:xfrm>
                <a:off x="3774026" y="2495224"/>
                <a:ext cx="1233548" cy="1233548"/>
                <a:chOff x="3774026" y="2495224"/>
                <a:chExt cx="1189544" cy="1189544"/>
              </a:xfrm>
            </p:grpSpPr>
            <p:sp>
              <p:nvSpPr>
                <p:cNvPr id="129" name="椭圆 128"/>
                <p:cNvSpPr/>
                <p:nvPr userDrawn="1"/>
              </p:nvSpPr>
              <p:spPr>
                <a:xfrm>
                  <a:off x="3774026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椭圆 129"/>
                <p:cNvSpPr/>
                <p:nvPr userDrawn="1"/>
              </p:nvSpPr>
              <p:spPr>
                <a:xfrm>
                  <a:off x="4368798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椭圆 130"/>
                <p:cNvSpPr/>
                <p:nvPr userDrawn="1"/>
              </p:nvSpPr>
              <p:spPr>
                <a:xfrm>
                  <a:off x="3774026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椭圆 131"/>
                <p:cNvSpPr/>
                <p:nvPr userDrawn="1"/>
              </p:nvSpPr>
              <p:spPr>
                <a:xfrm>
                  <a:off x="4368798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3" name="组 132"/>
            <p:cNvGrpSpPr/>
            <p:nvPr userDrawn="1"/>
          </p:nvGrpSpPr>
          <p:grpSpPr>
            <a:xfrm rot="10800000">
              <a:off x="7885435" y="987133"/>
              <a:ext cx="998370" cy="1006112"/>
              <a:chOff x="1886852" y="1870267"/>
              <a:chExt cx="951721" cy="959102"/>
            </a:xfrm>
          </p:grpSpPr>
          <p:sp>
            <p:nvSpPr>
              <p:cNvPr id="134" name="直角三角形 133"/>
              <p:cNvSpPr/>
              <p:nvPr userDrawn="1"/>
            </p:nvSpPr>
            <p:spPr>
              <a:xfrm rot="5400000">
                <a:off x="1886854" y="1888703"/>
                <a:ext cx="940666" cy="940666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直角三角形 134"/>
              <p:cNvSpPr/>
              <p:nvPr userDrawn="1"/>
            </p:nvSpPr>
            <p:spPr>
              <a:xfrm rot="16200000">
                <a:off x="1886852" y="1870267"/>
                <a:ext cx="951721" cy="951721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6" name="组 135"/>
            <p:cNvGrpSpPr/>
            <p:nvPr userDrawn="1"/>
          </p:nvGrpSpPr>
          <p:grpSpPr>
            <a:xfrm rot="10800000">
              <a:off x="3950148" y="-5731"/>
              <a:ext cx="998370" cy="1006112"/>
              <a:chOff x="1886852" y="1870267"/>
              <a:chExt cx="951721" cy="959102"/>
            </a:xfrm>
          </p:grpSpPr>
          <p:sp>
            <p:nvSpPr>
              <p:cNvPr id="137" name="直角三角形 136"/>
              <p:cNvSpPr/>
              <p:nvPr userDrawn="1"/>
            </p:nvSpPr>
            <p:spPr>
              <a:xfrm rot="5400000">
                <a:off x="1886854" y="1888703"/>
                <a:ext cx="940666" cy="940666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直角三角形 137"/>
              <p:cNvSpPr/>
              <p:nvPr userDrawn="1"/>
            </p:nvSpPr>
            <p:spPr>
              <a:xfrm rot="16200000">
                <a:off x="1886852" y="1870267"/>
                <a:ext cx="951721" cy="951721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9" name="组 138"/>
            <p:cNvGrpSpPr/>
            <p:nvPr userDrawn="1"/>
          </p:nvGrpSpPr>
          <p:grpSpPr>
            <a:xfrm rot="10800000">
              <a:off x="3944345" y="975982"/>
              <a:ext cx="986772" cy="986772"/>
              <a:chOff x="2336" y="2502549"/>
              <a:chExt cx="1248229" cy="1248229"/>
            </a:xfrm>
          </p:grpSpPr>
          <p:sp>
            <p:nvSpPr>
              <p:cNvPr id="140" name="矩形 139"/>
              <p:cNvSpPr/>
              <p:nvPr userDrawn="1"/>
            </p:nvSpPr>
            <p:spPr>
              <a:xfrm rot="5400000">
                <a:off x="2336" y="2502549"/>
                <a:ext cx="1248229" cy="12482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1" name="组 140"/>
              <p:cNvGrpSpPr/>
              <p:nvPr userDrawn="1"/>
            </p:nvGrpSpPr>
            <p:grpSpPr>
              <a:xfrm>
                <a:off x="179050" y="2677296"/>
                <a:ext cx="894800" cy="898734"/>
                <a:chOff x="208038" y="2761329"/>
                <a:chExt cx="894800" cy="89873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42" name="矩形 141"/>
                <p:cNvSpPr/>
                <p:nvPr userDrawn="1"/>
              </p:nvSpPr>
              <p:spPr>
                <a:xfrm rot="5400000">
                  <a:off x="743259" y="2767420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矩形 142"/>
                <p:cNvSpPr/>
                <p:nvPr userDrawn="1"/>
              </p:nvSpPr>
              <p:spPr>
                <a:xfrm rot="5400000">
                  <a:off x="208038" y="2761329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矩形 143"/>
                <p:cNvSpPr/>
                <p:nvPr userDrawn="1"/>
              </p:nvSpPr>
              <p:spPr>
                <a:xfrm rot="5400000">
                  <a:off x="743598" y="3300823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矩形 144"/>
                <p:cNvSpPr/>
                <p:nvPr userDrawn="1"/>
              </p:nvSpPr>
              <p:spPr>
                <a:xfrm rot="5400000">
                  <a:off x="208377" y="3294732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46" name="组 145"/>
            <p:cNvGrpSpPr/>
            <p:nvPr userDrawn="1"/>
          </p:nvGrpSpPr>
          <p:grpSpPr>
            <a:xfrm rot="16200000">
              <a:off x="10826116" y="959"/>
              <a:ext cx="986772" cy="986773"/>
              <a:chOff x="0" y="1248227"/>
              <a:chExt cx="1248229" cy="1248230"/>
            </a:xfrm>
          </p:grpSpPr>
          <p:sp>
            <p:nvSpPr>
              <p:cNvPr id="147" name="矩形 146"/>
              <p:cNvSpPr/>
              <p:nvPr userDrawn="1"/>
            </p:nvSpPr>
            <p:spPr>
              <a:xfrm>
                <a:off x="0" y="1248228"/>
                <a:ext cx="1248229" cy="12482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三角形 147"/>
              <p:cNvSpPr/>
              <p:nvPr userDrawn="1"/>
            </p:nvSpPr>
            <p:spPr>
              <a:xfrm>
                <a:off x="0" y="1248227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三角形 148"/>
              <p:cNvSpPr/>
              <p:nvPr userDrawn="1"/>
            </p:nvSpPr>
            <p:spPr>
              <a:xfrm>
                <a:off x="1" y="1872342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组 149"/>
            <p:cNvGrpSpPr/>
            <p:nvPr userDrawn="1"/>
          </p:nvGrpSpPr>
          <p:grpSpPr>
            <a:xfrm rot="10800000">
              <a:off x="10826116" y="990052"/>
              <a:ext cx="986773" cy="986772"/>
              <a:chOff x="0" y="0"/>
              <a:chExt cx="1248230" cy="1248229"/>
            </a:xfrm>
          </p:grpSpPr>
          <p:sp>
            <p:nvSpPr>
              <p:cNvPr id="151" name="矩形 150"/>
              <p:cNvSpPr/>
              <p:nvPr userDrawn="1"/>
            </p:nvSpPr>
            <p:spPr>
              <a:xfrm>
                <a:off x="0" y="0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矩形 151"/>
              <p:cNvSpPr/>
              <p:nvPr userDrawn="1"/>
            </p:nvSpPr>
            <p:spPr>
              <a:xfrm rot="5400000">
                <a:off x="520096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矩形 152"/>
              <p:cNvSpPr/>
              <p:nvPr userDrawn="1"/>
            </p:nvSpPr>
            <p:spPr>
              <a:xfrm rot="5400000">
                <a:off x="312058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矩形 153"/>
              <p:cNvSpPr/>
              <p:nvPr userDrawn="1"/>
            </p:nvSpPr>
            <p:spPr>
              <a:xfrm rot="5400000">
                <a:off x="104019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矩形 154"/>
              <p:cNvSpPr/>
              <p:nvPr userDrawn="1"/>
            </p:nvSpPr>
            <p:spPr>
              <a:xfrm rot="5400000">
                <a:off x="-104019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矩形 155"/>
              <p:cNvSpPr/>
              <p:nvPr userDrawn="1"/>
            </p:nvSpPr>
            <p:spPr>
              <a:xfrm rot="5400000">
                <a:off x="-312057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矩形 156"/>
              <p:cNvSpPr/>
              <p:nvPr userDrawn="1"/>
            </p:nvSpPr>
            <p:spPr>
              <a:xfrm rot="5400000">
                <a:off x="-520095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0" name="组 189"/>
            <p:cNvGrpSpPr/>
            <p:nvPr userDrawn="1"/>
          </p:nvGrpSpPr>
          <p:grpSpPr>
            <a:xfrm>
              <a:off x="4922573" y="7139"/>
              <a:ext cx="986772" cy="986772"/>
              <a:chOff x="1248229" y="0"/>
              <a:chExt cx="1248229" cy="1248229"/>
            </a:xfrm>
          </p:grpSpPr>
          <p:sp>
            <p:nvSpPr>
              <p:cNvPr id="191" name="矩形 190"/>
              <p:cNvSpPr/>
              <p:nvPr userDrawn="1"/>
            </p:nvSpPr>
            <p:spPr>
              <a:xfrm>
                <a:off x="1248229" y="0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矩形 191"/>
              <p:cNvSpPr/>
              <p:nvPr userDrawn="1"/>
            </p:nvSpPr>
            <p:spPr>
              <a:xfrm>
                <a:off x="1248229" y="208038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矩形 192"/>
              <p:cNvSpPr/>
              <p:nvPr userDrawn="1"/>
            </p:nvSpPr>
            <p:spPr>
              <a:xfrm>
                <a:off x="1248229" y="416077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矩形 193"/>
              <p:cNvSpPr/>
              <p:nvPr userDrawn="1"/>
            </p:nvSpPr>
            <p:spPr>
              <a:xfrm>
                <a:off x="1248229" y="624115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矩形 194"/>
              <p:cNvSpPr/>
              <p:nvPr userDrawn="1"/>
            </p:nvSpPr>
            <p:spPr>
              <a:xfrm>
                <a:off x="1248229" y="832153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矩形 195"/>
              <p:cNvSpPr/>
              <p:nvPr userDrawn="1"/>
            </p:nvSpPr>
            <p:spPr>
              <a:xfrm>
                <a:off x="1248229" y="1040191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7" name="组 196"/>
            <p:cNvGrpSpPr/>
            <p:nvPr userDrawn="1"/>
          </p:nvGrpSpPr>
          <p:grpSpPr>
            <a:xfrm>
              <a:off x="5909344" y="7138"/>
              <a:ext cx="998370" cy="998370"/>
              <a:chOff x="2496456" y="-1"/>
              <a:chExt cx="1262899" cy="1262899"/>
            </a:xfrm>
          </p:grpSpPr>
          <p:sp>
            <p:nvSpPr>
              <p:cNvPr id="198" name="直角三角形 197"/>
              <p:cNvSpPr/>
              <p:nvPr userDrawn="1"/>
            </p:nvSpPr>
            <p:spPr>
              <a:xfrm>
                <a:off x="2496458" y="0"/>
                <a:ext cx="1248229" cy="1248229"/>
              </a:xfrm>
              <a:prstGeom prst="rt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直角三角形 198"/>
              <p:cNvSpPr/>
              <p:nvPr userDrawn="1"/>
            </p:nvSpPr>
            <p:spPr>
              <a:xfrm rot="10800000">
                <a:off x="2496456" y="-1"/>
                <a:ext cx="1262899" cy="126289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0" name="组 199"/>
            <p:cNvGrpSpPr/>
            <p:nvPr userDrawn="1"/>
          </p:nvGrpSpPr>
          <p:grpSpPr>
            <a:xfrm>
              <a:off x="4922572" y="975103"/>
              <a:ext cx="986764" cy="986764"/>
              <a:chOff x="1248227" y="1248229"/>
              <a:chExt cx="1248229" cy="1248229"/>
            </a:xfrm>
          </p:grpSpPr>
          <p:sp>
            <p:nvSpPr>
              <p:cNvPr id="201" name="矩形 200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椭圆 201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3" name="组 202"/>
            <p:cNvGrpSpPr/>
            <p:nvPr userDrawn="1"/>
          </p:nvGrpSpPr>
          <p:grpSpPr>
            <a:xfrm rot="10800000">
              <a:off x="5909339" y="975100"/>
              <a:ext cx="998376" cy="986768"/>
              <a:chOff x="5617024" y="653140"/>
              <a:chExt cx="2496460" cy="2467431"/>
            </a:xfrm>
          </p:grpSpPr>
          <p:grpSp>
            <p:nvGrpSpPr>
              <p:cNvPr id="204" name="组 203"/>
              <p:cNvGrpSpPr/>
              <p:nvPr userDrawn="1"/>
            </p:nvGrpSpPr>
            <p:grpSpPr>
              <a:xfrm>
                <a:off x="5617025" y="655563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14" name="直角三角形 213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" name="直角三角形 214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5" name="组 204"/>
              <p:cNvGrpSpPr/>
              <p:nvPr userDrawn="1"/>
            </p:nvGrpSpPr>
            <p:grpSpPr>
              <a:xfrm>
                <a:off x="6865254" y="653140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12" name="直角三角形 211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直角三角形 212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6" name="组 205"/>
              <p:cNvGrpSpPr/>
              <p:nvPr userDrawn="1"/>
            </p:nvGrpSpPr>
            <p:grpSpPr>
              <a:xfrm>
                <a:off x="5617024" y="1872342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10" name="直角三角形 209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直角三角形 210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7" name="组 206"/>
              <p:cNvGrpSpPr/>
              <p:nvPr userDrawn="1"/>
            </p:nvGrpSpPr>
            <p:grpSpPr>
              <a:xfrm>
                <a:off x="6865253" y="1869919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08" name="直角三角形 207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9" name="直角三角形 208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258" name="文本占位符 258"/>
          <p:cNvSpPr>
            <a:spLocks noGrp="1"/>
          </p:cNvSpPr>
          <p:nvPr>
            <p:ph type="body" sz="quarter" idx="11" hasCustomPrompt="1"/>
          </p:nvPr>
        </p:nvSpPr>
        <p:spPr>
          <a:xfrm>
            <a:off x="6137089" y="2824282"/>
            <a:ext cx="1111623" cy="8403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59" name="文本占位符 258"/>
          <p:cNvSpPr>
            <a:spLocks noGrp="1"/>
          </p:cNvSpPr>
          <p:nvPr>
            <p:ph type="body" sz="quarter" idx="12"/>
          </p:nvPr>
        </p:nvSpPr>
        <p:spPr>
          <a:xfrm>
            <a:off x="7248712" y="2824282"/>
            <a:ext cx="3998259" cy="84035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61" name="文本占位符 258"/>
          <p:cNvSpPr>
            <a:spLocks noGrp="1"/>
          </p:cNvSpPr>
          <p:nvPr>
            <p:ph type="body" sz="quarter" idx="13" hasCustomPrompt="1"/>
          </p:nvPr>
        </p:nvSpPr>
        <p:spPr>
          <a:xfrm>
            <a:off x="6137089" y="3911345"/>
            <a:ext cx="1111623" cy="8403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62" name="文本占位符 258"/>
          <p:cNvSpPr>
            <a:spLocks noGrp="1"/>
          </p:cNvSpPr>
          <p:nvPr>
            <p:ph type="body" sz="quarter" idx="14"/>
          </p:nvPr>
        </p:nvSpPr>
        <p:spPr>
          <a:xfrm>
            <a:off x="7248712" y="3911345"/>
            <a:ext cx="3998259" cy="84035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63" name="文本占位符 258"/>
          <p:cNvSpPr>
            <a:spLocks noGrp="1"/>
          </p:cNvSpPr>
          <p:nvPr>
            <p:ph type="body" sz="quarter" idx="15" hasCustomPrompt="1"/>
          </p:nvPr>
        </p:nvSpPr>
        <p:spPr>
          <a:xfrm>
            <a:off x="6137089" y="4998408"/>
            <a:ext cx="1111623" cy="8403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64" name="文本占位符 258"/>
          <p:cNvSpPr>
            <a:spLocks noGrp="1"/>
          </p:cNvSpPr>
          <p:nvPr>
            <p:ph type="body" sz="quarter" idx="16"/>
          </p:nvPr>
        </p:nvSpPr>
        <p:spPr>
          <a:xfrm>
            <a:off x="7248712" y="4998408"/>
            <a:ext cx="3998259" cy="84035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65" name="文本占位符 258"/>
          <p:cNvSpPr>
            <a:spLocks noGrp="1"/>
          </p:cNvSpPr>
          <p:nvPr>
            <p:ph type="body" sz="quarter" idx="17" hasCustomPrompt="1"/>
          </p:nvPr>
        </p:nvSpPr>
        <p:spPr>
          <a:xfrm>
            <a:off x="781662" y="3911345"/>
            <a:ext cx="3726558" cy="8403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627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组 259"/>
          <p:cNvGrpSpPr/>
          <p:nvPr userDrawn="1"/>
        </p:nvGrpSpPr>
        <p:grpSpPr>
          <a:xfrm>
            <a:off x="-2" y="-9286"/>
            <a:ext cx="12192001" cy="2066798"/>
            <a:chOff x="-1" y="-9286"/>
            <a:chExt cx="11812890" cy="2002531"/>
          </a:xfrm>
        </p:grpSpPr>
        <p:grpSp>
          <p:nvGrpSpPr>
            <p:cNvPr id="2" name="组 1"/>
            <p:cNvGrpSpPr/>
            <p:nvPr userDrawn="1"/>
          </p:nvGrpSpPr>
          <p:grpSpPr>
            <a:xfrm>
              <a:off x="986771" y="281"/>
              <a:ext cx="986772" cy="986772"/>
              <a:chOff x="1248229" y="0"/>
              <a:chExt cx="1248229" cy="1248229"/>
            </a:xfrm>
          </p:grpSpPr>
          <p:sp>
            <p:nvSpPr>
              <p:cNvPr id="3" name="矩形 2"/>
              <p:cNvSpPr/>
              <p:nvPr userDrawn="1"/>
            </p:nvSpPr>
            <p:spPr>
              <a:xfrm>
                <a:off x="1248229" y="0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矩形 3"/>
              <p:cNvSpPr/>
              <p:nvPr userDrawn="1"/>
            </p:nvSpPr>
            <p:spPr>
              <a:xfrm>
                <a:off x="1248229" y="208038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 userDrawn="1"/>
            </p:nvSpPr>
            <p:spPr>
              <a:xfrm>
                <a:off x="1248229" y="416077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/>
              <p:cNvSpPr/>
              <p:nvPr userDrawn="1"/>
            </p:nvSpPr>
            <p:spPr>
              <a:xfrm>
                <a:off x="1248229" y="624115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 userDrawn="1"/>
            </p:nvSpPr>
            <p:spPr>
              <a:xfrm>
                <a:off x="1248229" y="832153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 userDrawn="1"/>
            </p:nvSpPr>
            <p:spPr>
              <a:xfrm>
                <a:off x="1248229" y="1040191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组 8"/>
            <p:cNvGrpSpPr/>
            <p:nvPr userDrawn="1"/>
          </p:nvGrpSpPr>
          <p:grpSpPr>
            <a:xfrm>
              <a:off x="1973542" y="280"/>
              <a:ext cx="998370" cy="998370"/>
              <a:chOff x="2496456" y="-1"/>
              <a:chExt cx="1262899" cy="1262899"/>
            </a:xfrm>
          </p:grpSpPr>
          <p:sp>
            <p:nvSpPr>
              <p:cNvPr id="10" name="直角三角形 9"/>
              <p:cNvSpPr/>
              <p:nvPr userDrawn="1"/>
            </p:nvSpPr>
            <p:spPr>
              <a:xfrm>
                <a:off x="2496458" y="0"/>
                <a:ext cx="1248229" cy="1248229"/>
              </a:xfrm>
              <a:prstGeom prst="rt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直角三角形 10"/>
              <p:cNvSpPr/>
              <p:nvPr userDrawn="1"/>
            </p:nvSpPr>
            <p:spPr>
              <a:xfrm rot="10800000">
                <a:off x="2496456" y="-1"/>
                <a:ext cx="1262899" cy="126289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组 11"/>
            <p:cNvGrpSpPr/>
            <p:nvPr userDrawn="1"/>
          </p:nvGrpSpPr>
          <p:grpSpPr>
            <a:xfrm>
              <a:off x="986770" y="968245"/>
              <a:ext cx="986764" cy="986764"/>
              <a:chOff x="1248227" y="1248229"/>
              <a:chExt cx="1248229" cy="1248229"/>
            </a:xfrm>
          </p:grpSpPr>
          <p:sp>
            <p:nvSpPr>
              <p:cNvPr id="13" name="矩形 12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椭圆 13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组 14"/>
            <p:cNvGrpSpPr/>
            <p:nvPr userDrawn="1"/>
          </p:nvGrpSpPr>
          <p:grpSpPr>
            <a:xfrm>
              <a:off x="-1" y="968244"/>
              <a:ext cx="986772" cy="986773"/>
              <a:chOff x="0" y="1248227"/>
              <a:chExt cx="1248229" cy="1248230"/>
            </a:xfrm>
          </p:grpSpPr>
          <p:sp>
            <p:nvSpPr>
              <p:cNvPr id="16" name="矩形 15"/>
              <p:cNvSpPr/>
              <p:nvPr userDrawn="1"/>
            </p:nvSpPr>
            <p:spPr>
              <a:xfrm>
                <a:off x="0" y="1248228"/>
                <a:ext cx="1248229" cy="124822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三角形 16"/>
              <p:cNvSpPr/>
              <p:nvPr userDrawn="1"/>
            </p:nvSpPr>
            <p:spPr>
              <a:xfrm>
                <a:off x="0" y="1248227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三角形 17"/>
              <p:cNvSpPr/>
              <p:nvPr userDrawn="1"/>
            </p:nvSpPr>
            <p:spPr>
              <a:xfrm>
                <a:off x="1" y="1872342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组 18"/>
            <p:cNvGrpSpPr/>
            <p:nvPr userDrawn="1"/>
          </p:nvGrpSpPr>
          <p:grpSpPr>
            <a:xfrm>
              <a:off x="-1" y="281"/>
              <a:ext cx="986773" cy="986772"/>
              <a:chOff x="0" y="0"/>
              <a:chExt cx="1248230" cy="1248229"/>
            </a:xfrm>
          </p:grpSpPr>
          <p:sp>
            <p:nvSpPr>
              <p:cNvPr id="20" name="矩形 19"/>
              <p:cNvSpPr/>
              <p:nvPr userDrawn="1"/>
            </p:nvSpPr>
            <p:spPr>
              <a:xfrm>
                <a:off x="0" y="0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 userDrawn="1"/>
            </p:nvSpPr>
            <p:spPr>
              <a:xfrm rot="5400000">
                <a:off x="520096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 userDrawn="1"/>
            </p:nvSpPr>
            <p:spPr>
              <a:xfrm rot="5400000">
                <a:off x="312058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 userDrawn="1"/>
            </p:nvSpPr>
            <p:spPr>
              <a:xfrm rot="5400000">
                <a:off x="104019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 userDrawn="1"/>
            </p:nvSpPr>
            <p:spPr>
              <a:xfrm rot="5400000">
                <a:off x="-104019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 userDrawn="1"/>
            </p:nvSpPr>
            <p:spPr>
              <a:xfrm rot="5400000">
                <a:off x="-312057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 userDrawn="1"/>
            </p:nvSpPr>
            <p:spPr>
              <a:xfrm rot="5400000">
                <a:off x="-520095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组 26"/>
            <p:cNvGrpSpPr/>
            <p:nvPr userDrawn="1"/>
          </p:nvGrpSpPr>
          <p:grpSpPr>
            <a:xfrm rot="10800000">
              <a:off x="1973537" y="968242"/>
              <a:ext cx="998376" cy="986768"/>
              <a:chOff x="5617024" y="653140"/>
              <a:chExt cx="2496460" cy="2467431"/>
            </a:xfrm>
          </p:grpSpPr>
          <p:grpSp>
            <p:nvGrpSpPr>
              <p:cNvPr id="28" name="组 27"/>
              <p:cNvGrpSpPr/>
              <p:nvPr userDrawn="1"/>
            </p:nvGrpSpPr>
            <p:grpSpPr>
              <a:xfrm>
                <a:off x="5617025" y="655563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8" name="直角三角形 37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直角三角形 38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" name="组 28"/>
              <p:cNvGrpSpPr/>
              <p:nvPr userDrawn="1"/>
            </p:nvGrpSpPr>
            <p:grpSpPr>
              <a:xfrm>
                <a:off x="6865254" y="653140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6" name="直角三角形 35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直角三角形 36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0" name="组 29"/>
              <p:cNvGrpSpPr/>
              <p:nvPr userDrawn="1"/>
            </p:nvGrpSpPr>
            <p:grpSpPr>
              <a:xfrm>
                <a:off x="5617024" y="1872342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4" name="直角三角形 33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直角三角形 34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1" name="组 30"/>
              <p:cNvGrpSpPr/>
              <p:nvPr userDrawn="1"/>
            </p:nvGrpSpPr>
            <p:grpSpPr>
              <a:xfrm>
                <a:off x="6865253" y="1869919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2" name="直角三角形 31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直角三角形 32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40" name="组 39"/>
            <p:cNvGrpSpPr/>
            <p:nvPr userDrawn="1"/>
          </p:nvGrpSpPr>
          <p:grpSpPr>
            <a:xfrm>
              <a:off x="2971911" y="281"/>
              <a:ext cx="986772" cy="986772"/>
              <a:chOff x="3725324" y="1238432"/>
              <a:chExt cx="1248229" cy="1248229"/>
            </a:xfrm>
          </p:grpSpPr>
          <p:sp>
            <p:nvSpPr>
              <p:cNvPr id="41" name="矩形 40"/>
              <p:cNvSpPr/>
              <p:nvPr userDrawn="1"/>
            </p:nvSpPr>
            <p:spPr>
              <a:xfrm>
                <a:off x="3725324" y="1238432"/>
                <a:ext cx="1248229" cy="20803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/>
              <p:cNvSpPr/>
              <p:nvPr userDrawn="1"/>
            </p:nvSpPr>
            <p:spPr>
              <a:xfrm>
                <a:off x="3725324" y="1446470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/>
              <p:cNvSpPr/>
              <p:nvPr userDrawn="1"/>
            </p:nvSpPr>
            <p:spPr>
              <a:xfrm>
                <a:off x="3725324" y="1654509"/>
                <a:ext cx="1248229" cy="20803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/>
              <p:cNvSpPr/>
              <p:nvPr userDrawn="1"/>
            </p:nvSpPr>
            <p:spPr>
              <a:xfrm>
                <a:off x="3725324" y="1862547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/>
              <p:cNvSpPr/>
              <p:nvPr userDrawn="1"/>
            </p:nvSpPr>
            <p:spPr>
              <a:xfrm>
                <a:off x="3725324" y="2070585"/>
                <a:ext cx="1248229" cy="20803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矩形 45"/>
              <p:cNvSpPr/>
              <p:nvPr userDrawn="1"/>
            </p:nvSpPr>
            <p:spPr>
              <a:xfrm>
                <a:off x="3725324" y="2278623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组 46"/>
            <p:cNvGrpSpPr/>
            <p:nvPr userDrawn="1"/>
          </p:nvGrpSpPr>
          <p:grpSpPr>
            <a:xfrm rot="5400000">
              <a:off x="2971908" y="973063"/>
              <a:ext cx="986772" cy="986773"/>
              <a:chOff x="0" y="1248227"/>
              <a:chExt cx="1248229" cy="1248230"/>
            </a:xfrm>
          </p:grpSpPr>
          <p:sp>
            <p:nvSpPr>
              <p:cNvPr id="48" name="矩形 47"/>
              <p:cNvSpPr/>
              <p:nvPr userDrawn="1"/>
            </p:nvSpPr>
            <p:spPr>
              <a:xfrm>
                <a:off x="0" y="1248228"/>
                <a:ext cx="1248229" cy="12482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三角形 48"/>
              <p:cNvSpPr/>
              <p:nvPr userDrawn="1"/>
            </p:nvSpPr>
            <p:spPr>
              <a:xfrm>
                <a:off x="0" y="1248227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三角形 49"/>
              <p:cNvSpPr/>
              <p:nvPr userDrawn="1"/>
            </p:nvSpPr>
            <p:spPr>
              <a:xfrm>
                <a:off x="1" y="1872342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" name="组 50"/>
            <p:cNvGrpSpPr/>
            <p:nvPr userDrawn="1"/>
          </p:nvGrpSpPr>
          <p:grpSpPr>
            <a:xfrm>
              <a:off x="6883615" y="7136"/>
              <a:ext cx="986772" cy="986772"/>
              <a:chOff x="2336" y="2502549"/>
              <a:chExt cx="1248229" cy="1248229"/>
            </a:xfrm>
          </p:grpSpPr>
          <p:sp>
            <p:nvSpPr>
              <p:cNvPr id="52" name="矩形 51"/>
              <p:cNvSpPr/>
              <p:nvPr userDrawn="1"/>
            </p:nvSpPr>
            <p:spPr>
              <a:xfrm rot="5400000">
                <a:off x="2336" y="2502549"/>
                <a:ext cx="1248229" cy="12482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3" name="组 52"/>
              <p:cNvGrpSpPr/>
              <p:nvPr userDrawn="1"/>
            </p:nvGrpSpPr>
            <p:grpSpPr>
              <a:xfrm>
                <a:off x="179050" y="2677296"/>
                <a:ext cx="894800" cy="898734"/>
                <a:chOff x="208038" y="2761329"/>
                <a:chExt cx="894800" cy="89873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54" name="矩形 53"/>
                <p:cNvSpPr/>
                <p:nvPr userDrawn="1"/>
              </p:nvSpPr>
              <p:spPr>
                <a:xfrm rot="5400000">
                  <a:off x="743259" y="2767420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矩形 54"/>
                <p:cNvSpPr/>
                <p:nvPr userDrawn="1"/>
              </p:nvSpPr>
              <p:spPr>
                <a:xfrm rot="5400000">
                  <a:off x="208038" y="2761329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矩形 55"/>
                <p:cNvSpPr/>
                <p:nvPr userDrawn="1"/>
              </p:nvSpPr>
              <p:spPr>
                <a:xfrm rot="5400000">
                  <a:off x="743598" y="3300823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矩形 56"/>
                <p:cNvSpPr/>
                <p:nvPr userDrawn="1"/>
              </p:nvSpPr>
              <p:spPr>
                <a:xfrm rot="5400000">
                  <a:off x="208377" y="3294732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8" name="矩形 57"/>
            <p:cNvSpPr/>
            <p:nvPr userDrawn="1"/>
          </p:nvSpPr>
          <p:spPr>
            <a:xfrm>
              <a:off x="7868540" y="7143"/>
              <a:ext cx="986764" cy="9867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59" name="组 58"/>
            <p:cNvGrpSpPr/>
            <p:nvPr userDrawn="1"/>
          </p:nvGrpSpPr>
          <p:grpSpPr>
            <a:xfrm>
              <a:off x="9853677" y="959"/>
              <a:ext cx="986773" cy="992948"/>
              <a:chOff x="3759350" y="2494736"/>
              <a:chExt cx="1248230" cy="1256042"/>
            </a:xfrm>
          </p:grpSpPr>
          <p:sp>
            <p:nvSpPr>
              <p:cNvPr id="60" name="矩形 59"/>
              <p:cNvSpPr/>
              <p:nvPr userDrawn="1"/>
            </p:nvSpPr>
            <p:spPr>
              <a:xfrm>
                <a:off x="3759350" y="2494736"/>
                <a:ext cx="1248230" cy="125604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1" name="组 60"/>
              <p:cNvGrpSpPr/>
              <p:nvPr userDrawn="1"/>
            </p:nvGrpSpPr>
            <p:grpSpPr>
              <a:xfrm>
                <a:off x="3774026" y="2495224"/>
                <a:ext cx="1233548" cy="1233548"/>
                <a:chOff x="3774026" y="2495224"/>
                <a:chExt cx="1189544" cy="1189544"/>
              </a:xfrm>
            </p:grpSpPr>
            <p:sp>
              <p:nvSpPr>
                <p:cNvPr id="62" name="椭圆 61"/>
                <p:cNvSpPr/>
                <p:nvPr userDrawn="1"/>
              </p:nvSpPr>
              <p:spPr>
                <a:xfrm>
                  <a:off x="3774026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椭圆 62"/>
                <p:cNvSpPr/>
                <p:nvPr userDrawn="1"/>
              </p:nvSpPr>
              <p:spPr>
                <a:xfrm>
                  <a:off x="4368798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椭圆 63"/>
                <p:cNvSpPr/>
                <p:nvPr userDrawn="1"/>
              </p:nvSpPr>
              <p:spPr>
                <a:xfrm>
                  <a:off x="3774026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椭圆 64"/>
                <p:cNvSpPr/>
                <p:nvPr userDrawn="1"/>
              </p:nvSpPr>
              <p:spPr>
                <a:xfrm>
                  <a:off x="4368798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6" name="组 65"/>
            <p:cNvGrpSpPr/>
            <p:nvPr userDrawn="1"/>
          </p:nvGrpSpPr>
          <p:grpSpPr>
            <a:xfrm>
              <a:off x="8861106" y="-9286"/>
              <a:ext cx="998370" cy="1006112"/>
              <a:chOff x="1886852" y="1870267"/>
              <a:chExt cx="951721" cy="959102"/>
            </a:xfrm>
          </p:grpSpPr>
          <p:sp>
            <p:nvSpPr>
              <p:cNvPr id="67" name="直角三角形 66"/>
              <p:cNvSpPr/>
              <p:nvPr userDrawn="1"/>
            </p:nvSpPr>
            <p:spPr>
              <a:xfrm rot="5400000">
                <a:off x="1886854" y="1888703"/>
                <a:ext cx="940666" cy="940666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直角三角形 67"/>
              <p:cNvSpPr/>
              <p:nvPr userDrawn="1"/>
            </p:nvSpPr>
            <p:spPr>
              <a:xfrm rot="16200000">
                <a:off x="1886852" y="1870267"/>
                <a:ext cx="951721" cy="951721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8" name="组 117"/>
            <p:cNvGrpSpPr/>
            <p:nvPr userDrawn="1"/>
          </p:nvGrpSpPr>
          <p:grpSpPr>
            <a:xfrm rot="10800000">
              <a:off x="9855716" y="990052"/>
              <a:ext cx="986772" cy="986772"/>
              <a:chOff x="2336" y="2502549"/>
              <a:chExt cx="1248229" cy="1248229"/>
            </a:xfrm>
          </p:grpSpPr>
          <p:sp>
            <p:nvSpPr>
              <p:cNvPr id="119" name="矩形 118"/>
              <p:cNvSpPr/>
              <p:nvPr userDrawn="1"/>
            </p:nvSpPr>
            <p:spPr>
              <a:xfrm rot="5400000">
                <a:off x="2336" y="2502549"/>
                <a:ext cx="1248229" cy="12482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0" name="组 119"/>
              <p:cNvGrpSpPr/>
              <p:nvPr userDrawn="1"/>
            </p:nvGrpSpPr>
            <p:grpSpPr>
              <a:xfrm>
                <a:off x="179050" y="2677296"/>
                <a:ext cx="894800" cy="898734"/>
                <a:chOff x="208038" y="2761329"/>
                <a:chExt cx="894800" cy="89873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21" name="矩形 120"/>
                <p:cNvSpPr/>
                <p:nvPr userDrawn="1"/>
              </p:nvSpPr>
              <p:spPr>
                <a:xfrm rot="5400000">
                  <a:off x="743259" y="2767420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矩形 121"/>
                <p:cNvSpPr/>
                <p:nvPr userDrawn="1"/>
              </p:nvSpPr>
              <p:spPr>
                <a:xfrm rot="5400000">
                  <a:off x="208038" y="2761329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矩形 122"/>
                <p:cNvSpPr/>
                <p:nvPr userDrawn="1"/>
              </p:nvSpPr>
              <p:spPr>
                <a:xfrm rot="5400000">
                  <a:off x="743598" y="3300823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矩形 123"/>
                <p:cNvSpPr/>
                <p:nvPr userDrawn="1"/>
              </p:nvSpPr>
              <p:spPr>
                <a:xfrm rot="5400000">
                  <a:off x="208377" y="3294732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5" name="矩形 124"/>
            <p:cNvSpPr/>
            <p:nvPr userDrawn="1"/>
          </p:nvSpPr>
          <p:spPr>
            <a:xfrm rot="10800000">
              <a:off x="8870799" y="990052"/>
              <a:ext cx="986764" cy="9867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26" name="组 125"/>
            <p:cNvGrpSpPr/>
            <p:nvPr userDrawn="1"/>
          </p:nvGrpSpPr>
          <p:grpSpPr>
            <a:xfrm rot="10800000">
              <a:off x="6903583" y="990052"/>
              <a:ext cx="986773" cy="992948"/>
              <a:chOff x="3759350" y="2494736"/>
              <a:chExt cx="1248230" cy="1256042"/>
            </a:xfrm>
          </p:grpSpPr>
          <p:sp>
            <p:nvSpPr>
              <p:cNvPr id="127" name="矩形 126"/>
              <p:cNvSpPr/>
              <p:nvPr userDrawn="1"/>
            </p:nvSpPr>
            <p:spPr>
              <a:xfrm>
                <a:off x="3759350" y="2494736"/>
                <a:ext cx="1248230" cy="125604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8" name="组 127"/>
              <p:cNvGrpSpPr/>
              <p:nvPr userDrawn="1"/>
            </p:nvGrpSpPr>
            <p:grpSpPr>
              <a:xfrm>
                <a:off x="3774026" y="2495224"/>
                <a:ext cx="1233548" cy="1233548"/>
                <a:chOff x="3774026" y="2495224"/>
                <a:chExt cx="1189544" cy="1189544"/>
              </a:xfrm>
            </p:grpSpPr>
            <p:sp>
              <p:nvSpPr>
                <p:cNvPr id="129" name="椭圆 128"/>
                <p:cNvSpPr/>
                <p:nvPr userDrawn="1"/>
              </p:nvSpPr>
              <p:spPr>
                <a:xfrm>
                  <a:off x="3774026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椭圆 129"/>
                <p:cNvSpPr/>
                <p:nvPr userDrawn="1"/>
              </p:nvSpPr>
              <p:spPr>
                <a:xfrm>
                  <a:off x="4368798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椭圆 130"/>
                <p:cNvSpPr/>
                <p:nvPr userDrawn="1"/>
              </p:nvSpPr>
              <p:spPr>
                <a:xfrm>
                  <a:off x="3774026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椭圆 131"/>
                <p:cNvSpPr/>
                <p:nvPr userDrawn="1"/>
              </p:nvSpPr>
              <p:spPr>
                <a:xfrm>
                  <a:off x="4368798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3" name="组 132"/>
            <p:cNvGrpSpPr/>
            <p:nvPr userDrawn="1"/>
          </p:nvGrpSpPr>
          <p:grpSpPr>
            <a:xfrm rot="10800000">
              <a:off x="7885435" y="987133"/>
              <a:ext cx="998370" cy="1006112"/>
              <a:chOff x="1886852" y="1870267"/>
              <a:chExt cx="951721" cy="959102"/>
            </a:xfrm>
          </p:grpSpPr>
          <p:sp>
            <p:nvSpPr>
              <p:cNvPr id="134" name="直角三角形 133"/>
              <p:cNvSpPr/>
              <p:nvPr userDrawn="1"/>
            </p:nvSpPr>
            <p:spPr>
              <a:xfrm rot="5400000">
                <a:off x="1886854" y="1888703"/>
                <a:ext cx="940666" cy="940666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直角三角形 134"/>
              <p:cNvSpPr/>
              <p:nvPr userDrawn="1"/>
            </p:nvSpPr>
            <p:spPr>
              <a:xfrm rot="16200000">
                <a:off x="1886852" y="1870267"/>
                <a:ext cx="951721" cy="951721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6" name="组 135"/>
            <p:cNvGrpSpPr/>
            <p:nvPr userDrawn="1"/>
          </p:nvGrpSpPr>
          <p:grpSpPr>
            <a:xfrm rot="10800000">
              <a:off x="3950148" y="-5731"/>
              <a:ext cx="998370" cy="1006112"/>
              <a:chOff x="1886852" y="1870267"/>
              <a:chExt cx="951721" cy="959102"/>
            </a:xfrm>
          </p:grpSpPr>
          <p:sp>
            <p:nvSpPr>
              <p:cNvPr id="137" name="直角三角形 136"/>
              <p:cNvSpPr/>
              <p:nvPr userDrawn="1"/>
            </p:nvSpPr>
            <p:spPr>
              <a:xfrm rot="5400000">
                <a:off x="1886854" y="1888703"/>
                <a:ext cx="940666" cy="940666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直角三角形 137"/>
              <p:cNvSpPr/>
              <p:nvPr userDrawn="1"/>
            </p:nvSpPr>
            <p:spPr>
              <a:xfrm rot="16200000">
                <a:off x="1886852" y="1870267"/>
                <a:ext cx="951721" cy="951721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9" name="组 138"/>
            <p:cNvGrpSpPr/>
            <p:nvPr userDrawn="1"/>
          </p:nvGrpSpPr>
          <p:grpSpPr>
            <a:xfrm rot="10800000">
              <a:off x="3944345" y="975982"/>
              <a:ext cx="986772" cy="986772"/>
              <a:chOff x="2336" y="2502549"/>
              <a:chExt cx="1248229" cy="1248229"/>
            </a:xfrm>
          </p:grpSpPr>
          <p:sp>
            <p:nvSpPr>
              <p:cNvPr id="140" name="矩形 139"/>
              <p:cNvSpPr/>
              <p:nvPr userDrawn="1"/>
            </p:nvSpPr>
            <p:spPr>
              <a:xfrm rot="5400000">
                <a:off x="2336" y="2502549"/>
                <a:ext cx="1248229" cy="12482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1" name="组 140"/>
              <p:cNvGrpSpPr/>
              <p:nvPr userDrawn="1"/>
            </p:nvGrpSpPr>
            <p:grpSpPr>
              <a:xfrm>
                <a:off x="179050" y="2677296"/>
                <a:ext cx="894800" cy="898734"/>
                <a:chOff x="208038" y="2761329"/>
                <a:chExt cx="894800" cy="89873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42" name="矩形 141"/>
                <p:cNvSpPr/>
                <p:nvPr userDrawn="1"/>
              </p:nvSpPr>
              <p:spPr>
                <a:xfrm rot="5400000">
                  <a:off x="743259" y="2767420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矩形 142"/>
                <p:cNvSpPr/>
                <p:nvPr userDrawn="1"/>
              </p:nvSpPr>
              <p:spPr>
                <a:xfrm rot="5400000">
                  <a:off x="208038" y="2761329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矩形 143"/>
                <p:cNvSpPr/>
                <p:nvPr userDrawn="1"/>
              </p:nvSpPr>
              <p:spPr>
                <a:xfrm rot="5400000">
                  <a:off x="743598" y="3300823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矩形 144"/>
                <p:cNvSpPr/>
                <p:nvPr userDrawn="1"/>
              </p:nvSpPr>
              <p:spPr>
                <a:xfrm rot="5400000">
                  <a:off x="208377" y="3294732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46" name="组 145"/>
            <p:cNvGrpSpPr/>
            <p:nvPr userDrawn="1"/>
          </p:nvGrpSpPr>
          <p:grpSpPr>
            <a:xfrm rot="16200000">
              <a:off x="10826116" y="959"/>
              <a:ext cx="986772" cy="986773"/>
              <a:chOff x="0" y="1248227"/>
              <a:chExt cx="1248229" cy="1248230"/>
            </a:xfrm>
          </p:grpSpPr>
          <p:sp>
            <p:nvSpPr>
              <p:cNvPr id="147" name="矩形 146"/>
              <p:cNvSpPr/>
              <p:nvPr userDrawn="1"/>
            </p:nvSpPr>
            <p:spPr>
              <a:xfrm>
                <a:off x="0" y="1248228"/>
                <a:ext cx="1248229" cy="12482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三角形 147"/>
              <p:cNvSpPr/>
              <p:nvPr userDrawn="1"/>
            </p:nvSpPr>
            <p:spPr>
              <a:xfrm>
                <a:off x="0" y="1248227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三角形 148"/>
              <p:cNvSpPr/>
              <p:nvPr userDrawn="1"/>
            </p:nvSpPr>
            <p:spPr>
              <a:xfrm>
                <a:off x="1" y="1872342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组 149"/>
            <p:cNvGrpSpPr/>
            <p:nvPr userDrawn="1"/>
          </p:nvGrpSpPr>
          <p:grpSpPr>
            <a:xfrm rot="10800000">
              <a:off x="10826116" y="990052"/>
              <a:ext cx="986773" cy="986772"/>
              <a:chOff x="0" y="0"/>
              <a:chExt cx="1248230" cy="1248229"/>
            </a:xfrm>
          </p:grpSpPr>
          <p:sp>
            <p:nvSpPr>
              <p:cNvPr id="151" name="矩形 150"/>
              <p:cNvSpPr/>
              <p:nvPr userDrawn="1"/>
            </p:nvSpPr>
            <p:spPr>
              <a:xfrm>
                <a:off x="0" y="0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矩形 151"/>
              <p:cNvSpPr/>
              <p:nvPr userDrawn="1"/>
            </p:nvSpPr>
            <p:spPr>
              <a:xfrm rot="5400000">
                <a:off x="520096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矩形 152"/>
              <p:cNvSpPr/>
              <p:nvPr userDrawn="1"/>
            </p:nvSpPr>
            <p:spPr>
              <a:xfrm rot="5400000">
                <a:off x="312058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矩形 153"/>
              <p:cNvSpPr/>
              <p:nvPr userDrawn="1"/>
            </p:nvSpPr>
            <p:spPr>
              <a:xfrm rot="5400000">
                <a:off x="104019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矩形 154"/>
              <p:cNvSpPr/>
              <p:nvPr userDrawn="1"/>
            </p:nvSpPr>
            <p:spPr>
              <a:xfrm rot="5400000">
                <a:off x="-104019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矩形 155"/>
              <p:cNvSpPr/>
              <p:nvPr userDrawn="1"/>
            </p:nvSpPr>
            <p:spPr>
              <a:xfrm rot="5400000">
                <a:off x="-312057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矩形 156"/>
              <p:cNvSpPr/>
              <p:nvPr userDrawn="1"/>
            </p:nvSpPr>
            <p:spPr>
              <a:xfrm rot="5400000">
                <a:off x="-520095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0" name="组 189"/>
            <p:cNvGrpSpPr/>
            <p:nvPr userDrawn="1"/>
          </p:nvGrpSpPr>
          <p:grpSpPr>
            <a:xfrm>
              <a:off x="4922573" y="7139"/>
              <a:ext cx="986772" cy="986772"/>
              <a:chOff x="1248229" y="0"/>
              <a:chExt cx="1248229" cy="1248229"/>
            </a:xfrm>
          </p:grpSpPr>
          <p:sp>
            <p:nvSpPr>
              <p:cNvPr id="191" name="矩形 190"/>
              <p:cNvSpPr/>
              <p:nvPr userDrawn="1"/>
            </p:nvSpPr>
            <p:spPr>
              <a:xfrm>
                <a:off x="1248229" y="0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矩形 191"/>
              <p:cNvSpPr/>
              <p:nvPr userDrawn="1"/>
            </p:nvSpPr>
            <p:spPr>
              <a:xfrm>
                <a:off x="1248229" y="208038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矩形 192"/>
              <p:cNvSpPr/>
              <p:nvPr userDrawn="1"/>
            </p:nvSpPr>
            <p:spPr>
              <a:xfrm>
                <a:off x="1248229" y="416077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矩形 193"/>
              <p:cNvSpPr/>
              <p:nvPr userDrawn="1"/>
            </p:nvSpPr>
            <p:spPr>
              <a:xfrm>
                <a:off x="1248229" y="624115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矩形 194"/>
              <p:cNvSpPr/>
              <p:nvPr userDrawn="1"/>
            </p:nvSpPr>
            <p:spPr>
              <a:xfrm>
                <a:off x="1248229" y="832153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矩形 195"/>
              <p:cNvSpPr/>
              <p:nvPr userDrawn="1"/>
            </p:nvSpPr>
            <p:spPr>
              <a:xfrm>
                <a:off x="1248229" y="1040191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7" name="组 196"/>
            <p:cNvGrpSpPr/>
            <p:nvPr userDrawn="1"/>
          </p:nvGrpSpPr>
          <p:grpSpPr>
            <a:xfrm>
              <a:off x="5909344" y="7138"/>
              <a:ext cx="998370" cy="998370"/>
              <a:chOff x="2496456" y="-1"/>
              <a:chExt cx="1262899" cy="1262899"/>
            </a:xfrm>
          </p:grpSpPr>
          <p:sp>
            <p:nvSpPr>
              <p:cNvPr id="198" name="直角三角形 197"/>
              <p:cNvSpPr/>
              <p:nvPr userDrawn="1"/>
            </p:nvSpPr>
            <p:spPr>
              <a:xfrm>
                <a:off x="2496458" y="0"/>
                <a:ext cx="1248229" cy="1248229"/>
              </a:xfrm>
              <a:prstGeom prst="rt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直角三角形 198"/>
              <p:cNvSpPr/>
              <p:nvPr userDrawn="1"/>
            </p:nvSpPr>
            <p:spPr>
              <a:xfrm rot="10800000">
                <a:off x="2496456" y="-1"/>
                <a:ext cx="1262899" cy="126289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0" name="组 199"/>
            <p:cNvGrpSpPr/>
            <p:nvPr userDrawn="1"/>
          </p:nvGrpSpPr>
          <p:grpSpPr>
            <a:xfrm>
              <a:off x="4922572" y="975103"/>
              <a:ext cx="986764" cy="986764"/>
              <a:chOff x="1248227" y="1248229"/>
              <a:chExt cx="1248229" cy="1248229"/>
            </a:xfrm>
          </p:grpSpPr>
          <p:sp>
            <p:nvSpPr>
              <p:cNvPr id="201" name="矩形 200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椭圆 201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3" name="组 202"/>
            <p:cNvGrpSpPr/>
            <p:nvPr userDrawn="1"/>
          </p:nvGrpSpPr>
          <p:grpSpPr>
            <a:xfrm rot="10800000">
              <a:off x="5909339" y="975100"/>
              <a:ext cx="998376" cy="986768"/>
              <a:chOff x="5617024" y="653140"/>
              <a:chExt cx="2496460" cy="2467431"/>
            </a:xfrm>
          </p:grpSpPr>
          <p:grpSp>
            <p:nvGrpSpPr>
              <p:cNvPr id="204" name="组 203"/>
              <p:cNvGrpSpPr/>
              <p:nvPr userDrawn="1"/>
            </p:nvGrpSpPr>
            <p:grpSpPr>
              <a:xfrm>
                <a:off x="5617025" y="655563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14" name="直角三角形 213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" name="直角三角形 214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5" name="组 204"/>
              <p:cNvGrpSpPr/>
              <p:nvPr userDrawn="1"/>
            </p:nvGrpSpPr>
            <p:grpSpPr>
              <a:xfrm>
                <a:off x="6865254" y="653140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12" name="直角三角形 211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直角三角形 212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6" name="组 205"/>
              <p:cNvGrpSpPr/>
              <p:nvPr userDrawn="1"/>
            </p:nvGrpSpPr>
            <p:grpSpPr>
              <a:xfrm>
                <a:off x="5617024" y="1872342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10" name="直角三角形 209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直角三角形 210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7" name="组 206"/>
              <p:cNvGrpSpPr/>
              <p:nvPr userDrawn="1"/>
            </p:nvGrpSpPr>
            <p:grpSpPr>
              <a:xfrm>
                <a:off x="6865253" y="1869919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08" name="直角三角形 207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9" name="直角三角形 208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258" name="文本占位符 258"/>
          <p:cNvSpPr>
            <a:spLocks noGrp="1"/>
          </p:cNvSpPr>
          <p:nvPr>
            <p:ph type="body" sz="quarter" idx="11" hasCustomPrompt="1"/>
          </p:nvPr>
        </p:nvSpPr>
        <p:spPr>
          <a:xfrm>
            <a:off x="6532354" y="2729354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59" name="文本占位符 258"/>
          <p:cNvSpPr>
            <a:spLocks noGrp="1"/>
          </p:cNvSpPr>
          <p:nvPr>
            <p:ph type="body" sz="quarter" idx="12"/>
          </p:nvPr>
        </p:nvSpPr>
        <p:spPr>
          <a:xfrm>
            <a:off x="7499795" y="2729354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65" name="文本占位符 258"/>
          <p:cNvSpPr>
            <a:spLocks noGrp="1"/>
          </p:cNvSpPr>
          <p:nvPr>
            <p:ph type="body" sz="quarter" idx="17" hasCustomPrompt="1"/>
          </p:nvPr>
        </p:nvSpPr>
        <p:spPr>
          <a:xfrm>
            <a:off x="781662" y="3911345"/>
            <a:ext cx="3726558" cy="8403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58" name="文本占位符 258"/>
          <p:cNvSpPr>
            <a:spLocks noGrp="1"/>
          </p:cNvSpPr>
          <p:nvPr>
            <p:ph type="body" sz="quarter" idx="18" hasCustomPrompt="1"/>
          </p:nvPr>
        </p:nvSpPr>
        <p:spPr>
          <a:xfrm>
            <a:off x="6532354" y="3563622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59" name="文本占位符 258"/>
          <p:cNvSpPr>
            <a:spLocks noGrp="1"/>
          </p:cNvSpPr>
          <p:nvPr>
            <p:ph type="body" sz="quarter" idx="19"/>
          </p:nvPr>
        </p:nvSpPr>
        <p:spPr>
          <a:xfrm>
            <a:off x="7499795" y="3563622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0" name="文本占位符 258"/>
          <p:cNvSpPr>
            <a:spLocks noGrp="1"/>
          </p:cNvSpPr>
          <p:nvPr>
            <p:ph type="body" sz="quarter" idx="20" hasCustomPrompt="1"/>
          </p:nvPr>
        </p:nvSpPr>
        <p:spPr>
          <a:xfrm>
            <a:off x="6532354" y="4397890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1" name="文本占位符 258"/>
          <p:cNvSpPr>
            <a:spLocks noGrp="1"/>
          </p:cNvSpPr>
          <p:nvPr>
            <p:ph type="body" sz="quarter" idx="21"/>
          </p:nvPr>
        </p:nvSpPr>
        <p:spPr>
          <a:xfrm>
            <a:off x="7499795" y="4397890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2" name="文本占位符 258"/>
          <p:cNvSpPr>
            <a:spLocks noGrp="1"/>
          </p:cNvSpPr>
          <p:nvPr>
            <p:ph type="body" sz="quarter" idx="22" hasCustomPrompt="1"/>
          </p:nvPr>
        </p:nvSpPr>
        <p:spPr>
          <a:xfrm>
            <a:off x="6532354" y="5232158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3" name="文本占位符 258"/>
          <p:cNvSpPr>
            <a:spLocks noGrp="1"/>
          </p:cNvSpPr>
          <p:nvPr>
            <p:ph type="body" sz="quarter" idx="23"/>
          </p:nvPr>
        </p:nvSpPr>
        <p:spPr>
          <a:xfrm>
            <a:off x="7499795" y="5232158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74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 userDrawn="1"/>
        </p:nvGrpSpPr>
        <p:grpSpPr>
          <a:xfrm>
            <a:off x="1018438" y="588"/>
            <a:ext cx="1018440" cy="1018440"/>
            <a:chOff x="1248229" y="0"/>
            <a:chExt cx="1248229" cy="1248229"/>
          </a:xfrm>
        </p:grpSpPr>
        <p:sp>
          <p:nvSpPr>
            <p:cNvPr id="3" name="矩形 2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 8"/>
          <p:cNvGrpSpPr/>
          <p:nvPr userDrawn="1"/>
        </p:nvGrpSpPr>
        <p:grpSpPr>
          <a:xfrm>
            <a:off x="2036878" y="587"/>
            <a:ext cx="1030411" cy="1030411"/>
            <a:chOff x="2496456" y="-1"/>
            <a:chExt cx="1262899" cy="1262899"/>
          </a:xfrm>
        </p:grpSpPr>
        <p:sp>
          <p:nvSpPr>
            <p:cNvPr id="10" name="直角三角形 9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直角三角形 10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 11"/>
          <p:cNvGrpSpPr/>
          <p:nvPr userDrawn="1"/>
        </p:nvGrpSpPr>
        <p:grpSpPr>
          <a:xfrm>
            <a:off x="1018437" y="999617"/>
            <a:ext cx="1018432" cy="1018432"/>
            <a:chOff x="1248227" y="1248229"/>
            <a:chExt cx="1248229" cy="1248229"/>
          </a:xfrm>
        </p:grpSpPr>
        <p:sp>
          <p:nvSpPr>
            <p:cNvPr id="13" name="矩形 12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1248227" y="1248229"/>
              <a:ext cx="1248229" cy="12482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 14"/>
          <p:cNvGrpSpPr/>
          <p:nvPr userDrawn="1"/>
        </p:nvGrpSpPr>
        <p:grpSpPr>
          <a:xfrm>
            <a:off x="-2" y="999616"/>
            <a:ext cx="1018440" cy="1018441"/>
            <a:chOff x="0" y="1248227"/>
            <a:chExt cx="1248229" cy="1248230"/>
          </a:xfrm>
        </p:grpSpPr>
        <p:sp>
          <p:nvSpPr>
            <p:cNvPr id="16" name="矩形 15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三角形 16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三角形 17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 18"/>
          <p:cNvGrpSpPr/>
          <p:nvPr userDrawn="1"/>
        </p:nvGrpSpPr>
        <p:grpSpPr>
          <a:xfrm>
            <a:off x="-2" y="588"/>
            <a:ext cx="1018441" cy="1018440"/>
            <a:chOff x="0" y="0"/>
            <a:chExt cx="1248230" cy="1248229"/>
          </a:xfrm>
        </p:grpSpPr>
        <p:sp>
          <p:nvSpPr>
            <p:cNvPr id="20" name="矩形 19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组 26"/>
          <p:cNvGrpSpPr/>
          <p:nvPr userDrawn="1"/>
        </p:nvGrpSpPr>
        <p:grpSpPr>
          <a:xfrm rot="10800000">
            <a:off x="2036873" y="999614"/>
            <a:ext cx="1030417" cy="1018436"/>
            <a:chOff x="5617024" y="653140"/>
            <a:chExt cx="2496460" cy="2467431"/>
          </a:xfrm>
        </p:grpSpPr>
        <p:grpSp>
          <p:nvGrpSpPr>
            <p:cNvPr id="28" name="组 27"/>
            <p:cNvGrpSpPr/>
            <p:nvPr userDrawn="1"/>
          </p:nvGrpSpPr>
          <p:grpSpPr>
            <a:xfrm>
              <a:off x="5617025" y="655563"/>
              <a:ext cx="1248230" cy="1248229"/>
              <a:chOff x="5617025" y="655563"/>
              <a:chExt cx="1248230" cy="1248229"/>
            </a:xfrm>
          </p:grpSpPr>
          <p:sp>
            <p:nvSpPr>
              <p:cNvPr id="38" name="直角三角形 37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直角三角形 38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组 28"/>
            <p:cNvGrpSpPr/>
            <p:nvPr userDrawn="1"/>
          </p:nvGrpSpPr>
          <p:grpSpPr>
            <a:xfrm>
              <a:off x="6865254" y="653140"/>
              <a:ext cx="1248230" cy="1248229"/>
              <a:chOff x="5617025" y="655563"/>
              <a:chExt cx="1248230" cy="1248229"/>
            </a:xfrm>
          </p:grpSpPr>
          <p:sp>
            <p:nvSpPr>
              <p:cNvPr id="36" name="直角三角形 35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直角三角形 36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组 29"/>
            <p:cNvGrpSpPr/>
            <p:nvPr userDrawn="1"/>
          </p:nvGrpSpPr>
          <p:grpSpPr>
            <a:xfrm>
              <a:off x="5617024" y="1872342"/>
              <a:ext cx="1248230" cy="1248229"/>
              <a:chOff x="5617025" y="655563"/>
              <a:chExt cx="1248230" cy="1248229"/>
            </a:xfrm>
          </p:grpSpPr>
          <p:sp>
            <p:nvSpPr>
              <p:cNvPr id="34" name="直角三角形 33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直角三角形 34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组 30"/>
            <p:cNvGrpSpPr/>
            <p:nvPr userDrawn="1"/>
          </p:nvGrpSpPr>
          <p:grpSpPr>
            <a:xfrm>
              <a:off x="6865253" y="1869919"/>
              <a:ext cx="1248230" cy="1248229"/>
              <a:chOff x="5617025" y="655563"/>
              <a:chExt cx="1248230" cy="1248229"/>
            </a:xfrm>
          </p:grpSpPr>
          <p:sp>
            <p:nvSpPr>
              <p:cNvPr id="32" name="直角三角形 31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直角三角形 32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0" name="组 39"/>
          <p:cNvGrpSpPr/>
          <p:nvPr userDrawn="1"/>
        </p:nvGrpSpPr>
        <p:grpSpPr>
          <a:xfrm>
            <a:off x="3067288" y="588"/>
            <a:ext cx="1018440" cy="1018440"/>
            <a:chOff x="3725324" y="1238432"/>
            <a:chExt cx="1248229" cy="1248229"/>
          </a:xfrm>
        </p:grpSpPr>
        <p:sp>
          <p:nvSpPr>
            <p:cNvPr id="41" name="矩形 40"/>
            <p:cNvSpPr/>
            <p:nvPr userDrawn="1"/>
          </p:nvSpPr>
          <p:spPr>
            <a:xfrm>
              <a:off x="3725324" y="1238432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 userDrawn="1"/>
          </p:nvSpPr>
          <p:spPr>
            <a:xfrm>
              <a:off x="3725324" y="1446470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 userDrawn="1"/>
          </p:nvSpPr>
          <p:spPr>
            <a:xfrm>
              <a:off x="3725324" y="1654509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 userDrawn="1"/>
          </p:nvSpPr>
          <p:spPr>
            <a:xfrm>
              <a:off x="3725324" y="1862547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 userDrawn="1"/>
          </p:nvSpPr>
          <p:spPr>
            <a:xfrm>
              <a:off x="3725324" y="2070585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 userDrawn="1"/>
          </p:nvSpPr>
          <p:spPr>
            <a:xfrm>
              <a:off x="3725324" y="2278623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组 46"/>
          <p:cNvGrpSpPr/>
          <p:nvPr userDrawn="1"/>
        </p:nvGrpSpPr>
        <p:grpSpPr>
          <a:xfrm rot="5400000">
            <a:off x="3067285" y="1004589"/>
            <a:ext cx="1018440" cy="1018441"/>
            <a:chOff x="0" y="1248227"/>
            <a:chExt cx="1248229" cy="1248230"/>
          </a:xfrm>
        </p:grpSpPr>
        <p:sp>
          <p:nvSpPr>
            <p:cNvPr id="48" name="矩形 47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三角形 48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三角形 49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组 50"/>
          <p:cNvGrpSpPr/>
          <p:nvPr userDrawn="1"/>
        </p:nvGrpSpPr>
        <p:grpSpPr>
          <a:xfrm>
            <a:off x="7104530" y="7663"/>
            <a:ext cx="1018440" cy="1018440"/>
            <a:chOff x="2336" y="2502549"/>
            <a:chExt cx="1248229" cy="1248229"/>
          </a:xfrm>
        </p:grpSpPr>
        <p:sp>
          <p:nvSpPr>
            <p:cNvPr id="52" name="矩形 51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53" name="组 52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4" name="矩形 53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矩形 54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矩形 55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矩形 56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8" name="矩形 57"/>
          <p:cNvSpPr/>
          <p:nvPr userDrawn="1"/>
        </p:nvSpPr>
        <p:spPr>
          <a:xfrm>
            <a:off x="8121064" y="7670"/>
            <a:ext cx="1018432" cy="1018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59" name="组 58"/>
          <p:cNvGrpSpPr/>
          <p:nvPr userDrawn="1"/>
        </p:nvGrpSpPr>
        <p:grpSpPr>
          <a:xfrm>
            <a:off x="10169910" y="1288"/>
            <a:ext cx="1018441" cy="1024815"/>
            <a:chOff x="3759350" y="2494736"/>
            <a:chExt cx="1248230" cy="1256042"/>
          </a:xfrm>
        </p:grpSpPr>
        <p:sp>
          <p:nvSpPr>
            <p:cNvPr id="60" name="矩形 59"/>
            <p:cNvSpPr/>
            <p:nvPr userDrawn="1"/>
          </p:nvSpPr>
          <p:spPr>
            <a:xfrm>
              <a:off x="3759350" y="2494736"/>
              <a:ext cx="1248230" cy="12560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61" name="组 60"/>
            <p:cNvGrpSpPr/>
            <p:nvPr userDrawn="1"/>
          </p:nvGrpSpPr>
          <p:grpSpPr>
            <a:xfrm>
              <a:off x="3774026" y="2495224"/>
              <a:ext cx="1233548" cy="1233548"/>
              <a:chOff x="3774026" y="2495224"/>
              <a:chExt cx="1189544" cy="1189544"/>
            </a:xfrm>
          </p:grpSpPr>
          <p:sp>
            <p:nvSpPr>
              <p:cNvPr id="62" name="椭圆 61"/>
              <p:cNvSpPr/>
              <p:nvPr userDrawn="1"/>
            </p:nvSpPr>
            <p:spPr>
              <a:xfrm>
                <a:off x="3774026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椭圆 62"/>
              <p:cNvSpPr/>
              <p:nvPr userDrawn="1"/>
            </p:nvSpPr>
            <p:spPr>
              <a:xfrm>
                <a:off x="4368798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椭圆 63"/>
              <p:cNvSpPr/>
              <p:nvPr userDrawn="1"/>
            </p:nvSpPr>
            <p:spPr>
              <a:xfrm>
                <a:off x="3774026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椭圆 64"/>
              <p:cNvSpPr/>
              <p:nvPr userDrawn="1"/>
            </p:nvSpPr>
            <p:spPr>
              <a:xfrm>
                <a:off x="4368798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6" name="组 65"/>
          <p:cNvGrpSpPr/>
          <p:nvPr userDrawn="1"/>
        </p:nvGrpSpPr>
        <p:grpSpPr>
          <a:xfrm>
            <a:off x="9145484" y="-9286"/>
            <a:ext cx="1030411" cy="1038401"/>
            <a:chOff x="1886852" y="1870267"/>
            <a:chExt cx="951721" cy="959102"/>
          </a:xfrm>
        </p:grpSpPr>
        <p:sp>
          <p:nvSpPr>
            <p:cNvPr id="67" name="直角三角形 66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直角三角形 67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8" name="组 117"/>
          <p:cNvGrpSpPr/>
          <p:nvPr userDrawn="1"/>
        </p:nvGrpSpPr>
        <p:grpSpPr>
          <a:xfrm rot="10800000">
            <a:off x="10172014" y="1022124"/>
            <a:ext cx="1018440" cy="1018440"/>
            <a:chOff x="2336" y="2502549"/>
            <a:chExt cx="1248229" cy="1248229"/>
          </a:xfrm>
        </p:grpSpPr>
        <p:sp>
          <p:nvSpPr>
            <p:cNvPr id="119" name="矩形 118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20" name="组 119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21" name="矩形 120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矩形 121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矩形 122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矩形 123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25" name="矩形 124"/>
          <p:cNvSpPr/>
          <p:nvPr userDrawn="1"/>
        </p:nvSpPr>
        <p:spPr>
          <a:xfrm rot="10800000">
            <a:off x="9155489" y="1022124"/>
            <a:ext cx="1018432" cy="1018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126" name="组 125"/>
          <p:cNvGrpSpPr/>
          <p:nvPr userDrawn="1"/>
        </p:nvGrpSpPr>
        <p:grpSpPr>
          <a:xfrm rot="10800000">
            <a:off x="7125139" y="1022124"/>
            <a:ext cx="1018441" cy="1024815"/>
            <a:chOff x="3759350" y="2494736"/>
            <a:chExt cx="1248230" cy="1256042"/>
          </a:xfrm>
        </p:grpSpPr>
        <p:sp>
          <p:nvSpPr>
            <p:cNvPr id="127" name="矩形 126"/>
            <p:cNvSpPr/>
            <p:nvPr userDrawn="1"/>
          </p:nvSpPr>
          <p:spPr>
            <a:xfrm>
              <a:off x="3759350" y="2494736"/>
              <a:ext cx="1248230" cy="12560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28" name="组 127"/>
            <p:cNvGrpSpPr/>
            <p:nvPr userDrawn="1"/>
          </p:nvGrpSpPr>
          <p:grpSpPr>
            <a:xfrm>
              <a:off x="3774026" y="2495224"/>
              <a:ext cx="1233548" cy="1233548"/>
              <a:chOff x="3774026" y="2495224"/>
              <a:chExt cx="1189544" cy="1189544"/>
            </a:xfrm>
          </p:grpSpPr>
          <p:sp>
            <p:nvSpPr>
              <p:cNvPr id="129" name="椭圆 128"/>
              <p:cNvSpPr/>
              <p:nvPr userDrawn="1"/>
            </p:nvSpPr>
            <p:spPr>
              <a:xfrm>
                <a:off x="3774026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椭圆 129"/>
              <p:cNvSpPr/>
              <p:nvPr userDrawn="1"/>
            </p:nvSpPr>
            <p:spPr>
              <a:xfrm>
                <a:off x="4368798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椭圆 130"/>
              <p:cNvSpPr/>
              <p:nvPr userDrawn="1"/>
            </p:nvSpPr>
            <p:spPr>
              <a:xfrm>
                <a:off x="3774026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椭圆 131"/>
              <p:cNvSpPr/>
              <p:nvPr userDrawn="1"/>
            </p:nvSpPr>
            <p:spPr>
              <a:xfrm>
                <a:off x="4368798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3" name="组 132"/>
          <p:cNvGrpSpPr/>
          <p:nvPr userDrawn="1"/>
        </p:nvGrpSpPr>
        <p:grpSpPr>
          <a:xfrm rot="10800000">
            <a:off x="8138501" y="1019111"/>
            <a:ext cx="1030411" cy="1038401"/>
            <a:chOff x="1886852" y="1870267"/>
            <a:chExt cx="951721" cy="959102"/>
          </a:xfrm>
        </p:grpSpPr>
        <p:sp>
          <p:nvSpPr>
            <p:cNvPr id="134" name="直角三角形 133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5" name="直角三角形 134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6" name="组 135"/>
          <p:cNvGrpSpPr/>
          <p:nvPr userDrawn="1"/>
        </p:nvGrpSpPr>
        <p:grpSpPr>
          <a:xfrm rot="10800000">
            <a:off x="4076919" y="-5617"/>
            <a:ext cx="1030411" cy="1038401"/>
            <a:chOff x="1886852" y="1870267"/>
            <a:chExt cx="951721" cy="959102"/>
          </a:xfrm>
        </p:grpSpPr>
        <p:sp>
          <p:nvSpPr>
            <p:cNvPr id="137" name="直角三角形 136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8" name="直角三角形 137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9" name="组 138"/>
          <p:cNvGrpSpPr/>
          <p:nvPr userDrawn="1"/>
        </p:nvGrpSpPr>
        <p:grpSpPr>
          <a:xfrm rot="10800000">
            <a:off x="4070930" y="1007602"/>
            <a:ext cx="1018440" cy="1018440"/>
            <a:chOff x="2336" y="2502549"/>
            <a:chExt cx="1248229" cy="1248229"/>
          </a:xfrm>
        </p:grpSpPr>
        <p:sp>
          <p:nvSpPr>
            <p:cNvPr id="140" name="矩形 139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41" name="组 140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42" name="矩形 141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矩形 142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矩形 143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矩形 144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6" name="组 145"/>
          <p:cNvGrpSpPr/>
          <p:nvPr userDrawn="1"/>
        </p:nvGrpSpPr>
        <p:grpSpPr>
          <a:xfrm rot="16200000">
            <a:off x="11173558" y="1288"/>
            <a:ext cx="1018440" cy="1018441"/>
            <a:chOff x="0" y="1248227"/>
            <a:chExt cx="1248229" cy="1248230"/>
          </a:xfrm>
        </p:grpSpPr>
        <p:sp>
          <p:nvSpPr>
            <p:cNvPr id="147" name="矩形 146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8" name="三角形 147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9" name="三角形 148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0" name="组 149"/>
          <p:cNvGrpSpPr/>
          <p:nvPr userDrawn="1"/>
        </p:nvGrpSpPr>
        <p:grpSpPr>
          <a:xfrm rot="10800000">
            <a:off x="11173558" y="1022124"/>
            <a:ext cx="1018441" cy="1018440"/>
            <a:chOff x="0" y="0"/>
            <a:chExt cx="1248230" cy="1248229"/>
          </a:xfrm>
        </p:grpSpPr>
        <p:sp>
          <p:nvSpPr>
            <p:cNvPr id="151" name="矩形 150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2" name="矩形 151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3" name="矩形 152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4" name="矩形 153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5" name="矩形 154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6" name="矩形 155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7" name="矩形 156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0" name="组 189"/>
          <p:cNvGrpSpPr/>
          <p:nvPr userDrawn="1"/>
        </p:nvGrpSpPr>
        <p:grpSpPr>
          <a:xfrm>
            <a:off x="5080552" y="7666"/>
            <a:ext cx="1018440" cy="1018440"/>
            <a:chOff x="1248229" y="0"/>
            <a:chExt cx="1248229" cy="1248229"/>
          </a:xfrm>
        </p:grpSpPr>
        <p:sp>
          <p:nvSpPr>
            <p:cNvPr id="191" name="矩形 190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2" name="矩形 191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3" name="矩形 192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4" name="矩形 193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5" name="矩形 194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6" name="矩形 195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7" name="组 196"/>
          <p:cNvGrpSpPr/>
          <p:nvPr userDrawn="1"/>
        </p:nvGrpSpPr>
        <p:grpSpPr>
          <a:xfrm>
            <a:off x="6098992" y="7665"/>
            <a:ext cx="1030411" cy="1030411"/>
            <a:chOff x="2496456" y="-1"/>
            <a:chExt cx="1262899" cy="1262899"/>
          </a:xfrm>
        </p:grpSpPr>
        <p:sp>
          <p:nvSpPr>
            <p:cNvPr id="198" name="直角三角形 197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9" name="直角三角形 198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0" name="组 199"/>
          <p:cNvGrpSpPr/>
          <p:nvPr userDrawn="1"/>
        </p:nvGrpSpPr>
        <p:grpSpPr>
          <a:xfrm>
            <a:off x="5080551" y="1006695"/>
            <a:ext cx="1018432" cy="1018432"/>
            <a:chOff x="1248227" y="1248229"/>
            <a:chExt cx="1248229" cy="1248229"/>
          </a:xfrm>
        </p:grpSpPr>
        <p:sp>
          <p:nvSpPr>
            <p:cNvPr id="201" name="矩形 200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2" name="椭圆 201"/>
            <p:cNvSpPr/>
            <p:nvPr userDrawn="1"/>
          </p:nvSpPr>
          <p:spPr>
            <a:xfrm>
              <a:off x="1248227" y="1248229"/>
              <a:ext cx="1248229" cy="12482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3" name="组 202"/>
          <p:cNvGrpSpPr/>
          <p:nvPr userDrawn="1"/>
        </p:nvGrpSpPr>
        <p:grpSpPr>
          <a:xfrm rot="10800000">
            <a:off x="6098986" y="1006692"/>
            <a:ext cx="1030417" cy="1018436"/>
            <a:chOff x="5617024" y="653140"/>
            <a:chExt cx="2496460" cy="2467431"/>
          </a:xfrm>
        </p:grpSpPr>
        <p:grpSp>
          <p:nvGrpSpPr>
            <p:cNvPr id="204" name="组 203"/>
            <p:cNvGrpSpPr/>
            <p:nvPr userDrawn="1"/>
          </p:nvGrpSpPr>
          <p:grpSpPr>
            <a:xfrm>
              <a:off x="5617025" y="655563"/>
              <a:ext cx="1248230" cy="1248229"/>
              <a:chOff x="5617025" y="655563"/>
              <a:chExt cx="1248230" cy="1248229"/>
            </a:xfrm>
          </p:grpSpPr>
          <p:sp>
            <p:nvSpPr>
              <p:cNvPr id="214" name="直角三角形 213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直角三角形 214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5" name="组 204"/>
            <p:cNvGrpSpPr/>
            <p:nvPr userDrawn="1"/>
          </p:nvGrpSpPr>
          <p:grpSpPr>
            <a:xfrm>
              <a:off x="6865254" y="653140"/>
              <a:ext cx="1248230" cy="1248229"/>
              <a:chOff x="5617025" y="655563"/>
              <a:chExt cx="1248230" cy="1248229"/>
            </a:xfrm>
          </p:grpSpPr>
          <p:sp>
            <p:nvSpPr>
              <p:cNvPr id="212" name="直角三角形 211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直角三角形 212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6" name="组 205"/>
            <p:cNvGrpSpPr/>
            <p:nvPr userDrawn="1"/>
          </p:nvGrpSpPr>
          <p:grpSpPr>
            <a:xfrm>
              <a:off x="5617024" y="1872342"/>
              <a:ext cx="1248230" cy="1248229"/>
              <a:chOff x="5617025" y="655563"/>
              <a:chExt cx="1248230" cy="1248229"/>
            </a:xfrm>
          </p:grpSpPr>
          <p:sp>
            <p:nvSpPr>
              <p:cNvPr id="210" name="直角三角形 209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直角三角形 210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7" name="组 206"/>
            <p:cNvGrpSpPr/>
            <p:nvPr userDrawn="1"/>
          </p:nvGrpSpPr>
          <p:grpSpPr>
            <a:xfrm>
              <a:off x="6865253" y="1869919"/>
              <a:ext cx="1248230" cy="1248229"/>
              <a:chOff x="5617025" y="655563"/>
              <a:chExt cx="1248230" cy="1248229"/>
            </a:xfrm>
          </p:grpSpPr>
          <p:sp>
            <p:nvSpPr>
              <p:cNvPr id="208" name="直角三角形 207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直角三角形 208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58" name="文本占位符 25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509994" y="2729354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59" name="文本占位符 258"/>
          <p:cNvSpPr>
            <a:spLocks noGrp="1"/>
          </p:cNvSpPr>
          <p:nvPr userDrawn="1">
            <p:ph type="body" sz="quarter" idx="12"/>
          </p:nvPr>
        </p:nvSpPr>
        <p:spPr>
          <a:xfrm>
            <a:off x="7477435" y="2729354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65" name="文本占位符 258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781662" y="3911345"/>
            <a:ext cx="3726558" cy="8403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64" name="文本占位符 258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509994" y="3433580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5" name="文本占位符 258"/>
          <p:cNvSpPr>
            <a:spLocks noGrp="1"/>
          </p:cNvSpPr>
          <p:nvPr userDrawn="1">
            <p:ph type="body" sz="quarter" idx="19"/>
          </p:nvPr>
        </p:nvSpPr>
        <p:spPr>
          <a:xfrm>
            <a:off x="7477435" y="3433580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6" name="文本占位符 258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6509994" y="4137806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7" name="文本占位符 258"/>
          <p:cNvSpPr>
            <a:spLocks noGrp="1"/>
          </p:cNvSpPr>
          <p:nvPr userDrawn="1">
            <p:ph type="body" sz="quarter" idx="21"/>
          </p:nvPr>
        </p:nvSpPr>
        <p:spPr>
          <a:xfrm>
            <a:off x="7477435" y="4137806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8" name="文本占位符 258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6509994" y="4842032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9" name="文本占位符 258"/>
          <p:cNvSpPr>
            <a:spLocks noGrp="1"/>
          </p:cNvSpPr>
          <p:nvPr userDrawn="1">
            <p:ph type="body" sz="quarter" idx="23"/>
          </p:nvPr>
        </p:nvSpPr>
        <p:spPr>
          <a:xfrm>
            <a:off x="7477435" y="4842032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0" name="文本占位符 258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6507752" y="5546258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71" name="文本占位符 258"/>
          <p:cNvSpPr>
            <a:spLocks noGrp="1"/>
          </p:cNvSpPr>
          <p:nvPr userDrawn="1">
            <p:ph type="body" sz="quarter" idx="25"/>
          </p:nvPr>
        </p:nvSpPr>
        <p:spPr>
          <a:xfrm>
            <a:off x="7475193" y="5546258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6039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组 259"/>
          <p:cNvGrpSpPr/>
          <p:nvPr userDrawn="1"/>
        </p:nvGrpSpPr>
        <p:grpSpPr>
          <a:xfrm>
            <a:off x="-2" y="-9286"/>
            <a:ext cx="12192001" cy="2066798"/>
            <a:chOff x="-1" y="-9286"/>
            <a:chExt cx="11812890" cy="2002531"/>
          </a:xfrm>
        </p:grpSpPr>
        <p:grpSp>
          <p:nvGrpSpPr>
            <p:cNvPr id="2" name="组 1"/>
            <p:cNvGrpSpPr/>
            <p:nvPr userDrawn="1"/>
          </p:nvGrpSpPr>
          <p:grpSpPr>
            <a:xfrm>
              <a:off x="986771" y="281"/>
              <a:ext cx="986772" cy="986772"/>
              <a:chOff x="1248229" y="0"/>
              <a:chExt cx="1248229" cy="1248229"/>
            </a:xfrm>
          </p:grpSpPr>
          <p:sp>
            <p:nvSpPr>
              <p:cNvPr id="3" name="矩形 2"/>
              <p:cNvSpPr/>
              <p:nvPr userDrawn="1"/>
            </p:nvSpPr>
            <p:spPr>
              <a:xfrm>
                <a:off x="1248229" y="0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矩形 3"/>
              <p:cNvSpPr/>
              <p:nvPr userDrawn="1"/>
            </p:nvSpPr>
            <p:spPr>
              <a:xfrm>
                <a:off x="1248229" y="208038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 userDrawn="1"/>
            </p:nvSpPr>
            <p:spPr>
              <a:xfrm>
                <a:off x="1248229" y="416077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/>
              <p:cNvSpPr/>
              <p:nvPr userDrawn="1"/>
            </p:nvSpPr>
            <p:spPr>
              <a:xfrm>
                <a:off x="1248229" y="624115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 userDrawn="1"/>
            </p:nvSpPr>
            <p:spPr>
              <a:xfrm>
                <a:off x="1248229" y="832153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 userDrawn="1"/>
            </p:nvSpPr>
            <p:spPr>
              <a:xfrm>
                <a:off x="1248229" y="1040191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组 8"/>
            <p:cNvGrpSpPr/>
            <p:nvPr userDrawn="1"/>
          </p:nvGrpSpPr>
          <p:grpSpPr>
            <a:xfrm>
              <a:off x="1973542" y="280"/>
              <a:ext cx="998370" cy="998370"/>
              <a:chOff x="2496456" y="-1"/>
              <a:chExt cx="1262899" cy="1262899"/>
            </a:xfrm>
          </p:grpSpPr>
          <p:sp>
            <p:nvSpPr>
              <p:cNvPr id="10" name="直角三角形 9"/>
              <p:cNvSpPr/>
              <p:nvPr userDrawn="1"/>
            </p:nvSpPr>
            <p:spPr>
              <a:xfrm>
                <a:off x="2496458" y="0"/>
                <a:ext cx="1248229" cy="1248229"/>
              </a:xfrm>
              <a:prstGeom prst="rt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直角三角形 10"/>
              <p:cNvSpPr/>
              <p:nvPr userDrawn="1"/>
            </p:nvSpPr>
            <p:spPr>
              <a:xfrm rot="10800000">
                <a:off x="2496456" y="-1"/>
                <a:ext cx="1262899" cy="126289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组 11"/>
            <p:cNvGrpSpPr/>
            <p:nvPr userDrawn="1"/>
          </p:nvGrpSpPr>
          <p:grpSpPr>
            <a:xfrm>
              <a:off x="986770" y="968245"/>
              <a:ext cx="986764" cy="986764"/>
              <a:chOff x="1248227" y="1248229"/>
              <a:chExt cx="1248229" cy="1248229"/>
            </a:xfrm>
          </p:grpSpPr>
          <p:sp>
            <p:nvSpPr>
              <p:cNvPr id="13" name="矩形 12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椭圆 13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组 14"/>
            <p:cNvGrpSpPr/>
            <p:nvPr userDrawn="1"/>
          </p:nvGrpSpPr>
          <p:grpSpPr>
            <a:xfrm>
              <a:off x="-1" y="968244"/>
              <a:ext cx="986772" cy="986773"/>
              <a:chOff x="0" y="1248227"/>
              <a:chExt cx="1248229" cy="1248230"/>
            </a:xfrm>
          </p:grpSpPr>
          <p:sp>
            <p:nvSpPr>
              <p:cNvPr id="16" name="矩形 15"/>
              <p:cNvSpPr/>
              <p:nvPr userDrawn="1"/>
            </p:nvSpPr>
            <p:spPr>
              <a:xfrm>
                <a:off x="0" y="1248228"/>
                <a:ext cx="1248229" cy="124822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三角形 16"/>
              <p:cNvSpPr/>
              <p:nvPr userDrawn="1"/>
            </p:nvSpPr>
            <p:spPr>
              <a:xfrm>
                <a:off x="0" y="1248227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三角形 17"/>
              <p:cNvSpPr/>
              <p:nvPr userDrawn="1"/>
            </p:nvSpPr>
            <p:spPr>
              <a:xfrm>
                <a:off x="1" y="1872342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组 18"/>
            <p:cNvGrpSpPr/>
            <p:nvPr userDrawn="1"/>
          </p:nvGrpSpPr>
          <p:grpSpPr>
            <a:xfrm>
              <a:off x="-1" y="281"/>
              <a:ext cx="986773" cy="986772"/>
              <a:chOff x="0" y="0"/>
              <a:chExt cx="1248230" cy="1248229"/>
            </a:xfrm>
          </p:grpSpPr>
          <p:sp>
            <p:nvSpPr>
              <p:cNvPr id="20" name="矩形 19"/>
              <p:cNvSpPr/>
              <p:nvPr userDrawn="1"/>
            </p:nvSpPr>
            <p:spPr>
              <a:xfrm>
                <a:off x="0" y="0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 userDrawn="1"/>
            </p:nvSpPr>
            <p:spPr>
              <a:xfrm rot="5400000">
                <a:off x="520096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 userDrawn="1"/>
            </p:nvSpPr>
            <p:spPr>
              <a:xfrm rot="5400000">
                <a:off x="312058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 userDrawn="1"/>
            </p:nvSpPr>
            <p:spPr>
              <a:xfrm rot="5400000">
                <a:off x="104019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 userDrawn="1"/>
            </p:nvSpPr>
            <p:spPr>
              <a:xfrm rot="5400000">
                <a:off x="-104019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 userDrawn="1"/>
            </p:nvSpPr>
            <p:spPr>
              <a:xfrm rot="5400000">
                <a:off x="-312057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 userDrawn="1"/>
            </p:nvSpPr>
            <p:spPr>
              <a:xfrm rot="5400000">
                <a:off x="-520095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组 26"/>
            <p:cNvGrpSpPr/>
            <p:nvPr userDrawn="1"/>
          </p:nvGrpSpPr>
          <p:grpSpPr>
            <a:xfrm rot="10800000">
              <a:off x="1973537" y="968242"/>
              <a:ext cx="998376" cy="986768"/>
              <a:chOff x="5617024" y="653140"/>
              <a:chExt cx="2496460" cy="2467431"/>
            </a:xfrm>
          </p:grpSpPr>
          <p:grpSp>
            <p:nvGrpSpPr>
              <p:cNvPr id="28" name="组 27"/>
              <p:cNvGrpSpPr/>
              <p:nvPr userDrawn="1"/>
            </p:nvGrpSpPr>
            <p:grpSpPr>
              <a:xfrm>
                <a:off x="5617025" y="655563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8" name="直角三角形 37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直角三角形 38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" name="组 28"/>
              <p:cNvGrpSpPr/>
              <p:nvPr userDrawn="1"/>
            </p:nvGrpSpPr>
            <p:grpSpPr>
              <a:xfrm>
                <a:off x="6865254" y="653140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6" name="直角三角形 35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直角三角形 36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0" name="组 29"/>
              <p:cNvGrpSpPr/>
              <p:nvPr userDrawn="1"/>
            </p:nvGrpSpPr>
            <p:grpSpPr>
              <a:xfrm>
                <a:off x="5617024" y="1872342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4" name="直角三角形 33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直角三角形 34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1" name="组 30"/>
              <p:cNvGrpSpPr/>
              <p:nvPr userDrawn="1"/>
            </p:nvGrpSpPr>
            <p:grpSpPr>
              <a:xfrm>
                <a:off x="6865253" y="1869919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2" name="直角三角形 31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直角三角形 32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40" name="组 39"/>
            <p:cNvGrpSpPr/>
            <p:nvPr userDrawn="1"/>
          </p:nvGrpSpPr>
          <p:grpSpPr>
            <a:xfrm>
              <a:off x="2971911" y="281"/>
              <a:ext cx="986772" cy="986772"/>
              <a:chOff x="3725324" y="1238432"/>
              <a:chExt cx="1248229" cy="1248229"/>
            </a:xfrm>
          </p:grpSpPr>
          <p:sp>
            <p:nvSpPr>
              <p:cNvPr id="41" name="矩形 40"/>
              <p:cNvSpPr/>
              <p:nvPr userDrawn="1"/>
            </p:nvSpPr>
            <p:spPr>
              <a:xfrm>
                <a:off x="3725324" y="1238432"/>
                <a:ext cx="1248229" cy="20803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/>
              <p:cNvSpPr/>
              <p:nvPr userDrawn="1"/>
            </p:nvSpPr>
            <p:spPr>
              <a:xfrm>
                <a:off x="3725324" y="1446470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/>
              <p:cNvSpPr/>
              <p:nvPr userDrawn="1"/>
            </p:nvSpPr>
            <p:spPr>
              <a:xfrm>
                <a:off x="3725324" y="1654509"/>
                <a:ext cx="1248229" cy="20803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/>
              <p:cNvSpPr/>
              <p:nvPr userDrawn="1"/>
            </p:nvSpPr>
            <p:spPr>
              <a:xfrm>
                <a:off x="3725324" y="1862547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/>
              <p:cNvSpPr/>
              <p:nvPr userDrawn="1"/>
            </p:nvSpPr>
            <p:spPr>
              <a:xfrm>
                <a:off x="3725324" y="2070585"/>
                <a:ext cx="1248229" cy="20803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矩形 45"/>
              <p:cNvSpPr/>
              <p:nvPr userDrawn="1"/>
            </p:nvSpPr>
            <p:spPr>
              <a:xfrm>
                <a:off x="3725324" y="2278623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组 46"/>
            <p:cNvGrpSpPr/>
            <p:nvPr userDrawn="1"/>
          </p:nvGrpSpPr>
          <p:grpSpPr>
            <a:xfrm rot="5400000">
              <a:off x="2971908" y="973063"/>
              <a:ext cx="986772" cy="986773"/>
              <a:chOff x="0" y="1248227"/>
              <a:chExt cx="1248229" cy="1248230"/>
            </a:xfrm>
          </p:grpSpPr>
          <p:sp>
            <p:nvSpPr>
              <p:cNvPr id="48" name="矩形 47"/>
              <p:cNvSpPr/>
              <p:nvPr userDrawn="1"/>
            </p:nvSpPr>
            <p:spPr>
              <a:xfrm>
                <a:off x="0" y="1248228"/>
                <a:ext cx="1248229" cy="12482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三角形 48"/>
              <p:cNvSpPr/>
              <p:nvPr userDrawn="1"/>
            </p:nvSpPr>
            <p:spPr>
              <a:xfrm>
                <a:off x="0" y="1248227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三角形 49"/>
              <p:cNvSpPr/>
              <p:nvPr userDrawn="1"/>
            </p:nvSpPr>
            <p:spPr>
              <a:xfrm>
                <a:off x="1" y="1872342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" name="组 50"/>
            <p:cNvGrpSpPr/>
            <p:nvPr userDrawn="1"/>
          </p:nvGrpSpPr>
          <p:grpSpPr>
            <a:xfrm>
              <a:off x="6883615" y="7136"/>
              <a:ext cx="986772" cy="986772"/>
              <a:chOff x="2336" y="2502549"/>
              <a:chExt cx="1248229" cy="1248229"/>
            </a:xfrm>
          </p:grpSpPr>
          <p:sp>
            <p:nvSpPr>
              <p:cNvPr id="52" name="矩形 51"/>
              <p:cNvSpPr/>
              <p:nvPr userDrawn="1"/>
            </p:nvSpPr>
            <p:spPr>
              <a:xfrm rot="5400000">
                <a:off x="2336" y="2502549"/>
                <a:ext cx="1248229" cy="12482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3" name="组 52"/>
              <p:cNvGrpSpPr/>
              <p:nvPr userDrawn="1"/>
            </p:nvGrpSpPr>
            <p:grpSpPr>
              <a:xfrm>
                <a:off x="179050" y="2677296"/>
                <a:ext cx="894800" cy="898734"/>
                <a:chOff x="208038" y="2761329"/>
                <a:chExt cx="894800" cy="89873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54" name="矩形 53"/>
                <p:cNvSpPr/>
                <p:nvPr userDrawn="1"/>
              </p:nvSpPr>
              <p:spPr>
                <a:xfrm rot="5400000">
                  <a:off x="743259" y="2767420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矩形 54"/>
                <p:cNvSpPr/>
                <p:nvPr userDrawn="1"/>
              </p:nvSpPr>
              <p:spPr>
                <a:xfrm rot="5400000">
                  <a:off x="208038" y="2761329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矩形 55"/>
                <p:cNvSpPr/>
                <p:nvPr userDrawn="1"/>
              </p:nvSpPr>
              <p:spPr>
                <a:xfrm rot="5400000">
                  <a:off x="743598" y="3300823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矩形 56"/>
                <p:cNvSpPr/>
                <p:nvPr userDrawn="1"/>
              </p:nvSpPr>
              <p:spPr>
                <a:xfrm rot="5400000">
                  <a:off x="208377" y="3294732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8" name="矩形 57"/>
            <p:cNvSpPr/>
            <p:nvPr userDrawn="1"/>
          </p:nvSpPr>
          <p:spPr>
            <a:xfrm>
              <a:off x="7868540" y="7143"/>
              <a:ext cx="986764" cy="9867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59" name="组 58"/>
            <p:cNvGrpSpPr/>
            <p:nvPr userDrawn="1"/>
          </p:nvGrpSpPr>
          <p:grpSpPr>
            <a:xfrm>
              <a:off x="9853677" y="959"/>
              <a:ext cx="986773" cy="992948"/>
              <a:chOff x="3759350" y="2494736"/>
              <a:chExt cx="1248230" cy="1256042"/>
            </a:xfrm>
          </p:grpSpPr>
          <p:sp>
            <p:nvSpPr>
              <p:cNvPr id="60" name="矩形 59"/>
              <p:cNvSpPr/>
              <p:nvPr userDrawn="1"/>
            </p:nvSpPr>
            <p:spPr>
              <a:xfrm>
                <a:off x="3759350" y="2494736"/>
                <a:ext cx="1248230" cy="125604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1" name="组 60"/>
              <p:cNvGrpSpPr/>
              <p:nvPr userDrawn="1"/>
            </p:nvGrpSpPr>
            <p:grpSpPr>
              <a:xfrm>
                <a:off x="3774026" y="2495224"/>
                <a:ext cx="1233548" cy="1233548"/>
                <a:chOff x="3774026" y="2495224"/>
                <a:chExt cx="1189544" cy="1189544"/>
              </a:xfrm>
            </p:grpSpPr>
            <p:sp>
              <p:nvSpPr>
                <p:cNvPr id="62" name="椭圆 61"/>
                <p:cNvSpPr/>
                <p:nvPr userDrawn="1"/>
              </p:nvSpPr>
              <p:spPr>
                <a:xfrm>
                  <a:off x="3774026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椭圆 62"/>
                <p:cNvSpPr/>
                <p:nvPr userDrawn="1"/>
              </p:nvSpPr>
              <p:spPr>
                <a:xfrm>
                  <a:off x="4368798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椭圆 63"/>
                <p:cNvSpPr/>
                <p:nvPr userDrawn="1"/>
              </p:nvSpPr>
              <p:spPr>
                <a:xfrm>
                  <a:off x="3774026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椭圆 64"/>
                <p:cNvSpPr/>
                <p:nvPr userDrawn="1"/>
              </p:nvSpPr>
              <p:spPr>
                <a:xfrm>
                  <a:off x="4368798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6" name="组 65"/>
            <p:cNvGrpSpPr/>
            <p:nvPr userDrawn="1"/>
          </p:nvGrpSpPr>
          <p:grpSpPr>
            <a:xfrm>
              <a:off x="8861106" y="-9286"/>
              <a:ext cx="998370" cy="1006112"/>
              <a:chOff x="1886852" y="1870267"/>
              <a:chExt cx="951721" cy="959102"/>
            </a:xfrm>
          </p:grpSpPr>
          <p:sp>
            <p:nvSpPr>
              <p:cNvPr id="67" name="直角三角形 66"/>
              <p:cNvSpPr/>
              <p:nvPr userDrawn="1"/>
            </p:nvSpPr>
            <p:spPr>
              <a:xfrm rot="5400000">
                <a:off x="1886854" y="1888703"/>
                <a:ext cx="940666" cy="940666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直角三角形 67"/>
              <p:cNvSpPr/>
              <p:nvPr userDrawn="1"/>
            </p:nvSpPr>
            <p:spPr>
              <a:xfrm rot="16200000">
                <a:off x="1886852" y="1870267"/>
                <a:ext cx="951721" cy="951721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8" name="组 117"/>
            <p:cNvGrpSpPr/>
            <p:nvPr userDrawn="1"/>
          </p:nvGrpSpPr>
          <p:grpSpPr>
            <a:xfrm rot="10800000">
              <a:off x="9855716" y="990052"/>
              <a:ext cx="986772" cy="986772"/>
              <a:chOff x="2336" y="2502549"/>
              <a:chExt cx="1248229" cy="1248229"/>
            </a:xfrm>
          </p:grpSpPr>
          <p:sp>
            <p:nvSpPr>
              <p:cNvPr id="119" name="矩形 118"/>
              <p:cNvSpPr/>
              <p:nvPr userDrawn="1"/>
            </p:nvSpPr>
            <p:spPr>
              <a:xfrm rot="5400000">
                <a:off x="2336" y="2502549"/>
                <a:ext cx="1248229" cy="12482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0" name="组 119"/>
              <p:cNvGrpSpPr/>
              <p:nvPr userDrawn="1"/>
            </p:nvGrpSpPr>
            <p:grpSpPr>
              <a:xfrm>
                <a:off x="179050" y="2677296"/>
                <a:ext cx="894800" cy="898734"/>
                <a:chOff x="208038" y="2761329"/>
                <a:chExt cx="894800" cy="89873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21" name="矩形 120"/>
                <p:cNvSpPr/>
                <p:nvPr userDrawn="1"/>
              </p:nvSpPr>
              <p:spPr>
                <a:xfrm rot="5400000">
                  <a:off x="743259" y="2767420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矩形 121"/>
                <p:cNvSpPr/>
                <p:nvPr userDrawn="1"/>
              </p:nvSpPr>
              <p:spPr>
                <a:xfrm rot="5400000">
                  <a:off x="208038" y="2761329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矩形 122"/>
                <p:cNvSpPr/>
                <p:nvPr userDrawn="1"/>
              </p:nvSpPr>
              <p:spPr>
                <a:xfrm rot="5400000">
                  <a:off x="743598" y="3300823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矩形 123"/>
                <p:cNvSpPr/>
                <p:nvPr userDrawn="1"/>
              </p:nvSpPr>
              <p:spPr>
                <a:xfrm rot="5400000">
                  <a:off x="208377" y="3294732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5" name="矩形 124"/>
            <p:cNvSpPr/>
            <p:nvPr userDrawn="1"/>
          </p:nvSpPr>
          <p:spPr>
            <a:xfrm rot="10800000">
              <a:off x="8870799" y="990052"/>
              <a:ext cx="986764" cy="9867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26" name="组 125"/>
            <p:cNvGrpSpPr/>
            <p:nvPr userDrawn="1"/>
          </p:nvGrpSpPr>
          <p:grpSpPr>
            <a:xfrm rot="10800000">
              <a:off x="6903583" y="990052"/>
              <a:ext cx="986773" cy="992948"/>
              <a:chOff x="3759350" y="2494736"/>
              <a:chExt cx="1248230" cy="1256042"/>
            </a:xfrm>
          </p:grpSpPr>
          <p:sp>
            <p:nvSpPr>
              <p:cNvPr id="127" name="矩形 126"/>
              <p:cNvSpPr/>
              <p:nvPr userDrawn="1"/>
            </p:nvSpPr>
            <p:spPr>
              <a:xfrm>
                <a:off x="3759350" y="2494736"/>
                <a:ext cx="1248230" cy="125604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8" name="组 127"/>
              <p:cNvGrpSpPr/>
              <p:nvPr userDrawn="1"/>
            </p:nvGrpSpPr>
            <p:grpSpPr>
              <a:xfrm>
                <a:off x="3774026" y="2495224"/>
                <a:ext cx="1233548" cy="1233548"/>
                <a:chOff x="3774026" y="2495224"/>
                <a:chExt cx="1189544" cy="1189544"/>
              </a:xfrm>
            </p:grpSpPr>
            <p:sp>
              <p:nvSpPr>
                <p:cNvPr id="129" name="椭圆 128"/>
                <p:cNvSpPr/>
                <p:nvPr userDrawn="1"/>
              </p:nvSpPr>
              <p:spPr>
                <a:xfrm>
                  <a:off x="3774026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椭圆 129"/>
                <p:cNvSpPr/>
                <p:nvPr userDrawn="1"/>
              </p:nvSpPr>
              <p:spPr>
                <a:xfrm>
                  <a:off x="4368798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椭圆 130"/>
                <p:cNvSpPr/>
                <p:nvPr userDrawn="1"/>
              </p:nvSpPr>
              <p:spPr>
                <a:xfrm>
                  <a:off x="3774026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椭圆 131"/>
                <p:cNvSpPr/>
                <p:nvPr userDrawn="1"/>
              </p:nvSpPr>
              <p:spPr>
                <a:xfrm>
                  <a:off x="4368798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3" name="组 132"/>
            <p:cNvGrpSpPr/>
            <p:nvPr userDrawn="1"/>
          </p:nvGrpSpPr>
          <p:grpSpPr>
            <a:xfrm rot="10800000">
              <a:off x="7885435" y="987133"/>
              <a:ext cx="998370" cy="1006112"/>
              <a:chOff x="1886852" y="1870267"/>
              <a:chExt cx="951721" cy="959102"/>
            </a:xfrm>
          </p:grpSpPr>
          <p:sp>
            <p:nvSpPr>
              <p:cNvPr id="134" name="直角三角形 133"/>
              <p:cNvSpPr/>
              <p:nvPr userDrawn="1"/>
            </p:nvSpPr>
            <p:spPr>
              <a:xfrm rot="5400000">
                <a:off x="1886854" y="1888703"/>
                <a:ext cx="940666" cy="940666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直角三角形 134"/>
              <p:cNvSpPr/>
              <p:nvPr userDrawn="1"/>
            </p:nvSpPr>
            <p:spPr>
              <a:xfrm rot="16200000">
                <a:off x="1886852" y="1870267"/>
                <a:ext cx="951721" cy="951721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6" name="组 135"/>
            <p:cNvGrpSpPr/>
            <p:nvPr userDrawn="1"/>
          </p:nvGrpSpPr>
          <p:grpSpPr>
            <a:xfrm rot="10800000">
              <a:off x="3950148" y="-5731"/>
              <a:ext cx="998370" cy="1006112"/>
              <a:chOff x="1886852" y="1870267"/>
              <a:chExt cx="951721" cy="959102"/>
            </a:xfrm>
          </p:grpSpPr>
          <p:sp>
            <p:nvSpPr>
              <p:cNvPr id="137" name="直角三角形 136"/>
              <p:cNvSpPr/>
              <p:nvPr userDrawn="1"/>
            </p:nvSpPr>
            <p:spPr>
              <a:xfrm rot="5400000">
                <a:off x="1886854" y="1888703"/>
                <a:ext cx="940666" cy="940666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直角三角形 137"/>
              <p:cNvSpPr/>
              <p:nvPr userDrawn="1"/>
            </p:nvSpPr>
            <p:spPr>
              <a:xfrm rot="16200000">
                <a:off x="1886852" y="1870267"/>
                <a:ext cx="951721" cy="951721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9" name="组 138"/>
            <p:cNvGrpSpPr/>
            <p:nvPr userDrawn="1"/>
          </p:nvGrpSpPr>
          <p:grpSpPr>
            <a:xfrm rot="10800000">
              <a:off x="3944345" y="975982"/>
              <a:ext cx="986772" cy="986772"/>
              <a:chOff x="2336" y="2502549"/>
              <a:chExt cx="1248229" cy="1248229"/>
            </a:xfrm>
          </p:grpSpPr>
          <p:sp>
            <p:nvSpPr>
              <p:cNvPr id="140" name="矩形 139"/>
              <p:cNvSpPr/>
              <p:nvPr userDrawn="1"/>
            </p:nvSpPr>
            <p:spPr>
              <a:xfrm rot="5400000">
                <a:off x="2336" y="2502549"/>
                <a:ext cx="1248229" cy="12482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1" name="组 140"/>
              <p:cNvGrpSpPr/>
              <p:nvPr userDrawn="1"/>
            </p:nvGrpSpPr>
            <p:grpSpPr>
              <a:xfrm>
                <a:off x="179050" y="2677296"/>
                <a:ext cx="894800" cy="898734"/>
                <a:chOff x="208038" y="2761329"/>
                <a:chExt cx="894800" cy="89873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42" name="矩形 141"/>
                <p:cNvSpPr/>
                <p:nvPr userDrawn="1"/>
              </p:nvSpPr>
              <p:spPr>
                <a:xfrm rot="5400000">
                  <a:off x="743259" y="2767420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矩形 142"/>
                <p:cNvSpPr/>
                <p:nvPr userDrawn="1"/>
              </p:nvSpPr>
              <p:spPr>
                <a:xfrm rot="5400000">
                  <a:off x="208038" y="2761329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矩形 143"/>
                <p:cNvSpPr/>
                <p:nvPr userDrawn="1"/>
              </p:nvSpPr>
              <p:spPr>
                <a:xfrm rot="5400000">
                  <a:off x="743598" y="3300823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矩形 144"/>
                <p:cNvSpPr/>
                <p:nvPr userDrawn="1"/>
              </p:nvSpPr>
              <p:spPr>
                <a:xfrm rot="5400000">
                  <a:off x="208377" y="3294732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46" name="组 145"/>
            <p:cNvGrpSpPr/>
            <p:nvPr userDrawn="1"/>
          </p:nvGrpSpPr>
          <p:grpSpPr>
            <a:xfrm rot="16200000">
              <a:off x="10826116" y="959"/>
              <a:ext cx="986772" cy="986773"/>
              <a:chOff x="0" y="1248227"/>
              <a:chExt cx="1248229" cy="1248230"/>
            </a:xfrm>
          </p:grpSpPr>
          <p:sp>
            <p:nvSpPr>
              <p:cNvPr id="147" name="矩形 146"/>
              <p:cNvSpPr/>
              <p:nvPr userDrawn="1"/>
            </p:nvSpPr>
            <p:spPr>
              <a:xfrm>
                <a:off x="0" y="1248228"/>
                <a:ext cx="1248229" cy="12482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三角形 147"/>
              <p:cNvSpPr/>
              <p:nvPr userDrawn="1"/>
            </p:nvSpPr>
            <p:spPr>
              <a:xfrm>
                <a:off x="0" y="1248227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三角形 148"/>
              <p:cNvSpPr/>
              <p:nvPr userDrawn="1"/>
            </p:nvSpPr>
            <p:spPr>
              <a:xfrm>
                <a:off x="1" y="1872342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组 149"/>
            <p:cNvGrpSpPr/>
            <p:nvPr userDrawn="1"/>
          </p:nvGrpSpPr>
          <p:grpSpPr>
            <a:xfrm rot="10800000">
              <a:off x="10826116" y="990052"/>
              <a:ext cx="986773" cy="986772"/>
              <a:chOff x="0" y="0"/>
              <a:chExt cx="1248230" cy="1248229"/>
            </a:xfrm>
          </p:grpSpPr>
          <p:sp>
            <p:nvSpPr>
              <p:cNvPr id="151" name="矩形 150"/>
              <p:cNvSpPr/>
              <p:nvPr userDrawn="1"/>
            </p:nvSpPr>
            <p:spPr>
              <a:xfrm>
                <a:off x="0" y="0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矩形 151"/>
              <p:cNvSpPr/>
              <p:nvPr userDrawn="1"/>
            </p:nvSpPr>
            <p:spPr>
              <a:xfrm rot="5400000">
                <a:off x="520096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矩形 152"/>
              <p:cNvSpPr/>
              <p:nvPr userDrawn="1"/>
            </p:nvSpPr>
            <p:spPr>
              <a:xfrm rot="5400000">
                <a:off x="312058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矩形 153"/>
              <p:cNvSpPr/>
              <p:nvPr userDrawn="1"/>
            </p:nvSpPr>
            <p:spPr>
              <a:xfrm rot="5400000">
                <a:off x="104019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矩形 154"/>
              <p:cNvSpPr/>
              <p:nvPr userDrawn="1"/>
            </p:nvSpPr>
            <p:spPr>
              <a:xfrm rot="5400000">
                <a:off x="-104019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矩形 155"/>
              <p:cNvSpPr/>
              <p:nvPr userDrawn="1"/>
            </p:nvSpPr>
            <p:spPr>
              <a:xfrm rot="5400000">
                <a:off x="-312057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矩形 156"/>
              <p:cNvSpPr/>
              <p:nvPr userDrawn="1"/>
            </p:nvSpPr>
            <p:spPr>
              <a:xfrm rot="5400000">
                <a:off x="-520095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0" name="组 189"/>
            <p:cNvGrpSpPr/>
            <p:nvPr userDrawn="1"/>
          </p:nvGrpSpPr>
          <p:grpSpPr>
            <a:xfrm>
              <a:off x="4922573" y="7139"/>
              <a:ext cx="986772" cy="986772"/>
              <a:chOff x="1248229" y="0"/>
              <a:chExt cx="1248229" cy="1248229"/>
            </a:xfrm>
          </p:grpSpPr>
          <p:sp>
            <p:nvSpPr>
              <p:cNvPr id="191" name="矩形 190"/>
              <p:cNvSpPr/>
              <p:nvPr userDrawn="1"/>
            </p:nvSpPr>
            <p:spPr>
              <a:xfrm>
                <a:off x="1248229" y="0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矩形 191"/>
              <p:cNvSpPr/>
              <p:nvPr userDrawn="1"/>
            </p:nvSpPr>
            <p:spPr>
              <a:xfrm>
                <a:off x="1248229" y="208038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矩形 192"/>
              <p:cNvSpPr/>
              <p:nvPr userDrawn="1"/>
            </p:nvSpPr>
            <p:spPr>
              <a:xfrm>
                <a:off x="1248229" y="416077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矩形 193"/>
              <p:cNvSpPr/>
              <p:nvPr userDrawn="1"/>
            </p:nvSpPr>
            <p:spPr>
              <a:xfrm>
                <a:off x="1248229" y="624115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矩形 194"/>
              <p:cNvSpPr/>
              <p:nvPr userDrawn="1"/>
            </p:nvSpPr>
            <p:spPr>
              <a:xfrm>
                <a:off x="1248229" y="832153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矩形 195"/>
              <p:cNvSpPr/>
              <p:nvPr userDrawn="1"/>
            </p:nvSpPr>
            <p:spPr>
              <a:xfrm>
                <a:off x="1248229" y="1040191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7" name="组 196"/>
            <p:cNvGrpSpPr/>
            <p:nvPr userDrawn="1"/>
          </p:nvGrpSpPr>
          <p:grpSpPr>
            <a:xfrm>
              <a:off x="5909344" y="7138"/>
              <a:ext cx="998370" cy="998370"/>
              <a:chOff x="2496456" y="-1"/>
              <a:chExt cx="1262899" cy="1262899"/>
            </a:xfrm>
          </p:grpSpPr>
          <p:sp>
            <p:nvSpPr>
              <p:cNvPr id="198" name="直角三角形 197"/>
              <p:cNvSpPr/>
              <p:nvPr userDrawn="1"/>
            </p:nvSpPr>
            <p:spPr>
              <a:xfrm>
                <a:off x="2496458" y="0"/>
                <a:ext cx="1248229" cy="1248229"/>
              </a:xfrm>
              <a:prstGeom prst="rt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直角三角形 198"/>
              <p:cNvSpPr/>
              <p:nvPr userDrawn="1"/>
            </p:nvSpPr>
            <p:spPr>
              <a:xfrm rot="10800000">
                <a:off x="2496456" y="-1"/>
                <a:ext cx="1262899" cy="126289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0" name="组 199"/>
            <p:cNvGrpSpPr/>
            <p:nvPr userDrawn="1"/>
          </p:nvGrpSpPr>
          <p:grpSpPr>
            <a:xfrm>
              <a:off x="4922572" y="975103"/>
              <a:ext cx="986764" cy="986764"/>
              <a:chOff x="1248227" y="1248229"/>
              <a:chExt cx="1248229" cy="1248229"/>
            </a:xfrm>
          </p:grpSpPr>
          <p:sp>
            <p:nvSpPr>
              <p:cNvPr id="201" name="矩形 200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椭圆 201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3" name="组 202"/>
            <p:cNvGrpSpPr/>
            <p:nvPr userDrawn="1"/>
          </p:nvGrpSpPr>
          <p:grpSpPr>
            <a:xfrm rot="10800000">
              <a:off x="5909339" y="975100"/>
              <a:ext cx="998376" cy="986768"/>
              <a:chOff x="5617024" y="653140"/>
              <a:chExt cx="2496460" cy="2467431"/>
            </a:xfrm>
          </p:grpSpPr>
          <p:grpSp>
            <p:nvGrpSpPr>
              <p:cNvPr id="204" name="组 203"/>
              <p:cNvGrpSpPr/>
              <p:nvPr userDrawn="1"/>
            </p:nvGrpSpPr>
            <p:grpSpPr>
              <a:xfrm>
                <a:off x="5617025" y="655563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14" name="直角三角形 213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" name="直角三角形 214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5" name="组 204"/>
              <p:cNvGrpSpPr/>
              <p:nvPr userDrawn="1"/>
            </p:nvGrpSpPr>
            <p:grpSpPr>
              <a:xfrm>
                <a:off x="6865254" y="653140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12" name="直角三角形 211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直角三角形 212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6" name="组 205"/>
              <p:cNvGrpSpPr/>
              <p:nvPr userDrawn="1"/>
            </p:nvGrpSpPr>
            <p:grpSpPr>
              <a:xfrm>
                <a:off x="5617024" y="1872342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10" name="直角三角形 209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直角三角形 210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7" name="组 206"/>
              <p:cNvGrpSpPr/>
              <p:nvPr userDrawn="1"/>
            </p:nvGrpSpPr>
            <p:grpSpPr>
              <a:xfrm>
                <a:off x="6865253" y="1869919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08" name="直角三角形 207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9" name="直角三角形 208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258" name="文本占位符 258"/>
          <p:cNvSpPr>
            <a:spLocks noGrp="1"/>
          </p:cNvSpPr>
          <p:nvPr>
            <p:ph type="body" sz="quarter" idx="11" hasCustomPrompt="1"/>
          </p:nvPr>
        </p:nvSpPr>
        <p:spPr>
          <a:xfrm>
            <a:off x="6509994" y="2466824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59" name="文本占位符 258"/>
          <p:cNvSpPr>
            <a:spLocks noGrp="1"/>
          </p:cNvSpPr>
          <p:nvPr>
            <p:ph type="body" sz="quarter" idx="12"/>
          </p:nvPr>
        </p:nvSpPr>
        <p:spPr>
          <a:xfrm>
            <a:off x="7477435" y="2466824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65" name="文本占位符 258"/>
          <p:cNvSpPr>
            <a:spLocks noGrp="1"/>
          </p:cNvSpPr>
          <p:nvPr>
            <p:ph type="body" sz="quarter" idx="17" hasCustomPrompt="1"/>
          </p:nvPr>
        </p:nvSpPr>
        <p:spPr>
          <a:xfrm>
            <a:off x="781662" y="3911345"/>
            <a:ext cx="3726558" cy="8403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64" name="文本占位符 258"/>
          <p:cNvSpPr>
            <a:spLocks noGrp="1"/>
          </p:cNvSpPr>
          <p:nvPr>
            <p:ph type="body" sz="quarter" idx="18" hasCustomPrompt="1"/>
          </p:nvPr>
        </p:nvSpPr>
        <p:spPr>
          <a:xfrm>
            <a:off x="6509994" y="3135192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5" name="文本占位符 258"/>
          <p:cNvSpPr>
            <a:spLocks noGrp="1"/>
          </p:cNvSpPr>
          <p:nvPr>
            <p:ph type="body" sz="quarter" idx="19"/>
          </p:nvPr>
        </p:nvSpPr>
        <p:spPr>
          <a:xfrm>
            <a:off x="7477435" y="3135192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6" name="文本占位符 258"/>
          <p:cNvSpPr>
            <a:spLocks noGrp="1"/>
          </p:cNvSpPr>
          <p:nvPr>
            <p:ph type="body" sz="quarter" idx="20" hasCustomPrompt="1"/>
          </p:nvPr>
        </p:nvSpPr>
        <p:spPr>
          <a:xfrm>
            <a:off x="6509994" y="3803560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7" name="文本占位符 258"/>
          <p:cNvSpPr>
            <a:spLocks noGrp="1"/>
          </p:cNvSpPr>
          <p:nvPr>
            <p:ph type="body" sz="quarter" idx="21"/>
          </p:nvPr>
        </p:nvSpPr>
        <p:spPr>
          <a:xfrm>
            <a:off x="7477435" y="3803560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8" name="文本占位符 258"/>
          <p:cNvSpPr>
            <a:spLocks noGrp="1"/>
          </p:cNvSpPr>
          <p:nvPr>
            <p:ph type="body" sz="quarter" idx="22" hasCustomPrompt="1"/>
          </p:nvPr>
        </p:nvSpPr>
        <p:spPr>
          <a:xfrm>
            <a:off x="6509994" y="4471928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9" name="文本占位符 258"/>
          <p:cNvSpPr>
            <a:spLocks noGrp="1"/>
          </p:cNvSpPr>
          <p:nvPr>
            <p:ph type="body" sz="quarter" idx="23"/>
          </p:nvPr>
        </p:nvSpPr>
        <p:spPr>
          <a:xfrm>
            <a:off x="7477435" y="4471928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0" name="文本占位符 258"/>
          <p:cNvSpPr>
            <a:spLocks noGrp="1"/>
          </p:cNvSpPr>
          <p:nvPr>
            <p:ph type="body" sz="quarter" idx="24" hasCustomPrompt="1"/>
          </p:nvPr>
        </p:nvSpPr>
        <p:spPr>
          <a:xfrm>
            <a:off x="6507752" y="5122367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71" name="文本占位符 258"/>
          <p:cNvSpPr>
            <a:spLocks noGrp="1"/>
          </p:cNvSpPr>
          <p:nvPr>
            <p:ph type="body" sz="quarter" idx="25"/>
          </p:nvPr>
        </p:nvSpPr>
        <p:spPr>
          <a:xfrm>
            <a:off x="7475193" y="5122367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8" name="文本占位符 258"/>
          <p:cNvSpPr>
            <a:spLocks noGrp="1"/>
          </p:cNvSpPr>
          <p:nvPr>
            <p:ph type="body" sz="quarter" idx="26" hasCustomPrompt="1"/>
          </p:nvPr>
        </p:nvSpPr>
        <p:spPr>
          <a:xfrm>
            <a:off x="6507752" y="5786444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59" name="文本占位符 258"/>
          <p:cNvSpPr>
            <a:spLocks noGrp="1"/>
          </p:cNvSpPr>
          <p:nvPr>
            <p:ph type="body" sz="quarter" idx="27"/>
          </p:nvPr>
        </p:nvSpPr>
        <p:spPr>
          <a:xfrm>
            <a:off x="7475193" y="5786444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829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 userDrawn="1"/>
        </p:nvGrpSpPr>
        <p:grpSpPr>
          <a:xfrm>
            <a:off x="986771" y="281"/>
            <a:ext cx="986772" cy="986772"/>
            <a:chOff x="1248229" y="0"/>
            <a:chExt cx="1248229" cy="1248229"/>
          </a:xfrm>
        </p:grpSpPr>
        <p:sp>
          <p:nvSpPr>
            <p:cNvPr id="3" name="矩形 2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 8"/>
          <p:cNvGrpSpPr/>
          <p:nvPr userDrawn="1"/>
        </p:nvGrpSpPr>
        <p:grpSpPr>
          <a:xfrm>
            <a:off x="1973542" y="280"/>
            <a:ext cx="998370" cy="998370"/>
            <a:chOff x="2496456" y="-1"/>
            <a:chExt cx="1262899" cy="1262899"/>
          </a:xfrm>
        </p:grpSpPr>
        <p:sp>
          <p:nvSpPr>
            <p:cNvPr id="10" name="直角三角形 9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直角三角形 10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 11"/>
          <p:cNvGrpSpPr/>
          <p:nvPr userDrawn="1"/>
        </p:nvGrpSpPr>
        <p:grpSpPr>
          <a:xfrm>
            <a:off x="986770" y="968245"/>
            <a:ext cx="986764" cy="986764"/>
            <a:chOff x="1248227" y="1248229"/>
            <a:chExt cx="1248229" cy="1248229"/>
          </a:xfrm>
        </p:grpSpPr>
        <p:sp>
          <p:nvSpPr>
            <p:cNvPr id="13" name="矩形 12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1248227" y="1248229"/>
              <a:ext cx="1248229" cy="12482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 14"/>
          <p:cNvGrpSpPr/>
          <p:nvPr userDrawn="1"/>
        </p:nvGrpSpPr>
        <p:grpSpPr>
          <a:xfrm>
            <a:off x="-1" y="968244"/>
            <a:ext cx="986772" cy="986773"/>
            <a:chOff x="0" y="1248227"/>
            <a:chExt cx="1248229" cy="1248230"/>
          </a:xfrm>
        </p:grpSpPr>
        <p:sp>
          <p:nvSpPr>
            <p:cNvPr id="16" name="矩形 15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三角形 16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三角形 17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 18"/>
          <p:cNvGrpSpPr/>
          <p:nvPr userDrawn="1"/>
        </p:nvGrpSpPr>
        <p:grpSpPr>
          <a:xfrm>
            <a:off x="-1" y="281"/>
            <a:ext cx="986773" cy="986772"/>
            <a:chOff x="0" y="0"/>
            <a:chExt cx="1248230" cy="1248229"/>
          </a:xfrm>
        </p:grpSpPr>
        <p:sp>
          <p:nvSpPr>
            <p:cNvPr id="20" name="矩形 19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组 26"/>
          <p:cNvGrpSpPr/>
          <p:nvPr userDrawn="1"/>
        </p:nvGrpSpPr>
        <p:grpSpPr>
          <a:xfrm rot="10800000">
            <a:off x="1973537" y="968242"/>
            <a:ext cx="998376" cy="986768"/>
            <a:chOff x="5617024" y="653140"/>
            <a:chExt cx="2496460" cy="2467431"/>
          </a:xfrm>
        </p:grpSpPr>
        <p:grpSp>
          <p:nvGrpSpPr>
            <p:cNvPr id="28" name="组 27"/>
            <p:cNvGrpSpPr/>
            <p:nvPr userDrawn="1"/>
          </p:nvGrpSpPr>
          <p:grpSpPr>
            <a:xfrm>
              <a:off x="5617025" y="655563"/>
              <a:ext cx="1248230" cy="1248229"/>
              <a:chOff x="5617025" y="655563"/>
              <a:chExt cx="1248230" cy="1248229"/>
            </a:xfrm>
          </p:grpSpPr>
          <p:sp>
            <p:nvSpPr>
              <p:cNvPr id="38" name="直角三角形 37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直角三角形 38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组 28"/>
            <p:cNvGrpSpPr/>
            <p:nvPr userDrawn="1"/>
          </p:nvGrpSpPr>
          <p:grpSpPr>
            <a:xfrm>
              <a:off x="6865254" y="653140"/>
              <a:ext cx="1248230" cy="1248229"/>
              <a:chOff x="5617025" y="655563"/>
              <a:chExt cx="1248230" cy="1248229"/>
            </a:xfrm>
          </p:grpSpPr>
          <p:sp>
            <p:nvSpPr>
              <p:cNvPr id="36" name="直角三角形 35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直角三角形 36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组 29"/>
            <p:cNvGrpSpPr/>
            <p:nvPr userDrawn="1"/>
          </p:nvGrpSpPr>
          <p:grpSpPr>
            <a:xfrm>
              <a:off x="5617024" y="1872342"/>
              <a:ext cx="1248230" cy="1248229"/>
              <a:chOff x="5617025" y="655563"/>
              <a:chExt cx="1248230" cy="1248229"/>
            </a:xfrm>
          </p:grpSpPr>
          <p:sp>
            <p:nvSpPr>
              <p:cNvPr id="34" name="直角三角形 33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直角三角形 34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组 30"/>
            <p:cNvGrpSpPr/>
            <p:nvPr userDrawn="1"/>
          </p:nvGrpSpPr>
          <p:grpSpPr>
            <a:xfrm>
              <a:off x="6865253" y="1869919"/>
              <a:ext cx="1248230" cy="1248229"/>
              <a:chOff x="5617025" y="655563"/>
              <a:chExt cx="1248230" cy="1248229"/>
            </a:xfrm>
          </p:grpSpPr>
          <p:sp>
            <p:nvSpPr>
              <p:cNvPr id="32" name="直角三角形 31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直角三角形 32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0" name="组 39"/>
          <p:cNvGrpSpPr/>
          <p:nvPr userDrawn="1"/>
        </p:nvGrpSpPr>
        <p:grpSpPr>
          <a:xfrm>
            <a:off x="2971911" y="281"/>
            <a:ext cx="986772" cy="986772"/>
            <a:chOff x="3725324" y="1238432"/>
            <a:chExt cx="1248229" cy="1248229"/>
          </a:xfrm>
        </p:grpSpPr>
        <p:sp>
          <p:nvSpPr>
            <p:cNvPr id="41" name="矩形 40"/>
            <p:cNvSpPr/>
            <p:nvPr userDrawn="1"/>
          </p:nvSpPr>
          <p:spPr>
            <a:xfrm>
              <a:off x="3725324" y="1238432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 userDrawn="1"/>
          </p:nvSpPr>
          <p:spPr>
            <a:xfrm>
              <a:off x="3725324" y="1446470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 userDrawn="1"/>
          </p:nvSpPr>
          <p:spPr>
            <a:xfrm>
              <a:off x="3725324" y="1654509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 userDrawn="1"/>
          </p:nvSpPr>
          <p:spPr>
            <a:xfrm>
              <a:off x="3725324" y="1862547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 userDrawn="1"/>
          </p:nvSpPr>
          <p:spPr>
            <a:xfrm>
              <a:off x="3725324" y="2070585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 userDrawn="1"/>
          </p:nvSpPr>
          <p:spPr>
            <a:xfrm>
              <a:off x="3725324" y="2278623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组 46"/>
          <p:cNvGrpSpPr/>
          <p:nvPr userDrawn="1"/>
        </p:nvGrpSpPr>
        <p:grpSpPr>
          <a:xfrm rot="5400000">
            <a:off x="2971908" y="973063"/>
            <a:ext cx="986772" cy="986773"/>
            <a:chOff x="0" y="1248227"/>
            <a:chExt cx="1248229" cy="1248230"/>
          </a:xfrm>
        </p:grpSpPr>
        <p:sp>
          <p:nvSpPr>
            <p:cNvPr id="48" name="矩形 47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三角形 48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三角形 49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组 50"/>
          <p:cNvGrpSpPr/>
          <p:nvPr userDrawn="1"/>
        </p:nvGrpSpPr>
        <p:grpSpPr>
          <a:xfrm>
            <a:off x="1845" y="1959833"/>
            <a:ext cx="986772" cy="986772"/>
            <a:chOff x="2336" y="2502549"/>
            <a:chExt cx="1248229" cy="1248229"/>
          </a:xfrm>
        </p:grpSpPr>
        <p:sp>
          <p:nvSpPr>
            <p:cNvPr id="52" name="矩形 51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53" name="组 52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4" name="矩形 53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矩形 54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矩形 55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矩形 56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8" name="矩形 57"/>
          <p:cNvSpPr/>
          <p:nvPr userDrawn="1"/>
        </p:nvSpPr>
        <p:spPr>
          <a:xfrm>
            <a:off x="986770" y="1959840"/>
            <a:ext cx="986764" cy="9867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59" name="组 58"/>
          <p:cNvGrpSpPr/>
          <p:nvPr userDrawn="1"/>
        </p:nvGrpSpPr>
        <p:grpSpPr>
          <a:xfrm>
            <a:off x="2971907" y="1953656"/>
            <a:ext cx="986773" cy="992948"/>
            <a:chOff x="3759350" y="2494736"/>
            <a:chExt cx="1248230" cy="1256042"/>
          </a:xfrm>
        </p:grpSpPr>
        <p:sp>
          <p:nvSpPr>
            <p:cNvPr id="60" name="矩形 59"/>
            <p:cNvSpPr/>
            <p:nvPr userDrawn="1"/>
          </p:nvSpPr>
          <p:spPr>
            <a:xfrm>
              <a:off x="3759350" y="2494736"/>
              <a:ext cx="1248230" cy="12560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61" name="组 60"/>
            <p:cNvGrpSpPr/>
            <p:nvPr userDrawn="1"/>
          </p:nvGrpSpPr>
          <p:grpSpPr>
            <a:xfrm>
              <a:off x="3774026" y="2495224"/>
              <a:ext cx="1233548" cy="1233548"/>
              <a:chOff x="3774026" y="2495224"/>
              <a:chExt cx="1189544" cy="1189544"/>
            </a:xfrm>
          </p:grpSpPr>
          <p:sp>
            <p:nvSpPr>
              <p:cNvPr id="62" name="椭圆 61"/>
              <p:cNvSpPr/>
              <p:nvPr userDrawn="1"/>
            </p:nvSpPr>
            <p:spPr>
              <a:xfrm>
                <a:off x="3774026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椭圆 62"/>
              <p:cNvSpPr/>
              <p:nvPr userDrawn="1"/>
            </p:nvSpPr>
            <p:spPr>
              <a:xfrm>
                <a:off x="4368798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椭圆 63"/>
              <p:cNvSpPr/>
              <p:nvPr userDrawn="1"/>
            </p:nvSpPr>
            <p:spPr>
              <a:xfrm>
                <a:off x="3774026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椭圆 64"/>
              <p:cNvSpPr/>
              <p:nvPr userDrawn="1"/>
            </p:nvSpPr>
            <p:spPr>
              <a:xfrm>
                <a:off x="4368798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6" name="组 65"/>
          <p:cNvGrpSpPr/>
          <p:nvPr userDrawn="1"/>
        </p:nvGrpSpPr>
        <p:grpSpPr>
          <a:xfrm>
            <a:off x="1979336" y="1943411"/>
            <a:ext cx="998370" cy="1006112"/>
            <a:chOff x="1886852" y="1870267"/>
            <a:chExt cx="951721" cy="959102"/>
          </a:xfrm>
        </p:grpSpPr>
        <p:sp>
          <p:nvSpPr>
            <p:cNvPr id="67" name="直角三角形 66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直角三角形 67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组 68"/>
          <p:cNvGrpSpPr/>
          <p:nvPr userDrawn="1"/>
        </p:nvGrpSpPr>
        <p:grpSpPr>
          <a:xfrm rot="10800000">
            <a:off x="1989021" y="4911420"/>
            <a:ext cx="986772" cy="986772"/>
            <a:chOff x="1248229" y="0"/>
            <a:chExt cx="1248229" cy="1248229"/>
          </a:xfrm>
        </p:grpSpPr>
        <p:sp>
          <p:nvSpPr>
            <p:cNvPr id="70" name="矩形 69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矩形 72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组 75"/>
          <p:cNvGrpSpPr/>
          <p:nvPr userDrawn="1"/>
        </p:nvGrpSpPr>
        <p:grpSpPr>
          <a:xfrm rot="10800000">
            <a:off x="990652" y="4899823"/>
            <a:ext cx="998370" cy="998370"/>
            <a:chOff x="2496456" y="-1"/>
            <a:chExt cx="1262899" cy="1262899"/>
          </a:xfrm>
        </p:grpSpPr>
        <p:sp>
          <p:nvSpPr>
            <p:cNvPr id="77" name="直角三角形 76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直角三角形 77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组 78"/>
          <p:cNvGrpSpPr/>
          <p:nvPr userDrawn="1"/>
        </p:nvGrpSpPr>
        <p:grpSpPr>
          <a:xfrm rot="10800000">
            <a:off x="1989029" y="3924656"/>
            <a:ext cx="986764" cy="986764"/>
            <a:chOff x="1248227" y="1248229"/>
            <a:chExt cx="1248229" cy="1248229"/>
          </a:xfrm>
        </p:grpSpPr>
        <p:sp>
          <p:nvSpPr>
            <p:cNvPr id="80" name="矩形 79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椭圆 80"/>
            <p:cNvSpPr/>
            <p:nvPr userDrawn="1"/>
          </p:nvSpPr>
          <p:spPr>
            <a:xfrm>
              <a:off x="1248227" y="1248229"/>
              <a:ext cx="1248229" cy="12482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组 81"/>
          <p:cNvGrpSpPr/>
          <p:nvPr userDrawn="1"/>
        </p:nvGrpSpPr>
        <p:grpSpPr>
          <a:xfrm rot="10800000">
            <a:off x="2975793" y="3924648"/>
            <a:ext cx="986772" cy="986773"/>
            <a:chOff x="0" y="1248227"/>
            <a:chExt cx="1248229" cy="1248230"/>
          </a:xfrm>
        </p:grpSpPr>
        <p:sp>
          <p:nvSpPr>
            <p:cNvPr id="83" name="矩形 82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三角形 83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三角形 84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组 85"/>
          <p:cNvGrpSpPr/>
          <p:nvPr userDrawn="1"/>
        </p:nvGrpSpPr>
        <p:grpSpPr>
          <a:xfrm rot="10800000">
            <a:off x="2975792" y="4911420"/>
            <a:ext cx="986773" cy="986772"/>
            <a:chOff x="0" y="0"/>
            <a:chExt cx="1248230" cy="1248229"/>
          </a:xfrm>
        </p:grpSpPr>
        <p:sp>
          <p:nvSpPr>
            <p:cNvPr id="87" name="矩形 86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矩形 87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矩形 89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矩形 90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矩形 91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矩形 92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组 93"/>
          <p:cNvGrpSpPr/>
          <p:nvPr userDrawn="1"/>
        </p:nvGrpSpPr>
        <p:grpSpPr>
          <a:xfrm>
            <a:off x="990650" y="3924656"/>
            <a:ext cx="998376" cy="986768"/>
            <a:chOff x="5617024" y="653140"/>
            <a:chExt cx="2496460" cy="2467431"/>
          </a:xfrm>
        </p:grpSpPr>
        <p:grpSp>
          <p:nvGrpSpPr>
            <p:cNvPr id="95" name="组 94"/>
            <p:cNvGrpSpPr/>
            <p:nvPr userDrawn="1"/>
          </p:nvGrpSpPr>
          <p:grpSpPr>
            <a:xfrm>
              <a:off x="5617025" y="655563"/>
              <a:ext cx="1248230" cy="1248229"/>
              <a:chOff x="5617025" y="655563"/>
              <a:chExt cx="1248230" cy="1248229"/>
            </a:xfrm>
          </p:grpSpPr>
          <p:sp>
            <p:nvSpPr>
              <p:cNvPr id="105" name="直角三角形 104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直角三角形 105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6" name="组 95"/>
            <p:cNvGrpSpPr/>
            <p:nvPr userDrawn="1"/>
          </p:nvGrpSpPr>
          <p:grpSpPr>
            <a:xfrm>
              <a:off x="6865254" y="653140"/>
              <a:ext cx="1248230" cy="1248229"/>
              <a:chOff x="5617025" y="655563"/>
              <a:chExt cx="1248230" cy="1248229"/>
            </a:xfrm>
          </p:grpSpPr>
          <p:sp>
            <p:nvSpPr>
              <p:cNvPr id="103" name="直角三角形 102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直角三角形 103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7" name="组 96"/>
            <p:cNvGrpSpPr/>
            <p:nvPr userDrawn="1"/>
          </p:nvGrpSpPr>
          <p:grpSpPr>
            <a:xfrm>
              <a:off x="5617024" y="1872342"/>
              <a:ext cx="1248230" cy="1248229"/>
              <a:chOff x="5617025" y="655563"/>
              <a:chExt cx="1248230" cy="1248229"/>
            </a:xfrm>
          </p:grpSpPr>
          <p:sp>
            <p:nvSpPr>
              <p:cNvPr id="101" name="直角三角形 100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直角三角形 101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8" name="组 97"/>
            <p:cNvGrpSpPr/>
            <p:nvPr userDrawn="1"/>
          </p:nvGrpSpPr>
          <p:grpSpPr>
            <a:xfrm>
              <a:off x="6865253" y="1869919"/>
              <a:ext cx="1248230" cy="1248229"/>
              <a:chOff x="5617025" y="655563"/>
              <a:chExt cx="1248230" cy="1248229"/>
            </a:xfrm>
          </p:grpSpPr>
          <p:sp>
            <p:nvSpPr>
              <p:cNvPr id="99" name="直角三角形 98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直角三角形 99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7" name="组 106"/>
          <p:cNvGrpSpPr/>
          <p:nvPr userDrawn="1"/>
        </p:nvGrpSpPr>
        <p:grpSpPr>
          <a:xfrm rot="10800000">
            <a:off x="3880" y="4911420"/>
            <a:ext cx="986772" cy="986772"/>
            <a:chOff x="3725324" y="1238432"/>
            <a:chExt cx="1248229" cy="1248229"/>
          </a:xfrm>
        </p:grpSpPr>
        <p:sp>
          <p:nvSpPr>
            <p:cNvPr id="108" name="矩形 107"/>
            <p:cNvSpPr/>
            <p:nvPr userDrawn="1"/>
          </p:nvSpPr>
          <p:spPr>
            <a:xfrm>
              <a:off x="3725324" y="1238432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9" name="矩形 108"/>
            <p:cNvSpPr/>
            <p:nvPr userDrawn="1"/>
          </p:nvSpPr>
          <p:spPr>
            <a:xfrm>
              <a:off x="3725324" y="1446470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0" name="矩形 109"/>
            <p:cNvSpPr/>
            <p:nvPr userDrawn="1"/>
          </p:nvSpPr>
          <p:spPr>
            <a:xfrm>
              <a:off x="3725324" y="1654509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1" name="矩形 110"/>
            <p:cNvSpPr/>
            <p:nvPr userDrawn="1"/>
          </p:nvSpPr>
          <p:spPr>
            <a:xfrm>
              <a:off x="3725324" y="1862547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" name="矩形 111"/>
            <p:cNvSpPr/>
            <p:nvPr userDrawn="1"/>
          </p:nvSpPr>
          <p:spPr>
            <a:xfrm>
              <a:off x="3725324" y="2070585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3" name="矩形 112"/>
            <p:cNvSpPr/>
            <p:nvPr userDrawn="1"/>
          </p:nvSpPr>
          <p:spPr>
            <a:xfrm>
              <a:off x="3725324" y="2278623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组 113"/>
          <p:cNvGrpSpPr/>
          <p:nvPr userDrawn="1"/>
        </p:nvGrpSpPr>
        <p:grpSpPr>
          <a:xfrm rot="16200000">
            <a:off x="3884" y="3929518"/>
            <a:ext cx="986772" cy="986773"/>
            <a:chOff x="0" y="1248227"/>
            <a:chExt cx="1248229" cy="1248230"/>
          </a:xfrm>
        </p:grpSpPr>
        <p:sp>
          <p:nvSpPr>
            <p:cNvPr id="115" name="矩形 114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6" name="三角形 115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三角形 116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8" name="组 117"/>
          <p:cNvGrpSpPr/>
          <p:nvPr userDrawn="1"/>
        </p:nvGrpSpPr>
        <p:grpSpPr>
          <a:xfrm rot="10800000">
            <a:off x="2973946" y="2942749"/>
            <a:ext cx="986772" cy="986772"/>
            <a:chOff x="2336" y="2502549"/>
            <a:chExt cx="1248229" cy="1248229"/>
          </a:xfrm>
        </p:grpSpPr>
        <p:sp>
          <p:nvSpPr>
            <p:cNvPr id="119" name="矩形 118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20" name="组 119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21" name="矩形 120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矩形 121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矩形 122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矩形 123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25" name="矩形 124"/>
          <p:cNvSpPr/>
          <p:nvPr userDrawn="1"/>
        </p:nvSpPr>
        <p:spPr>
          <a:xfrm rot="10800000">
            <a:off x="1989029" y="2942749"/>
            <a:ext cx="986764" cy="9867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126" name="组 125"/>
          <p:cNvGrpSpPr/>
          <p:nvPr userDrawn="1"/>
        </p:nvGrpSpPr>
        <p:grpSpPr>
          <a:xfrm rot="10800000">
            <a:off x="3884" y="2942749"/>
            <a:ext cx="986773" cy="992948"/>
            <a:chOff x="3759350" y="2494736"/>
            <a:chExt cx="1248230" cy="1256042"/>
          </a:xfrm>
        </p:grpSpPr>
        <p:sp>
          <p:nvSpPr>
            <p:cNvPr id="127" name="矩形 126"/>
            <p:cNvSpPr/>
            <p:nvPr userDrawn="1"/>
          </p:nvSpPr>
          <p:spPr>
            <a:xfrm>
              <a:off x="3759350" y="2494736"/>
              <a:ext cx="1248230" cy="12560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28" name="组 127"/>
            <p:cNvGrpSpPr/>
            <p:nvPr userDrawn="1"/>
          </p:nvGrpSpPr>
          <p:grpSpPr>
            <a:xfrm>
              <a:off x="3774026" y="2495224"/>
              <a:ext cx="1233548" cy="1233548"/>
              <a:chOff x="3774026" y="2495224"/>
              <a:chExt cx="1189544" cy="1189544"/>
            </a:xfrm>
          </p:grpSpPr>
          <p:sp>
            <p:nvSpPr>
              <p:cNvPr id="129" name="椭圆 128"/>
              <p:cNvSpPr/>
              <p:nvPr userDrawn="1"/>
            </p:nvSpPr>
            <p:spPr>
              <a:xfrm>
                <a:off x="3774026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椭圆 129"/>
              <p:cNvSpPr/>
              <p:nvPr userDrawn="1"/>
            </p:nvSpPr>
            <p:spPr>
              <a:xfrm>
                <a:off x="4368798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椭圆 130"/>
              <p:cNvSpPr/>
              <p:nvPr userDrawn="1"/>
            </p:nvSpPr>
            <p:spPr>
              <a:xfrm>
                <a:off x="3774026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椭圆 131"/>
              <p:cNvSpPr/>
              <p:nvPr userDrawn="1"/>
            </p:nvSpPr>
            <p:spPr>
              <a:xfrm>
                <a:off x="4368798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3" name="组 132"/>
          <p:cNvGrpSpPr/>
          <p:nvPr userDrawn="1"/>
        </p:nvGrpSpPr>
        <p:grpSpPr>
          <a:xfrm rot="10800000">
            <a:off x="1003665" y="2939830"/>
            <a:ext cx="998370" cy="1006112"/>
            <a:chOff x="1886852" y="1870267"/>
            <a:chExt cx="951721" cy="959102"/>
          </a:xfrm>
        </p:grpSpPr>
        <p:sp>
          <p:nvSpPr>
            <p:cNvPr id="134" name="直角三角形 133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5" name="直角三角形 134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6" name="组 135"/>
          <p:cNvGrpSpPr/>
          <p:nvPr userDrawn="1"/>
        </p:nvGrpSpPr>
        <p:grpSpPr>
          <a:xfrm rot="10800000">
            <a:off x="3950148" y="-5731"/>
            <a:ext cx="998370" cy="1006112"/>
            <a:chOff x="1886852" y="1870267"/>
            <a:chExt cx="951721" cy="959102"/>
          </a:xfrm>
        </p:grpSpPr>
        <p:sp>
          <p:nvSpPr>
            <p:cNvPr id="137" name="直角三角形 136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8" name="直角三角形 137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9" name="组 138"/>
          <p:cNvGrpSpPr/>
          <p:nvPr userDrawn="1"/>
        </p:nvGrpSpPr>
        <p:grpSpPr>
          <a:xfrm rot="10800000">
            <a:off x="3944345" y="975982"/>
            <a:ext cx="986772" cy="986772"/>
            <a:chOff x="2336" y="2502549"/>
            <a:chExt cx="1248229" cy="1248229"/>
          </a:xfrm>
        </p:grpSpPr>
        <p:sp>
          <p:nvSpPr>
            <p:cNvPr id="140" name="矩形 139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41" name="组 140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42" name="矩形 141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矩形 142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矩形 143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矩形 144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6" name="组 145"/>
          <p:cNvGrpSpPr/>
          <p:nvPr userDrawn="1"/>
        </p:nvGrpSpPr>
        <p:grpSpPr>
          <a:xfrm rot="16200000">
            <a:off x="3944346" y="1953656"/>
            <a:ext cx="986772" cy="986773"/>
            <a:chOff x="0" y="1248227"/>
            <a:chExt cx="1248229" cy="1248230"/>
          </a:xfrm>
        </p:grpSpPr>
        <p:sp>
          <p:nvSpPr>
            <p:cNvPr id="147" name="矩形 146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8" name="三角形 147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9" name="三角形 148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0" name="组 149"/>
          <p:cNvGrpSpPr/>
          <p:nvPr userDrawn="1"/>
        </p:nvGrpSpPr>
        <p:grpSpPr>
          <a:xfrm rot="10800000">
            <a:off x="3944346" y="2942749"/>
            <a:ext cx="986773" cy="986772"/>
            <a:chOff x="0" y="0"/>
            <a:chExt cx="1248230" cy="1248229"/>
          </a:xfrm>
        </p:grpSpPr>
        <p:sp>
          <p:nvSpPr>
            <p:cNvPr id="151" name="矩形 150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2" name="矩形 151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3" name="矩形 152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4" name="矩形 153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5" name="矩形 154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6" name="矩形 155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7" name="矩形 156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8" name="组 157"/>
          <p:cNvGrpSpPr/>
          <p:nvPr userDrawn="1"/>
        </p:nvGrpSpPr>
        <p:grpSpPr>
          <a:xfrm rot="10800000">
            <a:off x="3944347" y="3924648"/>
            <a:ext cx="986764" cy="986764"/>
            <a:chOff x="1248227" y="1248229"/>
            <a:chExt cx="1248229" cy="1248229"/>
          </a:xfrm>
        </p:grpSpPr>
        <p:sp>
          <p:nvSpPr>
            <p:cNvPr id="159" name="矩形 158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0" name="椭圆 159"/>
            <p:cNvSpPr/>
            <p:nvPr userDrawn="1"/>
          </p:nvSpPr>
          <p:spPr>
            <a:xfrm>
              <a:off x="1604898" y="1604900"/>
              <a:ext cx="534887" cy="53488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1" name="组 160"/>
          <p:cNvGrpSpPr/>
          <p:nvPr userDrawn="1"/>
        </p:nvGrpSpPr>
        <p:grpSpPr>
          <a:xfrm rot="10800000">
            <a:off x="3926418" y="4910009"/>
            <a:ext cx="998370" cy="1006112"/>
            <a:chOff x="1886852" y="1870267"/>
            <a:chExt cx="951721" cy="959102"/>
          </a:xfrm>
        </p:grpSpPr>
        <p:sp>
          <p:nvSpPr>
            <p:cNvPr id="162" name="直角三角形 161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3" name="直角三角形 162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4" name="组 163"/>
          <p:cNvGrpSpPr/>
          <p:nvPr userDrawn="1"/>
        </p:nvGrpSpPr>
        <p:grpSpPr>
          <a:xfrm>
            <a:off x="989208" y="5901526"/>
            <a:ext cx="986772" cy="986772"/>
            <a:chOff x="2336" y="2502549"/>
            <a:chExt cx="1248229" cy="1248229"/>
          </a:xfrm>
        </p:grpSpPr>
        <p:sp>
          <p:nvSpPr>
            <p:cNvPr id="165" name="矩形 164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66" name="组 165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67" name="矩形 166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矩形 167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矩形 168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矩形 169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71" name="矩形 170"/>
          <p:cNvSpPr/>
          <p:nvPr userDrawn="1"/>
        </p:nvSpPr>
        <p:spPr>
          <a:xfrm>
            <a:off x="1974132" y="5901533"/>
            <a:ext cx="986764" cy="9867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172" name="组 171"/>
          <p:cNvGrpSpPr/>
          <p:nvPr userDrawn="1"/>
        </p:nvGrpSpPr>
        <p:grpSpPr>
          <a:xfrm>
            <a:off x="3940462" y="5895349"/>
            <a:ext cx="986773" cy="992948"/>
            <a:chOff x="3759350" y="2494736"/>
            <a:chExt cx="1248230" cy="1256042"/>
          </a:xfrm>
        </p:grpSpPr>
        <p:sp>
          <p:nvSpPr>
            <p:cNvPr id="173" name="矩形 172"/>
            <p:cNvSpPr/>
            <p:nvPr userDrawn="1"/>
          </p:nvSpPr>
          <p:spPr>
            <a:xfrm>
              <a:off x="3759350" y="2494736"/>
              <a:ext cx="1248230" cy="12560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74" name="组 173"/>
            <p:cNvGrpSpPr/>
            <p:nvPr userDrawn="1"/>
          </p:nvGrpSpPr>
          <p:grpSpPr>
            <a:xfrm>
              <a:off x="3774026" y="2495224"/>
              <a:ext cx="1233548" cy="1233548"/>
              <a:chOff x="3774026" y="2495224"/>
              <a:chExt cx="1189544" cy="1189544"/>
            </a:xfrm>
          </p:grpSpPr>
          <p:sp>
            <p:nvSpPr>
              <p:cNvPr id="175" name="椭圆 174"/>
              <p:cNvSpPr/>
              <p:nvPr userDrawn="1"/>
            </p:nvSpPr>
            <p:spPr>
              <a:xfrm>
                <a:off x="3774026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椭圆 175"/>
              <p:cNvSpPr/>
              <p:nvPr userDrawn="1"/>
            </p:nvSpPr>
            <p:spPr>
              <a:xfrm>
                <a:off x="4368798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椭圆 176"/>
              <p:cNvSpPr/>
              <p:nvPr userDrawn="1"/>
            </p:nvSpPr>
            <p:spPr>
              <a:xfrm>
                <a:off x="3774026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椭圆 177"/>
              <p:cNvSpPr/>
              <p:nvPr userDrawn="1"/>
            </p:nvSpPr>
            <p:spPr>
              <a:xfrm>
                <a:off x="4368798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79" name="组 178"/>
          <p:cNvGrpSpPr/>
          <p:nvPr userDrawn="1"/>
        </p:nvGrpSpPr>
        <p:grpSpPr>
          <a:xfrm>
            <a:off x="2947891" y="5885105"/>
            <a:ext cx="998370" cy="1006112"/>
            <a:chOff x="1886852" y="1870267"/>
            <a:chExt cx="951721" cy="959102"/>
          </a:xfrm>
        </p:grpSpPr>
        <p:sp>
          <p:nvSpPr>
            <p:cNvPr id="180" name="直角三角形 179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1" name="直角三角形 180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2" name="组 181"/>
          <p:cNvGrpSpPr/>
          <p:nvPr userDrawn="1"/>
        </p:nvGrpSpPr>
        <p:grpSpPr>
          <a:xfrm>
            <a:off x="-2" y="5901526"/>
            <a:ext cx="996446" cy="986772"/>
            <a:chOff x="0" y="0"/>
            <a:chExt cx="1248230" cy="1248229"/>
          </a:xfrm>
        </p:grpSpPr>
        <p:sp>
          <p:nvSpPr>
            <p:cNvPr id="183" name="矩形 182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4" name="矩形 183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5" name="矩形 184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6" name="矩形 185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7" name="矩形 186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8" name="矩形 187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9" name="矩形 188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0" name="组 189"/>
          <p:cNvGrpSpPr/>
          <p:nvPr userDrawn="1"/>
        </p:nvGrpSpPr>
        <p:grpSpPr>
          <a:xfrm>
            <a:off x="4922573" y="7139"/>
            <a:ext cx="986772" cy="986772"/>
            <a:chOff x="1248229" y="0"/>
            <a:chExt cx="1248229" cy="1248229"/>
          </a:xfrm>
        </p:grpSpPr>
        <p:sp>
          <p:nvSpPr>
            <p:cNvPr id="191" name="矩形 190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2" name="矩形 191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3" name="矩形 192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4" name="矩形 193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5" name="矩形 194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6" name="矩形 195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7" name="组 196"/>
          <p:cNvGrpSpPr/>
          <p:nvPr userDrawn="1"/>
        </p:nvGrpSpPr>
        <p:grpSpPr>
          <a:xfrm>
            <a:off x="5909344" y="7138"/>
            <a:ext cx="998370" cy="998370"/>
            <a:chOff x="2496456" y="-1"/>
            <a:chExt cx="1262899" cy="1262899"/>
          </a:xfrm>
        </p:grpSpPr>
        <p:sp>
          <p:nvSpPr>
            <p:cNvPr id="198" name="直角三角形 197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9" name="直角三角形 198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0" name="组 199"/>
          <p:cNvGrpSpPr/>
          <p:nvPr userDrawn="1"/>
        </p:nvGrpSpPr>
        <p:grpSpPr>
          <a:xfrm>
            <a:off x="4922572" y="975103"/>
            <a:ext cx="986764" cy="986764"/>
            <a:chOff x="1248227" y="1248229"/>
            <a:chExt cx="1248229" cy="1248229"/>
          </a:xfrm>
        </p:grpSpPr>
        <p:sp>
          <p:nvSpPr>
            <p:cNvPr id="201" name="矩形 200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2" name="椭圆 201"/>
            <p:cNvSpPr/>
            <p:nvPr userDrawn="1"/>
          </p:nvSpPr>
          <p:spPr>
            <a:xfrm>
              <a:off x="1248227" y="1248229"/>
              <a:ext cx="1248229" cy="12482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3" name="组 202"/>
          <p:cNvGrpSpPr/>
          <p:nvPr userDrawn="1"/>
        </p:nvGrpSpPr>
        <p:grpSpPr>
          <a:xfrm rot="10800000">
            <a:off x="5909339" y="975100"/>
            <a:ext cx="998376" cy="986768"/>
            <a:chOff x="5617024" y="653140"/>
            <a:chExt cx="2496460" cy="2467431"/>
          </a:xfrm>
        </p:grpSpPr>
        <p:grpSp>
          <p:nvGrpSpPr>
            <p:cNvPr id="204" name="组 203"/>
            <p:cNvGrpSpPr/>
            <p:nvPr userDrawn="1"/>
          </p:nvGrpSpPr>
          <p:grpSpPr>
            <a:xfrm>
              <a:off x="5617025" y="655563"/>
              <a:ext cx="1248230" cy="1248229"/>
              <a:chOff x="5617025" y="655563"/>
              <a:chExt cx="1248230" cy="1248229"/>
            </a:xfrm>
          </p:grpSpPr>
          <p:sp>
            <p:nvSpPr>
              <p:cNvPr id="214" name="直角三角形 213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直角三角形 214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5" name="组 204"/>
            <p:cNvGrpSpPr/>
            <p:nvPr userDrawn="1"/>
          </p:nvGrpSpPr>
          <p:grpSpPr>
            <a:xfrm>
              <a:off x="6865254" y="653140"/>
              <a:ext cx="1248230" cy="1248229"/>
              <a:chOff x="5617025" y="655563"/>
              <a:chExt cx="1248230" cy="1248229"/>
            </a:xfrm>
          </p:grpSpPr>
          <p:sp>
            <p:nvSpPr>
              <p:cNvPr id="212" name="直角三角形 211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直角三角形 212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6" name="组 205"/>
            <p:cNvGrpSpPr/>
            <p:nvPr userDrawn="1"/>
          </p:nvGrpSpPr>
          <p:grpSpPr>
            <a:xfrm>
              <a:off x="5617024" y="1872342"/>
              <a:ext cx="1248230" cy="1248229"/>
              <a:chOff x="5617025" y="655563"/>
              <a:chExt cx="1248230" cy="1248229"/>
            </a:xfrm>
          </p:grpSpPr>
          <p:sp>
            <p:nvSpPr>
              <p:cNvPr id="210" name="直角三角形 209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直角三角形 210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7" name="组 206"/>
            <p:cNvGrpSpPr/>
            <p:nvPr userDrawn="1"/>
          </p:nvGrpSpPr>
          <p:grpSpPr>
            <a:xfrm>
              <a:off x="6865253" y="1869919"/>
              <a:ext cx="1248230" cy="1248229"/>
              <a:chOff x="5617025" y="655563"/>
              <a:chExt cx="1248230" cy="1248229"/>
            </a:xfrm>
          </p:grpSpPr>
          <p:sp>
            <p:nvSpPr>
              <p:cNvPr id="208" name="直角三角形 207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直角三角形 208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16" name="矩形 215"/>
          <p:cNvSpPr/>
          <p:nvPr userDrawn="1"/>
        </p:nvSpPr>
        <p:spPr>
          <a:xfrm>
            <a:off x="4922572" y="1948769"/>
            <a:ext cx="986764" cy="9867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217" name="组 216"/>
          <p:cNvGrpSpPr/>
          <p:nvPr userDrawn="1"/>
        </p:nvGrpSpPr>
        <p:grpSpPr>
          <a:xfrm>
            <a:off x="5915138" y="1932340"/>
            <a:ext cx="992576" cy="1027364"/>
            <a:chOff x="1886852" y="1870267"/>
            <a:chExt cx="951721" cy="959102"/>
          </a:xfrm>
        </p:grpSpPr>
        <p:sp>
          <p:nvSpPr>
            <p:cNvPr id="218" name="直角三角形 217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9" name="直角三角形 218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0" name="组 219"/>
          <p:cNvGrpSpPr/>
          <p:nvPr userDrawn="1"/>
        </p:nvGrpSpPr>
        <p:grpSpPr>
          <a:xfrm rot="10800000">
            <a:off x="5924823" y="4918278"/>
            <a:ext cx="986772" cy="986772"/>
            <a:chOff x="1248229" y="0"/>
            <a:chExt cx="1248229" cy="1248229"/>
          </a:xfrm>
        </p:grpSpPr>
        <p:sp>
          <p:nvSpPr>
            <p:cNvPr id="221" name="矩形 220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2" name="矩形 221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3" name="矩形 222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4" name="矩形 223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5" name="矩形 224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6" name="矩形 225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7" name="组 226"/>
          <p:cNvGrpSpPr/>
          <p:nvPr userDrawn="1"/>
        </p:nvGrpSpPr>
        <p:grpSpPr>
          <a:xfrm rot="10800000">
            <a:off x="4926454" y="4906681"/>
            <a:ext cx="998370" cy="998370"/>
            <a:chOff x="2496456" y="-1"/>
            <a:chExt cx="1262899" cy="1262899"/>
          </a:xfrm>
        </p:grpSpPr>
        <p:sp>
          <p:nvSpPr>
            <p:cNvPr id="228" name="直角三角形 227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9" name="直角三角形 228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0" name="组 229"/>
          <p:cNvGrpSpPr/>
          <p:nvPr userDrawn="1"/>
        </p:nvGrpSpPr>
        <p:grpSpPr>
          <a:xfrm rot="10800000">
            <a:off x="5924831" y="3931514"/>
            <a:ext cx="986764" cy="986764"/>
            <a:chOff x="1248227" y="1248229"/>
            <a:chExt cx="1248229" cy="1248229"/>
          </a:xfrm>
        </p:grpSpPr>
        <p:sp>
          <p:nvSpPr>
            <p:cNvPr id="231" name="矩形 230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2" name="椭圆 231"/>
            <p:cNvSpPr/>
            <p:nvPr userDrawn="1"/>
          </p:nvSpPr>
          <p:spPr>
            <a:xfrm>
              <a:off x="1248227" y="1248229"/>
              <a:ext cx="1248229" cy="12482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3" name="组 232"/>
          <p:cNvGrpSpPr/>
          <p:nvPr userDrawn="1"/>
        </p:nvGrpSpPr>
        <p:grpSpPr>
          <a:xfrm>
            <a:off x="4926452" y="3931514"/>
            <a:ext cx="998376" cy="986768"/>
            <a:chOff x="5617024" y="653140"/>
            <a:chExt cx="2496460" cy="2467431"/>
          </a:xfrm>
        </p:grpSpPr>
        <p:grpSp>
          <p:nvGrpSpPr>
            <p:cNvPr id="234" name="组 233"/>
            <p:cNvGrpSpPr/>
            <p:nvPr userDrawn="1"/>
          </p:nvGrpSpPr>
          <p:grpSpPr>
            <a:xfrm>
              <a:off x="5617025" y="655563"/>
              <a:ext cx="1248230" cy="1248229"/>
              <a:chOff x="5617025" y="655563"/>
              <a:chExt cx="1248230" cy="1248229"/>
            </a:xfrm>
          </p:grpSpPr>
          <p:sp>
            <p:nvSpPr>
              <p:cNvPr id="244" name="直角三角形 243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直角三角形 244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5" name="组 234"/>
            <p:cNvGrpSpPr/>
            <p:nvPr userDrawn="1"/>
          </p:nvGrpSpPr>
          <p:grpSpPr>
            <a:xfrm>
              <a:off x="6865254" y="653140"/>
              <a:ext cx="1248230" cy="1248229"/>
              <a:chOff x="5617025" y="655563"/>
              <a:chExt cx="1248230" cy="1248229"/>
            </a:xfrm>
          </p:grpSpPr>
          <p:sp>
            <p:nvSpPr>
              <p:cNvPr id="242" name="直角三角形 241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直角三角形 242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6" name="组 235"/>
            <p:cNvGrpSpPr/>
            <p:nvPr userDrawn="1"/>
          </p:nvGrpSpPr>
          <p:grpSpPr>
            <a:xfrm>
              <a:off x="5617024" y="1872342"/>
              <a:ext cx="1248230" cy="1248229"/>
              <a:chOff x="5617025" y="655563"/>
              <a:chExt cx="1248230" cy="1248229"/>
            </a:xfrm>
          </p:grpSpPr>
          <p:sp>
            <p:nvSpPr>
              <p:cNvPr id="240" name="直角三角形 239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直角三角形 240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7" name="组 236"/>
            <p:cNvGrpSpPr/>
            <p:nvPr userDrawn="1"/>
          </p:nvGrpSpPr>
          <p:grpSpPr>
            <a:xfrm>
              <a:off x="6865253" y="1869919"/>
              <a:ext cx="1248230" cy="1248229"/>
              <a:chOff x="5617025" y="655563"/>
              <a:chExt cx="1248230" cy="1248229"/>
            </a:xfrm>
          </p:grpSpPr>
          <p:sp>
            <p:nvSpPr>
              <p:cNvPr id="238" name="直角三角形 237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直角三角形 238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46" name="矩形 245"/>
          <p:cNvSpPr/>
          <p:nvPr userDrawn="1"/>
        </p:nvSpPr>
        <p:spPr>
          <a:xfrm rot="10800000">
            <a:off x="5924831" y="2931678"/>
            <a:ext cx="986764" cy="9867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247" name="组 246"/>
          <p:cNvGrpSpPr/>
          <p:nvPr userDrawn="1"/>
        </p:nvGrpSpPr>
        <p:grpSpPr>
          <a:xfrm rot="10800000">
            <a:off x="4939467" y="2928759"/>
            <a:ext cx="998370" cy="1013388"/>
            <a:chOff x="1886852" y="1870267"/>
            <a:chExt cx="951721" cy="959102"/>
          </a:xfrm>
        </p:grpSpPr>
        <p:sp>
          <p:nvSpPr>
            <p:cNvPr id="248" name="直角三角形 247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9" name="直角三角形 248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0" name="组 249"/>
          <p:cNvGrpSpPr/>
          <p:nvPr userDrawn="1"/>
        </p:nvGrpSpPr>
        <p:grpSpPr>
          <a:xfrm>
            <a:off x="4925010" y="5890455"/>
            <a:ext cx="986772" cy="986772"/>
            <a:chOff x="2336" y="2502549"/>
            <a:chExt cx="1248229" cy="1248229"/>
          </a:xfrm>
        </p:grpSpPr>
        <p:sp>
          <p:nvSpPr>
            <p:cNvPr id="251" name="矩形 250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52" name="组 251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53" name="矩形 252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矩形 253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矩形 254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矩形 255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57" name="矩形 256"/>
          <p:cNvSpPr/>
          <p:nvPr userDrawn="1"/>
        </p:nvSpPr>
        <p:spPr>
          <a:xfrm>
            <a:off x="5909934" y="5890462"/>
            <a:ext cx="986764" cy="9867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9" name="文本占位符 258"/>
          <p:cNvSpPr>
            <a:spLocks noGrp="1"/>
          </p:cNvSpPr>
          <p:nvPr>
            <p:ph type="body" sz="quarter" idx="10" hasCustomPrompt="1"/>
          </p:nvPr>
        </p:nvSpPr>
        <p:spPr>
          <a:xfrm>
            <a:off x="7763435" y="1334014"/>
            <a:ext cx="3514163" cy="293926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390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60" name="文本占位符 258"/>
          <p:cNvSpPr>
            <a:spLocks noGrp="1"/>
          </p:cNvSpPr>
          <p:nvPr>
            <p:ph type="body" sz="quarter" idx="11" hasCustomPrompt="1"/>
          </p:nvPr>
        </p:nvSpPr>
        <p:spPr>
          <a:xfrm>
            <a:off x="7763435" y="4273275"/>
            <a:ext cx="3514163" cy="8403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26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 userDrawn="1"/>
        </p:nvGrpSpPr>
        <p:grpSpPr>
          <a:xfrm>
            <a:off x="1018438" y="588"/>
            <a:ext cx="1018440" cy="1018440"/>
            <a:chOff x="1248229" y="0"/>
            <a:chExt cx="1248229" cy="1248229"/>
          </a:xfrm>
        </p:grpSpPr>
        <p:sp>
          <p:nvSpPr>
            <p:cNvPr id="5" name="矩形 4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组 10"/>
          <p:cNvGrpSpPr/>
          <p:nvPr userDrawn="1"/>
        </p:nvGrpSpPr>
        <p:grpSpPr>
          <a:xfrm>
            <a:off x="2036878" y="587"/>
            <a:ext cx="1030411" cy="1030411"/>
            <a:chOff x="2496456" y="-1"/>
            <a:chExt cx="1262899" cy="1262899"/>
          </a:xfrm>
        </p:grpSpPr>
        <p:sp>
          <p:nvSpPr>
            <p:cNvPr id="12" name="直角三角形 11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直角三角形 12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组 13"/>
          <p:cNvGrpSpPr/>
          <p:nvPr userDrawn="1"/>
        </p:nvGrpSpPr>
        <p:grpSpPr>
          <a:xfrm>
            <a:off x="-2" y="588"/>
            <a:ext cx="1018441" cy="1018440"/>
            <a:chOff x="0" y="0"/>
            <a:chExt cx="1248230" cy="1248229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 21"/>
          <p:cNvGrpSpPr/>
          <p:nvPr userDrawn="1"/>
        </p:nvGrpSpPr>
        <p:grpSpPr>
          <a:xfrm>
            <a:off x="3067288" y="588"/>
            <a:ext cx="1018440" cy="1018440"/>
            <a:chOff x="3725324" y="1238432"/>
            <a:chExt cx="1248229" cy="1248229"/>
          </a:xfrm>
        </p:grpSpPr>
        <p:sp>
          <p:nvSpPr>
            <p:cNvPr id="23" name="矩形 22"/>
            <p:cNvSpPr/>
            <p:nvPr userDrawn="1"/>
          </p:nvSpPr>
          <p:spPr>
            <a:xfrm>
              <a:off x="3725324" y="1238432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 userDrawn="1"/>
          </p:nvSpPr>
          <p:spPr>
            <a:xfrm>
              <a:off x="3725324" y="1446470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 userDrawn="1"/>
          </p:nvSpPr>
          <p:spPr>
            <a:xfrm>
              <a:off x="3725324" y="1654509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 userDrawn="1"/>
          </p:nvSpPr>
          <p:spPr>
            <a:xfrm>
              <a:off x="3725324" y="1862547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 userDrawn="1"/>
          </p:nvSpPr>
          <p:spPr>
            <a:xfrm>
              <a:off x="3725324" y="2070585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 userDrawn="1"/>
          </p:nvSpPr>
          <p:spPr>
            <a:xfrm>
              <a:off x="3725324" y="2278623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组 28"/>
          <p:cNvGrpSpPr/>
          <p:nvPr userDrawn="1"/>
        </p:nvGrpSpPr>
        <p:grpSpPr>
          <a:xfrm>
            <a:off x="7104530" y="7663"/>
            <a:ext cx="1018440" cy="1018440"/>
            <a:chOff x="2336" y="2502549"/>
            <a:chExt cx="1248229" cy="1248229"/>
          </a:xfrm>
        </p:grpSpPr>
        <p:sp>
          <p:nvSpPr>
            <p:cNvPr id="30" name="矩形 29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1" name="组 30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2" name="矩形 31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矩形 33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6" name="矩形 35"/>
          <p:cNvSpPr/>
          <p:nvPr userDrawn="1"/>
        </p:nvSpPr>
        <p:spPr>
          <a:xfrm>
            <a:off x="8121064" y="7670"/>
            <a:ext cx="1018432" cy="1018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37" name="组 36"/>
          <p:cNvGrpSpPr/>
          <p:nvPr userDrawn="1"/>
        </p:nvGrpSpPr>
        <p:grpSpPr>
          <a:xfrm>
            <a:off x="10169910" y="1288"/>
            <a:ext cx="1018441" cy="1024815"/>
            <a:chOff x="3759350" y="2494736"/>
            <a:chExt cx="1248230" cy="1256042"/>
          </a:xfrm>
        </p:grpSpPr>
        <p:sp>
          <p:nvSpPr>
            <p:cNvPr id="38" name="矩形 37"/>
            <p:cNvSpPr/>
            <p:nvPr userDrawn="1"/>
          </p:nvSpPr>
          <p:spPr>
            <a:xfrm>
              <a:off x="3759350" y="2494736"/>
              <a:ext cx="1248230" cy="12560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9" name="组 38"/>
            <p:cNvGrpSpPr/>
            <p:nvPr userDrawn="1"/>
          </p:nvGrpSpPr>
          <p:grpSpPr>
            <a:xfrm>
              <a:off x="3774026" y="2495224"/>
              <a:ext cx="1233548" cy="1233548"/>
              <a:chOff x="3774026" y="2495224"/>
              <a:chExt cx="1189544" cy="1189544"/>
            </a:xfrm>
          </p:grpSpPr>
          <p:sp>
            <p:nvSpPr>
              <p:cNvPr id="40" name="椭圆 39"/>
              <p:cNvSpPr/>
              <p:nvPr userDrawn="1"/>
            </p:nvSpPr>
            <p:spPr>
              <a:xfrm>
                <a:off x="3774026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椭圆 40"/>
              <p:cNvSpPr/>
              <p:nvPr userDrawn="1"/>
            </p:nvSpPr>
            <p:spPr>
              <a:xfrm>
                <a:off x="4368798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椭圆 41"/>
              <p:cNvSpPr/>
              <p:nvPr userDrawn="1"/>
            </p:nvSpPr>
            <p:spPr>
              <a:xfrm>
                <a:off x="3774026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椭圆 42"/>
              <p:cNvSpPr/>
              <p:nvPr userDrawn="1"/>
            </p:nvSpPr>
            <p:spPr>
              <a:xfrm>
                <a:off x="4368798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4" name="组 43"/>
          <p:cNvGrpSpPr/>
          <p:nvPr userDrawn="1"/>
        </p:nvGrpSpPr>
        <p:grpSpPr>
          <a:xfrm>
            <a:off x="9145484" y="-27215"/>
            <a:ext cx="1030411" cy="1060000"/>
            <a:chOff x="1886852" y="1870267"/>
            <a:chExt cx="951721" cy="959102"/>
          </a:xfrm>
        </p:grpSpPr>
        <p:sp>
          <p:nvSpPr>
            <p:cNvPr id="45" name="直角三角形 44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直角三角形 45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组 46"/>
          <p:cNvGrpSpPr/>
          <p:nvPr userDrawn="1"/>
        </p:nvGrpSpPr>
        <p:grpSpPr>
          <a:xfrm rot="10800000">
            <a:off x="4076919" y="-5617"/>
            <a:ext cx="1030411" cy="1038401"/>
            <a:chOff x="1886852" y="1870267"/>
            <a:chExt cx="951721" cy="959102"/>
          </a:xfrm>
        </p:grpSpPr>
        <p:sp>
          <p:nvSpPr>
            <p:cNvPr id="48" name="直角三角形 47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直角三角形 48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组 49"/>
          <p:cNvGrpSpPr/>
          <p:nvPr userDrawn="1"/>
        </p:nvGrpSpPr>
        <p:grpSpPr>
          <a:xfrm rot="16200000">
            <a:off x="11173558" y="1288"/>
            <a:ext cx="1018440" cy="1018441"/>
            <a:chOff x="0" y="1248227"/>
            <a:chExt cx="1248229" cy="1248230"/>
          </a:xfrm>
        </p:grpSpPr>
        <p:sp>
          <p:nvSpPr>
            <p:cNvPr id="51" name="矩形 50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三角形 51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三角形 52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组 53"/>
          <p:cNvGrpSpPr/>
          <p:nvPr userDrawn="1"/>
        </p:nvGrpSpPr>
        <p:grpSpPr>
          <a:xfrm>
            <a:off x="5080552" y="7666"/>
            <a:ext cx="1018440" cy="1018440"/>
            <a:chOff x="1248229" y="0"/>
            <a:chExt cx="1248229" cy="1248229"/>
          </a:xfrm>
        </p:grpSpPr>
        <p:sp>
          <p:nvSpPr>
            <p:cNvPr id="55" name="矩形 54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组 60"/>
          <p:cNvGrpSpPr/>
          <p:nvPr userDrawn="1"/>
        </p:nvGrpSpPr>
        <p:grpSpPr>
          <a:xfrm>
            <a:off x="6098992" y="7665"/>
            <a:ext cx="1030411" cy="1030411"/>
            <a:chOff x="2496456" y="-1"/>
            <a:chExt cx="1262899" cy="1262899"/>
          </a:xfrm>
        </p:grpSpPr>
        <p:sp>
          <p:nvSpPr>
            <p:cNvPr id="62" name="直角三角形 61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直角三角形 62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5" name="文本占位符 64"/>
          <p:cNvSpPr>
            <a:spLocks noGrp="1"/>
          </p:cNvSpPr>
          <p:nvPr>
            <p:ph type="body" sz="quarter" idx="10"/>
          </p:nvPr>
        </p:nvSpPr>
        <p:spPr>
          <a:xfrm>
            <a:off x="279609" y="1198953"/>
            <a:ext cx="3514538" cy="57299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2582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Impact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5792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7" r:id="rId3"/>
    <p:sldLayoutId id="2147483688" r:id="rId4"/>
    <p:sldLayoutId id="2147483689" r:id="rId5"/>
    <p:sldLayoutId id="2147483685" r:id="rId6"/>
    <p:sldLayoutId id="2147483662" r:id="rId7"/>
    <p:sldLayoutId id="2147483686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728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  <p:sldLayoutId id="214748368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371639" y="3709057"/>
            <a:ext cx="7117268" cy="543884"/>
          </a:xfrm>
        </p:spPr>
        <p:txBody>
          <a:bodyPr/>
          <a:lstStyle/>
          <a:p>
            <a:r>
              <a:rPr kumimoji="1" lang="zh-CN" altLang="en-US" dirty="0">
                <a:latin typeface="Calibri" panose="020F0502020204030204" pitchFamily="34" charset="0"/>
              </a:rPr>
              <a:t>实验：</a:t>
            </a:r>
            <a:r>
              <a:rPr kumimoji="1" lang="en-US" altLang="zh-CN" dirty="0" err="1">
                <a:latin typeface="Calibri" panose="020F0502020204030204" pitchFamily="34" charset="0"/>
              </a:rPr>
              <a:t>Tacotron</a:t>
            </a:r>
            <a:r>
              <a:rPr kumimoji="1" lang="en-US" altLang="zh-CN" dirty="0">
                <a:latin typeface="Calibri" panose="020F0502020204030204" pitchFamily="34" charset="0"/>
              </a:rPr>
              <a:t> with Style as Latent </a:t>
            </a:r>
            <a:r>
              <a:rPr kumimoji="1" lang="en-US" altLang="zh-CN" dirty="0" err="1">
                <a:latin typeface="Calibri" panose="020F0502020204030204" pitchFamily="34" charset="0"/>
              </a:rPr>
              <a:t>Varible</a:t>
            </a:r>
            <a:r>
              <a:rPr kumimoji="1" lang="en-US" altLang="zh-CN" dirty="0">
                <a:latin typeface="Calibri" panose="020F0502020204030204" pitchFamily="34" charset="0"/>
              </a:rPr>
              <a:t> </a:t>
            </a:r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4509947" y="5281731"/>
            <a:ext cx="7117268" cy="339015"/>
          </a:xfrm>
        </p:spPr>
        <p:txBody>
          <a:bodyPr/>
          <a:lstStyle/>
          <a:p>
            <a:r>
              <a:rPr kumimoji="1" lang="en-US" altLang="zh-CN" dirty="0"/>
              <a:t>PRESENTED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hujk17</a:t>
            </a:r>
            <a:endParaRPr kumimoji="1" lang="zh-CN" alt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5D97B4A8-F6AE-4ADA-B77A-4A3E6472D9EA}"/>
              </a:ext>
            </a:extLst>
          </p:cNvPr>
          <p:cNvSpPr txBox="1">
            <a:spLocks/>
          </p:cNvSpPr>
          <p:nvPr/>
        </p:nvSpPr>
        <p:spPr>
          <a:xfrm>
            <a:off x="9995115" y="5832407"/>
            <a:ext cx="2133600" cy="27384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E2556C5-CE8C-6547-B838-EA80C61A4AF7}" type="slidenum"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56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6509994" y="3130901"/>
            <a:ext cx="967441" cy="664077"/>
          </a:xfrm>
        </p:spPr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7477435" y="3130901"/>
            <a:ext cx="3360592" cy="664077"/>
          </a:xfrm>
        </p:spPr>
        <p:txBody>
          <a:bodyPr/>
          <a:lstStyle/>
          <a:p>
            <a:r>
              <a:rPr kumimoji="1" lang="zh-CN" altLang="en-US" dirty="0"/>
              <a:t>模型结构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8"/>
          </p:nvPr>
        </p:nvSpPr>
        <p:spPr>
          <a:xfrm>
            <a:off x="6509994" y="3799269"/>
            <a:ext cx="967441" cy="664077"/>
          </a:xfrm>
        </p:spPr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7477435" y="3799269"/>
            <a:ext cx="3360592" cy="664077"/>
          </a:xfrm>
        </p:spPr>
        <p:txBody>
          <a:bodyPr/>
          <a:lstStyle/>
          <a:p>
            <a:r>
              <a:rPr kumimoji="1" lang="zh-CN" altLang="en-US" dirty="0"/>
              <a:t>目前实验结果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6509994" y="4467637"/>
            <a:ext cx="967441" cy="664077"/>
          </a:xfrm>
        </p:spPr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21"/>
          </p:nvPr>
        </p:nvSpPr>
        <p:spPr>
          <a:xfrm>
            <a:off x="7477435" y="4467637"/>
            <a:ext cx="3360592" cy="664077"/>
          </a:xfrm>
        </p:spPr>
        <p:txBody>
          <a:bodyPr/>
          <a:lstStyle/>
          <a:p>
            <a:r>
              <a:rPr kumimoji="1" lang="zh-CN" altLang="en-US" dirty="0"/>
              <a:t>改进计划</a:t>
            </a:r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8A8705D5-CE1F-4909-AC14-31197692333F}"/>
              </a:ext>
            </a:extLst>
          </p:cNvPr>
          <p:cNvSpPr txBox="1">
            <a:spLocks/>
          </p:cNvSpPr>
          <p:nvPr/>
        </p:nvSpPr>
        <p:spPr>
          <a:xfrm>
            <a:off x="9995115" y="5832407"/>
            <a:ext cx="2133600" cy="27384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E2556C5-CE8C-6547-B838-EA80C61A4AF7}" type="slidenum"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97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79609" y="1452837"/>
            <a:ext cx="3514538" cy="572994"/>
          </a:xfrm>
        </p:spPr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模型结构</a:t>
            </a:r>
          </a:p>
          <a:p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946A186-5A43-4BF0-8A0C-4A540A5B3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063" y="2702018"/>
            <a:ext cx="6676845" cy="3561860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2D9B2B0-47D1-4EE3-86C7-E92705A12466}"/>
              </a:ext>
            </a:extLst>
          </p:cNvPr>
          <p:cNvSpPr txBox="1">
            <a:spLocks/>
          </p:cNvSpPr>
          <p:nvPr/>
        </p:nvSpPr>
        <p:spPr>
          <a:xfrm>
            <a:off x="9995115" y="5832407"/>
            <a:ext cx="2133600" cy="27384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E2556C5-CE8C-6547-B838-EA80C61A4AF7}" type="slidenum"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C39E1CD4-7B74-468D-B5B5-1838557D30D2}"/>
                  </a:ext>
                </a:extLst>
              </p14:cNvPr>
              <p14:cNvContentPartPr/>
              <p14:nvPr/>
            </p14:nvContentPartPr>
            <p14:xfrm>
              <a:off x="943560" y="1299600"/>
              <a:ext cx="6610680" cy="371124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C39E1CD4-7B74-468D-B5B5-1838557D30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4200" y="1290240"/>
                <a:ext cx="6629400" cy="372996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187" y="1887465"/>
            <a:ext cx="4444446" cy="65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8975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实验结果</a:t>
            </a:r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8DD578AB-DF61-43D4-A914-0EE1AD036BEE}"/>
              </a:ext>
            </a:extLst>
          </p:cNvPr>
          <p:cNvSpPr txBox="1">
            <a:spLocks/>
          </p:cNvSpPr>
          <p:nvPr/>
        </p:nvSpPr>
        <p:spPr>
          <a:xfrm>
            <a:off x="9995115" y="5832407"/>
            <a:ext cx="2133600" cy="27384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E2556C5-CE8C-6547-B838-EA80C61A4AF7}" type="slidenum"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98" y="3872191"/>
            <a:ext cx="3236259" cy="23867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98" y="1689238"/>
            <a:ext cx="3064149" cy="22598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016" y="1489412"/>
            <a:ext cx="3260365" cy="240451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796" y="4166610"/>
            <a:ext cx="3186062" cy="234972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95115" y="1134928"/>
            <a:ext cx="2014538" cy="438832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1394" y="1134928"/>
            <a:ext cx="1788184" cy="4840941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3794147" y="1344706"/>
            <a:ext cx="0" cy="5056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515" y="4608755"/>
            <a:ext cx="2899192" cy="213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406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79608" y="1549193"/>
            <a:ext cx="4095167" cy="572994"/>
          </a:xfrm>
        </p:spPr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需要讨论的实验</a:t>
            </a:r>
            <a:r>
              <a:rPr kumimoji="1" lang="zh-CN" altLang="en-US" dirty="0" smtClean="0"/>
              <a:t>细节</a:t>
            </a:r>
            <a:endParaRPr kumimoji="1" lang="en-US" altLang="zh-CN" sz="1400" dirty="0"/>
          </a:p>
          <a:p>
            <a:r>
              <a:rPr kumimoji="1" lang="zh-CN" altLang="en-US" dirty="0"/>
              <a:t>以及之后的计划</a:t>
            </a:r>
          </a:p>
          <a:p>
            <a:endParaRPr kumimoji="1" lang="zh-CN" alt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CC6FC09-6E8D-4EFC-A414-D473507A9906}"/>
              </a:ext>
            </a:extLst>
          </p:cNvPr>
          <p:cNvSpPr txBox="1">
            <a:spLocks/>
          </p:cNvSpPr>
          <p:nvPr/>
        </p:nvSpPr>
        <p:spPr>
          <a:xfrm>
            <a:off x="582133" y="2425872"/>
            <a:ext cx="9897607" cy="38152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Arial" pitchFamily="34" charset="0"/>
                <a:ea typeface="Microsoft JhengHei UI" pitchFamily="34" charset="-120"/>
              </a:rPr>
              <a:t>对音频的预处理和补零</a:t>
            </a:r>
            <a:r>
              <a:rPr lang="zh-CN" altLang="en-US" dirty="0" smtClean="0">
                <a:latin typeface="Arial" pitchFamily="34" charset="0"/>
                <a:ea typeface="Microsoft JhengHei UI" pitchFamily="34" charset="-120"/>
              </a:rPr>
              <a:t>操作</a:t>
            </a:r>
            <a:r>
              <a:rPr lang="en-US" altLang="zh-CN" dirty="0" smtClean="0">
                <a:latin typeface="Arial" pitchFamily="34" charset="0"/>
                <a:ea typeface="Microsoft JhengHei UI" pitchFamily="34" charset="-120"/>
              </a:rPr>
              <a:t>(</a:t>
            </a:r>
            <a:r>
              <a:rPr lang="zh-CN" altLang="en-US" dirty="0" smtClean="0">
                <a:latin typeface="Arial" pitchFamily="34" charset="0"/>
                <a:ea typeface="Microsoft JhengHei UI" pitchFamily="34" charset="-120"/>
              </a:rPr>
              <a:t>问题）</a:t>
            </a:r>
            <a:endParaRPr lang="en-US" altLang="zh-CN" dirty="0" smtClean="0">
              <a:latin typeface="Arial" pitchFamily="34" charset="0"/>
              <a:ea typeface="Microsoft JhengHei UI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Arial" pitchFamily="34" charset="0"/>
                <a:ea typeface="Microsoft JhengHei UI" pitchFamily="34" charset="-120"/>
              </a:rPr>
              <a:t>对</a:t>
            </a:r>
            <a:r>
              <a:rPr lang="en-US" altLang="zh-CN" dirty="0" err="1">
                <a:latin typeface="Arial" pitchFamily="34" charset="0"/>
                <a:ea typeface="Microsoft JhengHei UI" pitchFamily="34" charset="-120"/>
              </a:rPr>
              <a:t>style_vec</a:t>
            </a:r>
            <a:r>
              <a:rPr lang="zh-CN" altLang="en-US" dirty="0">
                <a:latin typeface="Arial" pitchFamily="34" charset="0"/>
                <a:ea typeface="Microsoft JhengHei UI" pitchFamily="34" charset="-120"/>
              </a:rPr>
              <a:t>的</a:t>
            </a:r>
            <a:r>
              <a:rPr lang="zh-CN" altLang="en-US" dirty="0" smtClean="0">
                <a:latin typeface="Arial" pitchFamily="34" charset="0"/>
                <a:ea typeface="Microsoft JhengHei UI" pitchFamily="34" charset="-120"/>
              </a:rPr>
              <a:t>限制</a:t>
            </a:r>
            <a:r>
              <a:rPr lang="en-US" altLang="zh-CN" dirty="0" smtClean="0">
                <a:latin typeface="Arial" pitchFamily="34" charset="0"/>
                <a:ea typeface="Microsoft JhengHei UI" pitchFamily="34" charset="-120"/>
              </a:rPr>
              <a:t>,</a:t>
            </a:r>
            <a:r>
              <a:rPr lang="zh-CN" altLang="en-US" dirty="0" smtClean="0">
                <a:latin typeface="Arial" pitchFamily="34" charset="0"/>
                <a:ea typeface="Microsoft JhengHei UI" pitchFamily="34" charset="-120"/>
              </a:rPr>
              <a:t>以及稳定的观察，以及应该怎么处理</a:t>
            </a:r>
            <a:endParaRPr lang="en-US" dirty="0">
              <a:latin typeface="Arial" pitchFamily="34" charset="0"/>
              <a:ea typeface="Microsoft JhengHei UI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Arial" pitchFamily="34" charset="0"/>
                <a:ea typeface="Microsoft JhengHei UI" pitchFamily="34" charset="-120"/>
              </a:rPr>
              <a:t>结合论文确定参数细节</a:t>
            </a:r>
            <a:endParaRPr lang="en-US" altLang="zh-CN" dirty="0">
              <a:latin typeface="Arial" pitchFamily="34" charset="0"/>
              <a:ea typeface="Microsoft JhengHei UI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Arial" pitchFamily="34" charset="0"/>
                <a:ea typeface="Microsoft JhengHei UI" pitchFamily="34" charset="-120"/>
              </a:rPr>
              <a:t>调整学习率或者学习</a:t>
            </a:r>
            <a:r>
              <a:rPr lang="zh-CN" altLang="en-US" dirty="0" smtClean="0">
                <a:latin typeface="Arial" pitchFamily="34" charset="0"/>
                <a:ea typeface="Microsoft JhengHei UI" pitchFamily="34" charset="-120"/>
              </a:rPr>
              <a:t>手段（主要指</a:t>
            </a:r>
            <a:r>
              <a:rPr lang="en-US" altLang="zh-CN" dirty="0" err="1" smtClean="0">
                <a:latin typeface="Arial" pitchFamily="34" charset="0"/>
                <a:ea typeface="Microsoft JhengHei UI" pitchFamily="34" charset="-120"/>
              </a:rPr>
              <a:t>style_vec</a:t>
            </a:r>
            <a:r>
              <a:rPr lang="en-US" altLang="zh-CN" dirty="0" smtClean="0">
                <a:latin typeface="Arial" pitchFamily="34" charset="0"/>
                <a:ea typeface="Microsoft JhengHei UI" pitchFamily="34" charset="-12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Arial" pitchFamily="34" charset="0"/>
                <a:ea typeface="Microsoft JhengHei UI" pitchFamily="34" charset="-120"/>
              </a:rPr>
              <a:t>控制合成，试听声音</a:t>
            </a:r>
            <a:endParaRPr lang="en-US" altLang="zh-CN" dirty="0">
              <a:latin typeface="Arial" pitchFamily="34" charset="0"/>
              <a:ea typeface="Microsoft JhengHei UI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dirty="0">
              <a:latin typeface="Arial" pitchFamily="34" charset="0"/>
              <a:ea typeface="Microsoft JhengHei UI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dirty="0">
              <a:latin typeface="Arial" pitchFamily="34" charset="0"/>
              <a:ea typeface="Microsoft JhengHei UI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dirty="0">
              <a:latin typeface="Arial" pitchFamily="34" charset="0"/>
              <a:ea typeface="Microsoft JhengHei UI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dirty="0">
              <a:latin typeface="Arial" pitchFamily="34" charset="0"/>
              <a:ea typeface="Microsoft JhengHei UI" pitchFamily="34" charset="-120"/>
            </a:endParaRPr>
          </a:p>
          <a:p>
            <a:pPr marL="0" indent="0">
              <a:buNone/>
            </a:pPr>
            <a:endParaRPr lang="en-US" altLang="zh-CN" sz="1600" dirty="0">
              <a:solidFill>
                <a:srgbClr val="006600"/>
              </a:solidFill>
              <a:latin typeface="Arial" pitchFamily="34" charset="0"/>
              <a:ea typeface="Microsoft JhengHei UI" pitchFamily="34" charset="-120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0FBCFA1-0549-4BDF-B399-87BA8813D6F3}"/>
              </a:ext>
            </a:extLst>
          </p:cNvPr>
          <p:cNvSpPr txBox="1">
            <a:spLocks/>
          </p:cNvSpPr>
          <p:nvPr/>
        </p:nvSpPr>
        <p:spPr>
          <a:xfrm>
            <a:off x="9995115" y="5832407"/>
            <a:ext cx="2133600" cy="27384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E2556C5-CE8C-6547-B838-EA80C61A4AF7}" type="slidenum"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060" y="1604368"/>
            <a:ext cx="5501528" cy="103563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883" y="4555471"/>
            <a:ext cx="4439210" cy="185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253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2537367" y="4448695"/>
            <a:ext cx="7117268" cy="840354"/>
          </a:xfrm>
        </p:spPr>
        <p:txBody>
          <a:bodyPr/>
          <a:lstStyle/>
          <a:p>
            <a:r>
              <a:rPr lang="zh-CN" altLang="en-US" dirty="0"/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84972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1C68B6"/>
      </a:accent1>
      <a:accent2>
        <a:srgbClr val="2DBDAA"/>
      </a:accent2>
      <a:accent3>
        <a:srgbClr val="637C8D"/>
      </a:accent3>
      <a:accent4>
        <a:srgbClr val="6B6767"/>
      </a:accent4>
      <a:accent5>
        <a:srgbClr val="D2D2CF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50">
      <a:majorFont>
        <a:latin typeface="Impact"/>
        <a:ea typeface="微软雅黑"/>
        <a:cs typeface=""/>
      </a:majorFont>
      <a:minorFont>
        <a:latin typeface="Impact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自定义 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1C68B6"/>
      </a:accent1>
      <a:accent2>
        <a:srgbClr val="2DBDAA"/>
      </a:accent2>
      <a:accent3>
        <a:srgbClr val="637C8D"/>
      </a:accent3>
      <a:accent4>
        <a:srgbClr val="6B6767"/>
      </a:accent4>
      <a:accent5>
        <a:srgbClr val="D2D2CF"/>
      </a:accent5>
      <a:accent6>
        <a:srgbClr val="515151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516</TotalTime>
  <Words>91</Words>
  <Application>Microsoft Office PowerPoint</Application>
  <PresentationFormat>宽屏</PresentationFormat>
  <Paragraphs>27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等线</vt:lpstr>
      <vt:lpstr>Microsoft JhengHei UI</vt:lpstr>
      <vt:lpstr>微软雅黑</vt:lpstr>
      <vt:lpstr>Arial</vt:lpstr>
      <vt:lpstr>Calibri</vt:lpstr>
      <vt:lpstr>Century Gothic</vt:lpstr>
      <vt:lpstr>Impact</vt:lpstr>
      <vt:lpstr>Segoe UI Light</vt:lpstr>
      <vt:lpstr>Wingdings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Cytheria</cp:lastModifiedBy>
  <cp:revision>129</cp:revision>
  <dcterms:created xsi:type="dcterms:W3CDTF">2015-08-18T02:51:41Z</dcterms:created>
  <dcterms:modified xsi:type="dcterms:W3CDTF">2017-12-01T02:34:55Z</dcterms:modified>
  <cp:category/>
</cp:coreProperties>
</file>