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KNN </a:t>
            </a:r>
            <a:r>
              <a:rPr lang="zh-CN" altLang="en-US" dirty="0" smtClean="0"/>
              <a:t>实验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03253"/>
            <a:ext cx="10128397" cy="4244196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b="1" dirty="0" smtClean="0"/>
              <a:t>1——</a:t>
            </a:r>
            <a:r>
              <a:rPr lang="zh-CN" altLang="en-US" b="1" dirty="0" smtClean="0"/>
              <a:t>基</a:t>
            </a:r>
            <a:r>
              <a:rPr lang="zh-CN" altLang="en-US" b="1" dirty="0"/>
              <a:t>本要</a:t>
            </a:r>
            <a:r>
              <a:rPr lang="zh-CN" altLang="en-US" b="1" dirty="0" smtClean="0"/>
              <a:t>求：实</a:t>
            </a:r>
            <a:r>
              <a:rPr lang="zh-CN" altLang="en-US" b="1" dirty="0"/>
              <a:t>现课本中原算</a:t>
            </a:r>
            <a:r>
              <a:rPr lang="zh-CN" altLang="en-US" b="1" dirty="0" smtClean="0"/>
              <a:t>法并改进距离度量如马氏距离。数据集使用手写数据集（已上传）。</a:t>
            </a:r>
            <a:endParaRPr lang="zh-CN" altLang="en-US" b="1" dirty="0"/>
          </a:p>
          <a:p>
            <a:r>
              <a:rPr lang="en-US" altLang="zh-CN" b="1" dirty="0"/>
              <a:t>2</a:t>
            </a:r>
            <a:r>
              <a:rPr lang="en-US" altLang="zh-CN" b="1" dirty="0" smtClean="0"/>
              <a:t>——</a:t>
            </a:r>
            <a:r>
              <a:rPr lang="zh-CN" altLang="en-US" b="1" dirty="0"/>
              <a:t>可</a:t>
            </a:r>
            <a:r>
              <a:rPr lang="zh-CN" altLang="en-US" b="1" dirty="0" smtClean="0"/>
              <a:t>选加分项：</a:t>
            </a:r>
            <a:endParaRPr lang="en-US" altLang="zh-CN" b="1" dirty="0" smtClean="0"/>
          </a:p>
          <a:p>
            <a:r>
              <a:rPr lang="en-US" altLang="zh-CN" b="1" dirty="0" smtClean="0"/>
              <a:t>  2.1——</a:t>
            </a:r>
            <a:r>
              <a:rPr lang="zh-CN" altLang="en-US" b="1" dirty="0" smtClean="0"/>
              <a:t>改进权值 </a:t>
            </a:r>
            <a:r>
              <a:rPr lang="en-US" altLang="zh-CN" b="1" dirty="0" err="1" smtClean="0"/>
              <a:t>wknn</a:t>
            </a:r>
            <a:r>
              <a:rPr lang="zh-CN" altLang="en-US" b="1" dirty="0" smtClean="0"/>
              <a:t>，参考实验附带论文。</a:t>
            </a:r>
            <a:endParaRPr lang="en-US" altLang="zh-CN" b="1" dirty="0" smtClean="0"/>
          </a:p>
          <a:p>
            <a:r>
              <a:rPr lang="zh-CN" altLang="en-US" b="1" dirty="0" smtClean="0"/>
              <a:t>  </a:t>
            </a:r>
            <a:r>
              <a:rPr lang="en-US" altLang="zh-CN" b="1" dirty="0" smtClean="0"/>
              <a:t>2.2——</a:t>
            </a:r>
            <a:r>
              <a:rPr lang="zh-CN" altLang="en-US" b="1" dirty="0"/>
              <a:t>改进节点检索：</a:t>
            </a:r>
            <a:r>
              <a:rPr lang="en-US" altLang="zh-CN" b="1" dirty="0"/>
              <a:t>KD</a:t>
            </a:r>
            <a:r>
              <a:rPr lang="zh-CN" altLang="en-US" b="1" dirty="0" smtClean="0"/>
              <a:t>树，做法见课本，但光靠课本实现难度很大，可自行网上搜索博客之类的文章。</a:t>
            </a:r>
            <a:r>
              <a:rPr lang="zh-CN" altLang="en-US" b="1" dirty="0"/>
              <a:t>根据我的经</a:t>
            </a:r>
            <a:r>
              <a:rPr lang="zh-CN" altLang="en-US" b="1" dirty="0" smtClean="0"/>
              <a:t>验</a:t>
            </a:r>
            <a:r>
              <a:rPr lang="en-US" altLang="zh-CN" b="1" dirty="0" smtClean="0"/>
              <a:t>KD</a:t>
            </a:r>
            <a:r>
              <a:rPr lang="zh-CN" altLang="en-US" b="1" dirty="0" smtClean="0"/>
              <a:t>树在</a:t>
            </a:r>
            <a:r>
              <a:rPr lang="zh-CN" altLang="en-US" b="1" dirty="0"/>
              <a:t>本数据</a:t>
            </a:r>
            <a:r>
              <a:rPr lang="zh-CN" altLang="en-US" b="1" dirty="0" smtClean="0"/>
              <a:t>集上提速效果不好，因为特征位度太高，没关系重在实现。</a:t>
            </a:r>
            <a:endParaRPr lang="zh-CN" altLang="en-US" b="1" dirty="0"/>
          </a:p>
          <a:p>
            <a:r>
              <a:rPr lang="en-US" altLang="zh-CN" b="1" dirty="0" smtClean="0"/>
              <a:t>3——</a:t>
            </a:r>
            <a:r>
              <a:rPr lang="zh-CN" altLang="en-US" b="1" dirty="0" smtClean="0"/>
              <a:t>最后应上传内容：</a:t>
            </a:r>
            <a:endParaRPr lang="zh-CN" altLang="en-US" b="1" dirty="0"/>
          </a:p>
          <a:p>
            <a:r>
              <a:rPr lang="zh-CN" altLang="en-US" b="1" dirty="0" smtClean="0"/>
              <a:t>  </a:t>
            </a:r>
            <a:r>
              <a:rPr lang="en-US" altLang="zh-CN" b="1" dirty="0" smtClean="0"/>
              <a:t>3.1——</a:t>
            </a:r>
            <a:r>
              <a:rPr lang="zh-CN" altLang="en-US" b="1" dirty="0" smtClean="0"/>
              <a:t>实验报告：</a:t>
            </a:r>
            <a:r>
              <a:rPr lang="zh-CN" altLang="en-US" b="1" dirty="0"/>
              <a:t>包含简介，算法原理（及改进原理），实验过程及重要代码，结果分</a:t>
            </a:r>
            <a:r>
              <a:rPr lang="zh-CN" altLang="en-US" b="1" dirty="0" smtClean="0"/>
              <a:t>析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如对</a:t>
            </a:r>
            <a:r>
              <a:rPr lang="zh-CN" altLang="en-US" b="1" dirty="0"/>
              <a:t>比情况，准确率、召回率、</a:t>
            </a:r>
            <a:r>
              <a:rPr lang="en-US" altLang="zh-CN" b="1" dirty="0"/>
              <a:t>F1</a:t>
            </a:r>
            <a:r>
              <a:rPr lang="zh-CN" altLang="en-US" b="1" dirty="0"/>
              <a:t>和算法速度等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 。</a:t>
            </a:r>
            <a:endParaRPr lang="en-US" altLang="zh-CN" b="1" dirty="0" smtClean="0"/>
          </a:p>
          <a:p>
            <a:r>
              <a:rPr lang="zh-CN" altLang="en-US" b="1" dirty="0" smtClean="0"/>
              <a:t>  </a:t>
            </a:r>
            <a:r>
              <a:rPr lang="en-US" altLang="zh-CN" b="1" dirty="0" smtClean="0"/>
              <a:t>3.2——</a:t>
            </a:r>
            <a:r>
              <a:rPr lang="zh-CN" altLang="en-US" b="1" dirty="0" smtClean="0"/>
              <a:t>实</a:t>
            </a:r>
            <a:r>
              <a:rPr lang="zh-CN" altLang="en-US" b="1" dirty="0"/>
              <a:t>验代码：要求语言</a:t>
            </a:r>
            <a:r>
              <a:rPr lang="en-US" altLang="zh-CN" b="1" dirty="0"/>
              <a:t>Python</a:t>
            </a:r>
            <a:r>
              <a:rPr lang="zh-CN" altLang="en-US" b="1" dirty="0"/>
              <a:t>。包含源代码和数</a:t>
            </a:r>
            <a:r>
              <a:rPr lang="zh-CN" altLang="en-US" b="1" dirty="0" smtClean="0"/>
              <a:t>据。</a:t>
            </a:r>
          </a:p>
          <a:p>
            <a:r>
              <a:rPr lang="en-US" altLang="zh-CN" b="1" dirty="0" smtClean="0"/>
              <a:t>4</a:t>
            </a:r>
            <a:r>
              <a:rPr lang="en-US" altLang="zh-CN" b="1" dirty="0"/>
              <a:t>——</a:t>
            </a:r>
            <a:r>
              <a:rPr lang="zh-CN" altLang="en-US" b="1" dirty="0"/>
              <a:t>给分依据：</a:t>
            </a:r>
          </a:p>
          <a:p>
            <a:r>
              <a:rPr lang="en-US" altLang="zh-CN" b="1" dirty="0" smtClean="0"/>
              <a:t>  4.1</a:t>
            </a:r>
            <a:r>
              <a:rPr lang="en-US" altLang="zh-CN" b="1" dirty="0"/>
              <a:t>.</a:t>
            </a:r>
            <a:r>
              <a:rPr lang="zh-CN" altLang="en-US" b="1" dirty="0"/>
              <a:t>主要以实验报告的内容打分。五项内容均有占分</a:t>
            </a:r>
            <a:r>
              <a:rPr lang="zh-CN" altLang="en-US" b="1" dirty="0" smtClean="0"/>
              <a:t>，实验报告记</a:t>
            </a:r>
            <a:r>
              <a:rPr lang="en-US" altLang="zh-CN" b="1" dirty="0" smtClean="0"/>
              <a:t>100</a:t>
            </a:r>
            <a:r>
              <a:rPr lang="zh-CN" altLang="en-US" b="1" dirty="0" smtClean="0"/>
              <a:t>分，最后总成绩折算成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分制。</a:t>
            </a:r>
            <a:endParaRPr lang="en-US" altLang="zh-CN" b="1" dirty="0" smtClean="0"/>
          </a:p>
          <a:p>
            <a:r>
              <a:rPr lang="en-US" altLang="zh-CN" b="1" dirty="0" smtClean="0"/>
              <a:t>  4.2. </a:t>
            </a:r>
            <a:r>
              <a:rPr lang="zh-CN" altLang="en-US" b="1" dirty="0" smtClean="0"/>
              <a:t>得分参考改</a:t>
            </a:r>
            <a:r>
              <a:rPr lang="zh-CN" altLang="en-US" b="1" dirty="0"/>
              <a:t>进算法的难</a:t>
            </a:r>
            <a:r>
              <a:rPr lang="zh-CN" altLang="en-US" b="1" dirty="0" smtClean="0"/>
              <a:t>度，只做</a:t>
            </a:r>
            <a:r>
              <a:rPr lang="en-US" altLang="zh-CN" b="1" dirty="0" smtClean="0"/>
              <a:t>1&lt;</a:t>
            </a:r>
            <a:r>
              <a:rPr lang="zh-CN" altLang="en-US" b="1" dirty="0" smtClean="0"/>
              <a:t>小于做</a:t>
            </a:r>
            <a:r>
              <a:rPr lang="en-US" altLang="zh-CN" b="1" dirty="0" smtClean="0"/>
              <a:t>2.1&lt;</a:t>
            </a:r>
            <a:r>
              <a:rPr lang="zh-CN" altLang="en-US" b="1" dirty="0" smtClean="0"/>
              <a:t>做</a:t>
            </a:r>
            <a:r>
              <a:rPr lang="en-US" altLang="zh-CN" b="1" dirty="0" smtClean="0"/>
              <a:t>2.2&lt;</a:t>
            </a:r>
            <a:r>
              <a:rPr lang="zh-CN" altLang="en-US" b="1" dirty="0"/>
              <a:t>什</a:t>
            </a:r>
            <a:r>
              <a:rPr lang="zh-CN" altLang="en-US" b="1" dirty="0" smtClean="0"/>
              <a:t>么都做。</a:t>
            </a:r>
            <a:endParaRPr lang="en-US" altLang="zh-CN" b="1" dirty="0"/>
          </a:p>
          <a:p>
            <a:r>
              <a:rPr lang="en-US" altLang="zh-CN" dirty="0" smtClean="0"/>
              <a:t>  </a:t>
            </a:r>
            <a:r>
              <a:rPr lang="en-US" altLang="zh-CN" b="1" dirty="0" smtClean="0"/>
              <a:t>4.3.</a:t>
            </a:r>
            <a:r>
              <a:rPr lang="zh-CN" altLang="en-US" b="1" dirty="0"/>
              <a:t>实验代码风格，速度，不做过分要求，能跑起来即可。跑不起来会在实验报告上扣分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5.</a:t>
            </a:r>
            <a:r>
              <a:rPr lang="zh-CN" altLang="en-US" b="1" dirty="0"/>
              <a:t>提</a:t>
            </a:r>
            <a:r>
              <a:rPr lang="zh-CN" altLang="en-US" b="1" dirty="0" smtClean="0"/>
              <a:t>示</a:t>
            </a:r>
            <a:endParaRPr lang="en-US" altLang="zh-CN" b="1" dirty="0" smtClean="0"/>
          </a:p>
          <a:p>
            <a:r>
              <a:rPr lang="zh-CN" altLang="en-US" b="1" dirty="0" smtClean="0"/>
              <a:t>   马</a:t>
            </a:r>
            <a:r>
              <a:rPr lang="zh-CN" altLang="en-US" b="1" dirty="0"/>
              <a:t>氏距离无法直接求协方差逆阵</a:t>
            </a:r>
            <a:r>
              <a:rPr lang="en-US" altLang="zh-CN" b="1" dirty="0"/>
              <a:t>——</a:t>
            </a:r>
            <a:r>
              <a:rPr lang="zh-CN" altLang="en-US" b="1" dirty="0"/>
              <a:t>可求伪逆矩</a:t>
            </a:r>
            <a:r>
              <a:rPr lang="zh-CN" altLang="en-US" b="1" dirty="0" smtClean="0"/>
              <a:t>阵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05059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402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Century Gothic</vt:lpstr>
      <vt:lpstr>Wingdings 3</vt:lpstr>
      <vt:lpstr>Ion Boardroom</vt:lpstr>
      <vt:lpstr>KNN 实验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 实验</dc:title>
  <dc:creator>lin zhiguan</dc:creator>
  <cp:lastModifiedBy>lin zhiguan</cp:lastModifiedBy>
  <cp:revision>1</cp:revision>
  <dcterms:created xsi:type="dcterms:W3CDTF">2016-09-21T13:23:19Z</dcterms:created>
  <dcterms:modified xsi:type="dcterms:W3CDTF">2016-09-21T13:23:44Z</dcterms:modified>
</cp:coreProperties>
</file>