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97" r:id="rId2"/>
    <p:sldId id="469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02EA-898C-440A-B212-B830373DE321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261C-24BF-4126-B529-2075ED380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7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A79C5-132D-48E0-8C9B-DD8F5073F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52EABA-7882-4958-8E86-5323A4A8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EB8FF-1E7B-4FEB-BE3C-DDEC41A7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B3AA0-DC4D-44BC-9ECF-71533F07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70726-81BB-44F9-91BE-CBC676C0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F8C3-A409-4D4B-9FBA-D92D0931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AB6187-A3A8-48BC-9D07-F474FD1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E54D8-8378-4E56-9FC4-BF294B0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49704-CA04-41AE-868D-3EEC281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1143-464D-44AB-B137-CAB1F701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5DB92F-9DF5-4527-8AF8-03899CDE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56797-F87C-4C3B-9E48-67143496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62965-64FD-41B0-910F-41599255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88A2F-B84B-48CD-98EA-F839D6B4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49469-8152-45AC-B4AF-C18889F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8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35FF6-F455-4CFF-9D9C-825D486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19B51-6921-4B85-94DF-E0609DC5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484B8-5705-4350-8385-2661B7EA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B73A-603E-4BB2-81D5-BE649FE8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190DEB-7959-4763-B5B5-D97BD1A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4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F63C-9BDC-473B-898F-B37250FD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76915-66C2-41B8-AE26-6EB02BEC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2524-EDAB-40EA-9415-AB66158F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BB5CE-DA0D-44C1-8FE7-33DEDAE5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B48D8-E9E1-4EFF-8D4B-3EFA654A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788A8-9A62-40B9-AAE2-4E08DFC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F6080-10A2-4E2B-A9E7-22337F8C9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F41D0-F2E6-4AEC-ABF5-E642DA31D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0237D-84F3-4F45-A5E1-EABC4CFC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F3A5B-62C5-45BB-AFAE-7A3DB100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C5E9D5-47E0-4A88-B2A1-119F850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8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8AB6-1E56-4FF8-8082-FA7A1DCB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3A03C-127F-414E-93BC-47AE7755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133AA-F17E-4906-A15D-DB3790294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97D48-A9A6-40CA-8D80-BCEEC0092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A4680B-7364-4819-ACDA-243E44E7C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604C-9BDB-4282-BF18-515957A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E671BA-A678-4F30-A060-2CE223BE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3EC478-DD77-4987-A5D1-C18B0EC1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1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9D854-E0F2-483D-8213-D86E0106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1C256-3C73-4321-923A-F63E39B9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B9C684-6886-4D91-85F1-BA0D422B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44796-AF9F-4DBB-9426-36578A9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3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FF948E-5352-4BC5-860F-EA522D6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32F645-8AA3-4D1C-A199-88ECA1AF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B0682-1C5A-4002-AE19-D4960B3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A0E50-BB7C-4DDA-91F8-40B7C6C6D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1D975-4E91-4B33-9600-45BE8BB10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07C65C-F249-4FDD-8DF8-8E7883AE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735F6-1193-474B-A132-89359BA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9B6C5-13D0-470A-BF00-33A23B5E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B7978-8E17-4E78-AA41-1C4133EB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A918D-C3AB-4CEB-92A1-CFBEF38E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A3F5B-5126-4206-A2B6-D6157C81E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1D6F3-2AA2-42E4-994A-6C35AA416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E61AC-ECFA-4F7D-B00E-0966DF41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89D772-7236-4417-B6B3-6DD61DE9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1967CA-EA75-443B-B490-37E2830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E0993-6198-4CC7-B3E5-969B142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61570-7176-472A-AA72-6C9EAEF4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727ED-111B-4046-88B2-8C735132E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2A32-14EA-4071-9728-75693A3119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B975C-F0AE-4360-8B59-7497CC1A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A11F8-A3B5-46EC-8529-5E4BC36A9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9440-2875-401A-96DD-4DD59BB478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0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audio" Target="../media/media9.wav"/><Relationship Id="rId26" Type="http://schemas.openxmlformats.org/officeDocument/2006/relationships/audio" Target="../media/media13.wav"/><Relationship Id="rId3" Type="http://schemas.microsoft.com/office/2007/relationships/media" Target="../media/media2.wav"/><Relationship Id="rId21" Type="http://schemas.microsoft.com/office/2007/relationships/media" Target="../media/media11.wav"/><Relationship Id="rId34" Type="http://schemas.openxmlformats.org/officeDocument/2006/relationships/audio" Target="../media/media17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microsoft.com/office/2007/relationships/media" Target="../media/media9.wav"/><Relationship Id="rId25" Type="http://schemas.microsoft.com/office/2007/relationships/media" Target="../media/media13.wav"/><Relationship Id="rId33" Type="http://schemas.microsoft.com/office/2007/relationships/media" Target="../media/media17.wav"/><Relationship Id="rId2" Type="http://schemas.openxmlformats.org/officeDocument/2006/relationships/audio" Target="../media/media1.wav"/><Relationship Id="rId16" Type="http://schemas.openxmlformats.org/officeDocument/2006/relationships/audio" Target="../media/media8.wav"/><Relationship Id="rId20" Type="http://schemas.openxmlformats.org/officeDocument/2006/relationships/audio" Target="../media/media10.wav"/><Relationship Id="rId29" Type="http://schemas.microsoft.com/office/2007/relationships/media" Target="../media/media15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audio" Target="../media/media12.wav"/><Relationship Id="rId32" Type="http://schemas.openxmlformats.org/officeDocument/2006/relationships/audio" Target="../media/media16.wav"/><Relationship Id="rId37" Type="http://schemas.openxmlformats.org/officeDocument/2006/relationships/image" Target="../media/image1.png"/><Relationship Id="rId5" Type="http://schemas.microsoft.com/office/2007/relationships/media" Target="../media/media3.wav"/><Relationship Id="rId15" Type="http://schemas.microsoft.com/office/2007/relationships/media" Target="../media/media8.wav"/><Relationship Id="rId23" Type="http://schemas.microsoft.com/office/2007/relationships/media" Target="../media/media12.wav"/><Relationship Id="rId28" Type="http://schemas.openxmlformats.org/officeDocument/2006/relationships/audio" Target="../media/media14.wav"/><Relationship Id="rId36" Type="http://schemas.openxmlformats.org/officeDocument/2006/relationships/notesSlide" Target="../notesSlides/notesSlide1.xml"/><Relationship Id="rId10" Type="http://schemas.openxmlformats.org/officeDocument/2006/relationships/audio" Target="../media/media5.wav"/><Relationship Id="rId19" Type="http://schemas.microsoft.com/office/2007/relationships/media" Target="../media/media10.wav"/><Relationship Id="rId31" Type="http://schemas.microsoft.com/office/2007/relationships/media" Target="../media/media16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openxmlformats.org/officeDocument/2006/relationships/audio" Target="../media/media11.wav"/><Relationship Id="rId27" Type="http://schemas.microsoft.com/office/2007/relationships/media" Target="../media/media14.wav"/><Relationship Id="rId30" Type="http://schemas.openxmlformats.org/officeDocument/2006/relationships/audio" Target="../media/media15.wav"/><Relationship Id="rId35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12.wav"/><Relationship Id="rId7" Type="http://schemas.openxmlformats.org/officeDocument/2006/relationships/image" Target="../media/image2.png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5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1B614-A7AA-4CC5-8B7E-E171F74C4846}"/>
              </a:ext>
            </a:extLst>
          </p:cNvPr>
          <p:cNvSpPr txBox="1"/>
          <p:nvPr/>
        </p:nvSpPr>
        <p:spPr>
          <a:xfrm>
            <a:off x="185364" y="357876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97918B-3D0D-4612-B426-32353A37313C}"/>
              </a:ext>
            </a:extLst>
          </p:cNvPr>
          <p:cNvSpPr txBox="1"/>
          <p:nvPr/>
        </p:nvSpPr>
        <p:spPr>
          <a:xfrm>
            <a:off x="773421" y="357876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Experiment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FindA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实验结果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1928060-F875-4FCB-8BE3-781CDF84C2F0}"/>
              </a:ext>
            </a:extLst>
          </p:cNvPr>
          <p:cNvCxnSpPr>
            <a:cxnSpLocks/>
          </p:cNvCxnSpPr>
          <p:nvPr/>
        </p:nvCxnSpPr>
        <p:spPr>
          <a:xfrm flipH="1">
            <a:off x="490524" y="537505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LJ001-0008_cn_linear_projected_en">
            <a:hlinkClick r:id="" action="ppaction://media"/>
            <a:extLst>
              <a:ext uri="{FF2B5EF4-FFF2-40B4-BE49-F238E27FC236}">
                <a16:creationId xmlns:a16="http://schemas.microsoft.com/office/drawing/2014/main" id="{2F24475D-3F73-42E7-8989-34819D48EB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2553691"/>
            <a:ext cx="304800" cy="304800"/>
          </a:xfrm>
          <a:prstGeom prst="rect">
            <a:avLst/>
          </a:prstGeom>
        </p:spPr>
      </p:pic>
      <p:pic>
        <p:nvPicPr>
          <p:cNvPr id="4" name="LJ001-0008_cn_linear_projected_cn">
            <a:hlinkClick r:id="" action="ppaction://media"/>
            <a:extLst>
              <a:ext uri="{FF2B5EF4-FFF2-40B4-BE49-F238E27FC236}">
                <a16:creationId xmlns:a16="http://schemas.microsoft.com/office/drawing/2014/main" id="{95EE504A-48F2-4D30-95D4-9743652999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9783" y="2556149"/>
            <a:ext cx="304800" cy="304800"/>
          </a:xfrm>
          <a:prstGeom prst="rect">
            <a:avLst/>
          </a:prstGeom>
        </p:spPr>
      </p:pic>
      <p:pic>
        <p:nvPicPr>
          <p:cNvPr id="11" name="LJ001-0008_en_linear_original">
            <a:hlinkClick r:id="" action="ppaction://media"/>
            <a:extLst>
              <a:ext uri="{FF2B5EF4-FFF2-40B4-BE49-F238E27FC236}">
                <a16:creationId xmlns:a16="http://schemas.microsoft.com/office/drawing/2014/main" id="{547F8A23-214F-4B76-8018-CB04306B590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888921" y="2594559"/>
            <a:ext cx="304800" cy="304800"/>
          </a:xfrm>
          <a:prstGeom prst="rect">
            <a:avLst/>
          </a:prstGeom>
        </p:spPr>
      </p:pic>
      <p:pic>
        <p:nvPicPr>
          <p:cNvPr id="22" name="LJ001-0008_cn_linear_projected_10000cn">
            <a:hlinkClick r:id="" action="ppaction://media"/>
            <a:extLst>
              <a:ext uri="{FF2B5EF4-FFF2-40B4-BE49-F238E27FC236}">
                <a16:creationId xmlns:a16="http://schemas.microsoft.com/office/drawing/2014/main" id="{4346B655-FA20-4646-BCD6-9766FC983DC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2553691"/>
            <a:ext cx="304800" cy="304800"/>
          </a:xfrm>
          <a:prstGeom prst="rect">
            <a:avLst/>
          </a:prstGeom>
        </p:spPr>
      </p:pic>
      <p:pic>
        <p:nvPicPr>
          <p:cNvPr id="8" name="LJ001-0008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022D10DD-6A32-456C-91D7-6D14E86530BD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587798" y="2553691"/>
            <a:ext cx="304800" cy="3048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7A57BAD-A96F-4BA1-82B6-7B626D22F70C}"/>
              </a:ext>
            </a:extLst>
          </p:cNvPr>
          <p:cNvSpPr txBox="1"/>
          <p:nvPr/>
        </p:nvSpPr>
        <p:spPr>
          <a:xfrm>
            <a:off x="858696" y="1775034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has never been surpassed.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0AEFA0-6D54-48CC-964D-1D390E903A7F}"/>
              </a:ext>
            </a:extLst>
          </p:cNvPr>
          <p:cNvSpPr txBox="1"/>
          <p:nvPr/>
        </p:nvSpPr>
        <p:spPr>
          <a:xfrm>
            <a:off x="858696" y="5195680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it is of the first importance that the letter used should be fine in form;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27D3F-6EBC-45F8-A7E7-57BE027927BE}"/>
              </a:ext>
            </a:extLst>
          </p:cNvPr>
          <p:cNvSpPr txBox="1"/>
          <p:nvPr/>
        </p:nvSpPr>
        <p:spPr>
          <a:xfrm>
            <a:off x="4261429" y="800887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</a:t>
            </a:r>
            <a:r>
              <a:rPr lang="en-US" altLang="zh-CN" dirty="0"/>
              <a:t>12000</a:t>
            </a:r>
            <a:r>
              <a:rPr lang="zh-CN" altLang="en-US" dirty="0"/>
              <a:t>句话欧氏距离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129AC9-1898-40DD-B4B4-CFD8AE99DAA5}"/>
              </a:ext>
            </a:extLst>
          </p:cNvPr>
          <p:cNvSpPr txBox="1"/>
          <p:nvPr/>
        </p:nvSpPr>
        <p:spPr>
          <a:xfrm>
            <a:off x="8110758" y="760227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DEE20A-544C-4A96-875C-F31DC3381189}"/>
              </a:ext>
            </a:extLst>
          </p:cNvPr>
          <p:cNvSpPr txBox="1"/>
          <p:nvPr/>
        </p:nvSpPr>
        <p:spPr>
          <a:xfrm>
            <a:off x="1547726" y="786637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英文原句</a:t>
            </a:r>
            <a:endParaRPr lang="en-US" altLang="zh-CN" dirty="0"/>
          </a:p>
          <a:p>
            <a:r>
              <a:rPr lang="en-US" altLang="zh-CN" dirty="0"/>
              <a:t>GL</a:t>
            </a:r>
            <a:r>
              <a:rPr lang="zh-CN" altLang="en-US" dirty="0"/>
              <a:t>合成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3D72A3-5207-4935-8916-29C09E45E0CB}"/>
              </a:ext>
            </a:extLst>
          </p:cNvPr>
          <p:cNvSpPr txBox="1"/>
          <p:nvPr/>
        </p:nvSpPr>
        <p:spPr>
          <a:xfrm>
            <a:off x="10042797" y="746513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500</a:t>
            </a:r>
            <a:r>
              <a:rPr lang="zh-CN" altLang="en-US" dirty="0"/>
              <a:t>句话</a:t>
            </a:r>
            <a:r>
              <a:rPr lang="en-US" altLang="zh-CN" dirty="0"/>
              <a:t>KL</a:t>
            </a:r>
          </a:p>
          <a:p>
            <a:r>
              <a:rPr lang="zh-CN" altLang="en-US" dirty="0"/>
              <a:t>需</a:t>
            </a:r>
            <a:r>
              <a:rPr lang="en-US" altLang="zh-CN" dirty="0"/>
              <a:t>3</a:t>
            </a:r>
            <a:r>
              <a:rPr lang="zh-CN" altLang="en-US" dirty="0"/>
              <a:t>小时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7554E12-77B5-4454-B595-3F04FA11BD29}"/>
              </a:ext>
            </a:extLst>
          </p:cNvPr>
          <p:cNvSpPr txBox="1"/>
          <p:nvPr/>
        </p:nvSpPr>
        <p:spPr>
          <a:xfrm>
            <a:off x="6193468" y="800887"/>
            <a:ext cx="1818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10000</a:t>
            </a:r>
            <a:r>
              <a:rPr lang="zh-CN" altLang="en-US" dirty="0"/>
              <a:t>句话</a:t>
            </a:r>
            <a:endParaRPr lang="en-US" altLang="zh-CN" dirty="0"/>
          </a:p>
          <a:p>
            <a:r>
              <a:rPr lang="zh-CN" altLang="en-US" dirty="0"/>
              <a:t>欧氏距离</a:t>
            </a:r>
            <a:endParaRPr lang="en-US" altLang="zh-CN" dirty="0"/>
          </a:p>
          <a:p>
            <a:r>
              <a:rPr lang="en-US" altLang="zh-CN" dirty="0"/>
              <a:t>K-d tree </a:t>
            </a:r>
            <a:r>
              <a:rPr lang="zh-CN" altLang="en-US" dirty="0"/>
              <a:t>加速</a:t>
            </a:r>
            <a:endParaRPr lang="en-US" altLang="zh-CN" dirty="0"/>
          </a:p>
        </p:txBody>
      </p:sp>
      <p:pic>
        <p:nvPicPr>
          <p:cNvPr id="14" name="LJ001-0011_en_linear_original">
            <a:hlinkClick r:id="" action="ppaction://media"/>
            <a:extLst>
              <a:ext uri="{FF2B5EF4-FFF2-40B4-BE49-F238E27FC236}">
                <a16:creationId xmlns:a16="http://schemas.microsoft.com/office/drawing/2014/main" id="{5137645B-1874-409C-80DC-FC2460CAF57A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2041321" y="6059393"/>
            <a:ext cx="304800" cy="304800"/>
          </a:xfrm>
          <a:prstGeom prst="rect">
            <a:avLst/>
          </a:prstGeom>
        </p:spPr>
      </p:pic>
      <p:pic>
        <p:nvPicPr>
          <p:cNvPr id="15" name="LJ001-0011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3F258FBE-0D55-40F2-8F4D-E3C015AD14A9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647481" y="6069999"/>
            <a:ext cx="304800" cy="304800"/>
          </a:xfrm>
          <a:prstGeom prst="rect">
            <a:avLst/>
          </a:prstGeom>
        </p:spPr>
      </p:pic>
      <p:pic>
        <p:nvPicPr>
          <p:cNvPr id="16" name="LJ001-0011_cn_linear_projected_en12000">
            <a:hlinkClick r:id="" action="ppaction://media"/>
            <a:extLst>
              <a:ext uri="{FF2B5EF4-FFF2-40B4-BE49-F238E27FC236}">
                <a16:creationId xmlns:a16="http://schemas.microsoft.com/office/drawing/2014/main" id="{675C0DA1-71F9-4E4F-BBBA-828D6180C689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6038243"/>
            <a:ext cx="304800" cy="304800"/>
          </a:xfrm>
          <a:prstGeom prst="rect">
            <a:avLst/>
          </a:prstGeom>
        </p:spPr>
      </p:pic>
      <p:pic>
        <p:nvPicPr>
          <p:cNvPr id="17" name="LJ001-0011_cn_linear_projected_cn10000">
            <a:hlinkClick r:id="" action="ppaction://media"/>
            <a:extLst>
              <a:ext uri="{FF2B5EF4-FFF2-40B4-BE49-F238E27FC236}">
                <a16:creationId xmlns:a16="http://schemas.microsoft.com/office/drawing/2014/main" id="{B5709633-3977-4ED2-B6E9-1175F5178B3B}"/>
              </a:ext>
            </a:extLst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6066889"/>
            <a:ext cx="304800" cy="304800"/>
          </a:xfrm>
          <a:prstGeom prst="rect">
            <a:avLst/>
          </a:prstGeom>
        </p:spPr>
      </p:pic>
      <p:pic>
        <p:nvPicPr>
          <p:cNvPr id="30" name="LJ001-0011_cn_linear_projected_kl50">
            <a:hlinkClick r:id="" action="ppaction://media"/>
            <a:extLst>
              <a:ext uri="{FF2B5EF4-FFF2-40B4-BE49-F238E27FC236}">
                <a16:creationId xmlns:a16="http://schemas.microsoft.com/office/drawing/2014/main" id="{44DC1917-B021-4985-81A0-1888C66B8A63}"/>
              </a:ext>
            </a:extLst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8998" y="6059393"/>
            <a:ext cx="304800" cy="3048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36DAF16-FC43-49B9-8D86-565534FF63D4}"/>
              </a:ext>
            </a:extLst>
          </p:cNvPr>
          <p:cNvSpPr txBox="1"/>
          <p:nvPr/>
        </p:nvSpPr>
        <p:spPr>
          <a:xfrm>
            <a:off x="853132" y="3346101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being comparatively modern.</a:t>
            </a:r>
          </a:p>
        </p:txBody>
      </p:sp>
      <p:pic>
        <p:nvPicPr>
          <p:cNvPr id="33" name="LJ001-0002_en_linear_original">
            <a:hlinkClick r:id="" action="ppaction://media"/>
            <a:extLst>
              <a:ext uri="{FF2B5EF4-FFF2-40B4-BE49-F238E27FC236}">
                <a16:creationId xmlns:a16="http://schemas.microsoft.com/office/drawing/2014/main" id="{268BFAA6-8E62-4171-8910-E522C8FE7B1F}"/>
              </a:ext>
            </a:extLst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888921" y="4329155"/>
            <a:ext cx="304800" cy="304800"/>
          </a:xfrm>
          <a:prstGeom prst="rect">
            <a:avLst/>
          </a:prstGeom>
        </p:spPr>
      </p:pic>
      <p:pic>
        <p:nvPicPr>
          <p:cNvPr id="34" name="LJ001-0002_cn_linear_projected_en12000">
            <a:hlinkClick r:id="" action="ppaction://media"/>
            <a:extLst>
              <a:ext uri="{FF2B5EF4-FFF2-40B4-BE49-F238E27FC236}">
                <a16:creationId xmlns:a16="http://schemas.microsoft.com/office/drawing/2014/main" id="{8FF11344-D08C-4B85-BDA4-1DBD3A69D14A}"/>
              </a:ext>
            </a:extLst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4622289" y="4329155"/>
            <a:ext cx="304800" cy="304800"/>
          </a:xfrm>
          <a:prstGeom prst="rect">
            <a:avLst/>
          </a:prstGeom>
        </p:spPr>
      </p:pic>
      <p:pic>
        <p:nvPicPr>
          <p:cNvPr id="36" name="LJ001-0002_cn_linear_projected_cn10000">
            <a:hlinkClick r:id="" action="ppaction://media"/>
            <a:extLst>
              <a:ext uri="{FF2B5EF4-FFF2-40B4-BE49-F238E27FC236}">
                <a16:creationId xmlns:a16="http://schemas.microsoft.com/office/drawing/2014/main" id="{BFE9F755-D066-4434-B216-72496B52B9E3}"/>
              </a:ext>
            </a:extLst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6655315" y="4320438"/>
            <a:ext cx="304800" cy="304800"/>
          </a:xfrm>
          <a:prstGeom prst="rect">
            <a:avLst/>
          </a:prstGeom>
        </p:spPr>
      </p:pic>
      <p:pic>
        <p:nvPicPr>
          <p:cNvPr id="37" name="LJ001-0002_cn_linear_projected_kl50">
            <a:hlinkClick r:id="" action="ppaction://media"/>
            <a:extLst>
              <a:ext uri="{FF2B5EF4-FFF2-40B4-BE49-F238E27FC236}">
                <a16:creationId xmlns:a16="http://schemas.microsoft.com/office/drawing/2014/main" id="{148C8C85-3DAE-4072-81A2-1EA11F8AB3C3}"/>
              </a:ext>
            </a:extLst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8498998" y="4329155"/>
            <a:ext cx="304800" cy="304800"/>
          </a:xfrm>
          <a:prstGeom prst="rect">
            <a:avLst/>
          </a:prstGeom>
        </p:spPr>
      </p:pic>
      <p:pic>
        <p:nvPicPr>
          <p:cNvPr id="38" name="LJ001-0002_cn_linear_projected_kl500">
            <a:hlinkClick r:id="" action="ppaction://media"/>
            <a:extLst>
              <a:ext uri="{FF2B5EF4-FFF2-40B4-BE49-F238E27FC236}">
                <a16:creationId xmlns:a16="http://schemas.microsoft.com/office/drawing/2014/main" id="{2F555B60-294F-4505-873D-0CD1585EC6E1}"/>
              </a:ext>
            </a:extLst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0587798" y="4320647"/>
            <a:ext cx="304800" cy="3048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0F1883-D726-4D05-B554-3872033CF433}"/>
              </a:ext>
            </a:extLst>
          </p:cNvPr>
          <p:cNvSpPr txBox="1"/>
          <p:nvPr/>
        </p:nvSpPr>
        <p:spPr>
          <a:xfrm>
            <a:off x="59838" y="800887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中文音色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" name="000001">
            <a:hlinkClick r:id="" action="ppaction://media"/>
            <a:extLst>
              <a:ext uri="{FF2B5EF4-FFF2-40B4-BE49-F238E27FC236}">
                <a16:creationId xmlns:a16="http://schemas.microsoft.com/office/drawing/2014/main" id="{0407E89C-2F5F-4A03-B86D-59743651A969}"/>
              </a:ext>
            </a:extLst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157037" y="1240653"/>
            <a:ext cx="304800" cy="304800"/>
          </a:xfrm>
          <a:prstGeom prst="rect">
            <a:avLst/>
          </a:prstGeom>
        </p:spPr>
      </p:pic>
      <p:pic>
        <p:nvPicPr>
          <p:cNvPr id="41" name="000002">
            <a:hlinkClick r:id="" action="ppaction://media"/>
            <a:extLst>
              <a:ext uri="{FF2B5EF4-FFF2-40B4-BE49-F238E27FC236}">
                <a16:creationId xmlns:a16="http://schemas.microsoft.com/office/drawing/2014/main" id="{6AAE75A7-5582-404F-AF43-E9B3E7B73390}"/>
              </a:ext>
            </a:extLst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37"/>
          <a:stretch>
            <a:fillRect/>
          </a:stretch>
        </p:blipFill>
        <p:spPr>
          <a:xfrm>
            <a:off x="750259" y="125480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7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7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8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7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51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51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451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451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451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895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0" dur="1895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895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895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895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434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0" dur="4780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7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>
                <p:cTn id="7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8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>
                <p:cTn id="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>
                <p:cTn id="8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>
                <p:cTn id="8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audio>
              <p:cMediaNode vol="80000">
                <p:cTn id="8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>
                <p:cTn id="8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8363C-4891-46BD-A3DB-1DA5EC0AB053}"/>
              </a:ext>
            </a:extLst>
          </p:cNvPr>
          <p:cNvSpPr txBox="1"/>
          <p:nvPr/>
        </p:nvSpPr>
        <p:spPr>
          <a:xfrm>
            <a:off x="843193" y="1491227"/>
            <a:ext cx="6095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 being comparatively modern.</a:t>
            </a:r>
          </a:p>
        </p:txBody>
      </p:sp>
      <p:pic>
        <p:nvPicPr>
          <p:cNvPr id="3" name="LJ001-0002_en_linear_original">
            <a:hlinkClick r:id="" action="ppaction://media"/>
            <a:extLst>
              <a:ext uri="{FF2B5EF4-FFF2-40B4-BE49-F238E27FC236}">
                <a16:creationId xmlns:a16="http://schemas.microsoft.com/office/drawing/2014/main" id="{B4D96FF8-A1CD-411D-B0F6-BE75D200F3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28678" y="2003398"/>
            <a:ext cx="304800" cy="304800"/>
          </a:xfrm>
          <a:prstGeom prst="rect">
            <a:avLst/>
          </a:prstGeom>
        </p:spPr>
      </p:pic>
      <p:pic>
        <p:nvPicPr>
          <p:cNvPr id="4" name="LJ001-0002_cn_linear_projected_en12000">
            <a:hlinkClick r:id="" action="ppaction://media"/>
            <a:extLst>
              <a:ext uri="{FF2B5EF4-FFF2-40B4-BE49-F238E27FC236}">
                <a16:creationId xmlns:a16="http://schemas.microsoft.com/office/drawing/2014/main" id="{70419D44-3E3C-4197-AECE-91569F4933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02302" y="2003398"/>
            <a:ext cx="304800" cy="304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EF9F3B-68A5-46BD-840F-C81562CBFB48}"/>
              </a:ext>
            </a:extLst>
          </p:cNvPr>
          <p:cNvSpPr/>
          <p:nvPr/>
        </p:nvSpPr>
        <p:spPr>
          <a:xfrm>
            <a:off x="0" y="5"/>
            <a:ext cx="1219200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5C98EE-B046-4737-9149-DD74C76CED10}"/>
              </a:ext>
            </a:extLst>
          </p:cNvPr>
          <p:cNvSpPr/>
          <p:nvPr/>
        </p:nvSpPr>
        <p:spPr>
          <a:xfrm>
            <a:off x="0" y="6640836"/>
            <a:ext cx="121920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A1FC-F6C1-4066-85E3-3BB6D15CD1D2}"/>
              </a:ext>
            </a:extLst>
          </p:cNvPr>
          <p:cNvSpPr txBox="1"/>
          <p:nvPr/>
        </p:nvSpPr>
        <p:spPr>
          <a:xfrm>
            <a:off x="185364" y="357876"/>
            <a:ext cx="377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2A507-1702-4552-B0FC-176E9C13F145}"/>
              </a:ext>
            </a:extLst>
          </p:cNvPr>
          <p:cNvSpPr txBox="1"/>
          <p:nvPr/>
        </p:nvSpPr>
        <p:spPr>
          <a:xfrm>
            <a:off x="773421" y="357876"/>
            <a:ext cx="5232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Experiment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FindA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实验结果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11C60F-3734-451C-A48A-00EF90451D8E}"/>
              </a:ext>
            </a:extLst>
          </p:cNvPr>
          <p:cNvCxnSpPr>
            <a:cxnSpLocks/>
          </p:cNvCxnSpPr>
          <p:nvPr/>
        </p:nvCxnSpPr>
        <p:spPr>
          <a:xfrm flipH="1">
            <a:off x="490524" y="537505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电视萤幕画面&#10;&#10;描述已自动生成">
            <a:extLst>
              <a:ext uri="{FF2B5EF4-FFF2-40B4-BE49-F238E27FC236}">
                <a16:creationId xmlns:a16="http://schemas.microsoft.com/office/drawing/2014/main" id="{EEC5CB2C-7902-465B-A43D-DA1906317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2" y="2760017"/>
            <a:ext cx="4842459" cy="3429000"/>
          </a:xfrm>
          <a:prstGeom prst="rect">
            <a:avLst/>
          </a:prstGeom>
        </p:spPr>
      </p:pic>
      <p:pic>
        <p:nvPicPr>
          <p:cNvPr id="18" name="图片 17" descr="图片包含 水, 院子, 屏幕, 监控&#10;&#10;描述已自动生成">
            <a:extLst>
              <a:ext uri="{FF2B5EF4-FFF2-40B4-BE49-F238E27FC236}">
                <a16:creationId xmlns:a16="http://schemas.microsoft.com/office/drawing/2014/main" id="{34C6878D-ACDB-4CED-B60C-D0ECF9ED1A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68" y="2760017"/>
            <a:ext cx="4792226" cy="339496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CA6FD70-E8DC-4DFD-B199-632FF923B08F}"/>
              </a:ext>
            </a:extLst>
          </p:cNvPr>
          <p:cNvSpPr txBox="1"/>
          <p:nvPr/>
        </p:nvSpPr>
        <p:spPr>
          <a:xfrm>
            <a:off x="1587486" y="786637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英文原句</a:t>
            </a:r>
            <a:endParaRPr lang="en-US" altLang="zh-CN" dirty="0"/>
          </a:p>
          <a:p>
            <a:r>
              <a:rPr lang="en-US" altLang="zh-CN" dirty="0"/>
              <a:t>GL</a:t>
            </a:r>
            <a:r>
              <a:rPr lang="zh-CN" altLang="en-US" dirty="0"/>
              <a:t>合成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7F0CDA-DD52-4D75-926E-21A2D0D9A676}"/>
              </a:ext>
            </a:extLst>
          </p:cNvPr>
          <p:cNvSpPr txBox="1"/>
          <p:nvPr/>
        </p:nvSpPr>
        <p:spPr>
          <a:xfrm>
            <a:off x="8187385" y="794586"/>
            <a:ext cx="18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英文</a:t>
            </a:r>
            <a:r>
              <a:rPr lang="en-US" altLang="zh-CN" dirty="0"/>
              <a:t>12000</a:t>
            </a:r>
            <a:r>
              <a:rPr lang="zh-CN" altLang="en-US" dirty="0"/>
              <a:t>句话欧氏距离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9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88</Words>
  <Application>Microsoft Office PowerPoint</Application>
  <PresentationFormat>宽屏</PresentationFormat>
  <Paragraphs>22</Paragraphs>
  <Slides>2</Slides>
  <Notes>1</Notes>
  <HiddenSlides>0</HiddenSlides>
  <MMClips>19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ruclion hjk</dc:creator>
  <cp:lastModifiedBy>ruclion hjk</cp:lastModifiedBy>
  <cp:revision>25</cp:revision>
  <dcterms:created xsi:type="dcterms:W3CDTF">2020-10-07T15:50:07Z</dcterms:created>
  <dcterms:modified xsi:type="dcterms:W3CDTF">2020-10-09T06:36:20Z</dcterms:modified>
</cp:coreProperties>
</file>