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6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B02EA-898C-440A-B212-B830373DE321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C261C-24BF-4126-B529-2075ED380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87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10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A79C5-132D-48E0-8C9B-DD8F5073F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52EABA-7882-4958-8E86-5323A4A8B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EB8FF-1E7B-4FEB-BE3C-DDEC41A7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B3AA0-DC4D-44BC-9ECF-71533F07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70726-81BB-44F9-91BE-CBC676C0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5F8C3-A409-4D4B-9FBA-D92D0931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AB6187-A3A8-48BC-9D07-F474FD100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E54D8-8378-4E56-9FC4-BF294B01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49704-CA04-41AE-868D-3EEC281D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D1143-464D-44AB-B137-CAB1F701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58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5DB92F-9DF5-4527-8AF8-03899CDEE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256797-F87C-4C3B-9E48-671434960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162965-64FD-41B0-910F-41599255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88A2F-B84B-48CD-98EA-F839D6B4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49469-8152-45AC-B4AF-C18889F1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8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35FF6-F455-4CFF-9D9C-825D4862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19B51-6921-4B85-94DF-E0609DC53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484B8-5705-4350-8385-2661B7EA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6B73A-603E-4BB2-81D5-BE649FE8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90DEB-7959-4763-B5B5-D97BD1A4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14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5F63C-9BDC-473B-898F-B37250FD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C76915-66C2-41B8-AE26-6EB02BECB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22524-EDAB-40EA-9415-AB66158F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BB5CE-DA0D-44C1-8FE7-33DEDAE5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B48D8-E9E1-4EFF-8D4B-3EFA654A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5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788A8-9A62-40B9-AAE2-4E08DFCA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AF6080-10A2-4E2B-A9E7-22337F8C9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5F41D0-F2E6-4AEC-ABF5-E642DA31D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F0237D-84F3-4F45-A5E1-EABC4CFC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3F3A5B-62C5-45BB-AFAE-7A3DB100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C5E9D5-47E0-4A88-B2A1-119F850E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86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D8AB6-1E56-4FF8-8082-FA7A1DCB9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A3A03C-127F-414E-93BC-47AE77554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B133AA-F17E-4906-A15D-DB3790294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897D48-A9A6-40CA-8D80-BCEEC0092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A4680B-7364-4819-ACDA-243E44E7C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B0604C-9BDB-4282-BF18-515957AA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E671BA-A678-4F30-A060-2CE223BE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3EC478-DD77-4987-A5D1-C18B0EC1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1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9D854-E0F2-483D-8213-D86E0106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51C256-3C73-4321-923A-F63E39B9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B9C684-6886-4D91-85F1-BA0D422B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244796-AF9F-4DBB-9426-36578A93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83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FF948E-5352-4BC5-860F-EA522D65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32F645-8AA3-4D1C-A199-88ECA1AF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DB0682-1C5A-4002-AE19-D4960B3D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81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A0E50-BB7C-4DDA-91F8-40B7C6C6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61D975-4E91-4B33-9600-45BE8BB10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07C65C-F249-4FDD-8DF8-8E7883AE4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3735F6-1193-474B-A132-89359BA0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79B6C5-13D0-470A-BF00-33A23B5E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B7978-8E17-4E78-AA41-1C4133EB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2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A918D-C3AB-4CEB-92A1-CFBEF38E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5A3F5B-5126-4206-A2B6-D6157C81E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51D6F3-2AA2-42E4-994A-6C35AA416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6E61AC-ECFA-4F7D-B00E-0966DF41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89D772-7236-4417-B6B3-6DD61DE9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1967CA-EA75-443B-B490-37E28306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51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0E0993-6198-4CC7-B3E5-969B142A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161570-7176-472A-AA72-6C9EAEF48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727ED-111B-4046-88B2-8C735132E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52A32-14EA-4071-9728-75693A311934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AB975C-F0AE-4360-8B59-7497CC1A7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A11F8-A3B5-46EC-8529-5E4BC36A9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60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3" Type="http://schemas.microsoft.com/office/2007/relationships/media" Target="../media/media2.wav"/><Relationship Id="rId7" Type="http://schemas.microsoft.com/office/2007/relationships/media" Target="../media/media4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1.png"/><Relationship Id="rId5" Type="http://schemas.microsoft.com/office/2007/relationships/media" Target="../media/media3.wav"/><Relationship Id="rId10" Type="http://schemas.openxmlformats.org/officeDocument/2006/relationships/notesSlide" Target="../notesSlides/notesSlide1.xml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5"/>
            <a:ext cx="1219200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640836"/>
            <a:ext cx="121920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91B614-A7AA-4CC5-8B7E-E171F74C4846}"/>
              </a:ext>
            </a:extLst>
          </p:cNvPr>
          <p:cNvSpPr txBox="1"/>
          <p:nvPr/>
        </p:nvSpPr>
        <p:spPr>
          <a:xfrm>
            <a:off x="185364" y="357876"/>
            <a:ext cx="377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97918B-3D0D-4612-B426-32353A37313C}"/>
              </a:ext>
            </a:extLst>
          </p:cNvPr>
          <p:cNvSpPr txBox="1"/>
          <p:nvPr/>
        </p:nvSpPr>
        <p:spPr>
          <a:xfrm>
            <a:off x="773421" y="357876"/>
            <a:ext cx="388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Experiment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实验结果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1928060-F875-4FCB-8BE3-781CDF84C2F0}"/>
              </a:ext>
            </a:extLst>
          </p:cNvPr>
          <p:cNvCxnSpPr>
            <a:cxnSpLocks/>
          </p:cNvCxnSpPr>
          <p:nvPr/>
        </p:nvCxnSpPr>
        <p:spPr>
          <a:xfrm flipH="1">
            <a:off x="490524" y="537505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LJ001-0008_cn_linear_projected_en">
            <a:hlinkClick r:id="" action="ppaction://media"/>
            <a:extLst>
              <a:ext uri="{FF2B5EF4-FFF2-40B4-BE49-F238E27FC236}">
                <a16:creationId xmlns:a16="http://schemas.microsoft.com/office/drawing/2014/main" id="{2F24475D-3F73-42E7-8989-34819D48EB8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850888" y="2847360"/>
            <a:ext cx="304800" cy="304800"/>
          </a:xfrm>
          <a:prstGeom prst="rect">
            <a:avLst/>
          </a:prstGeom>
        </p:spPr>
      </p:pic>
      <p:pic>
        <p:nvPicPr>
          <p:cNvPr id="4" name="LJ001-0008_cn_linear_projected_cn">
            <a:hlinkClick r:id="" action="ppaction://media"/>
            <a:extLst>
              <a:ext uri="{FF2B5EF4-FFF2-40B4-BE49-F238E27FC236}">
                <a16:creationId xmlns:a16="http://schemas.microsoft.com/office/drawing/2014/main" id="{95EE504A-48F2-4D30-95D4-97436529990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728382" y="2849818"/>
            <a:ext cx="304800" cy="304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EFCCB1-100B-4B3A-886F-A7F9816232F3}"/>
              </a:ext>
            </a:extLst>
          </p:cNvPr>
          <p:cNvSpPr txBox="1"/>
          <p:nvPr/>
        </p:nvSpPr>
        <p:spPr>
          <a:xfrm>
            <a:off x="4340942" y="3475703"/>
            <a:ext cx="181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英文</a:t>
            </a:r>
            <a:r>
              <a:rPr lang="en-US" altLang="zh-CN" dirty="0"/>
              <a:t>12000</a:t>
            </a:r>
            <a:r>
              <a:rPr lang="zh-CN" altLang="en-US" dirty="0"/>
              <a:t>句话欧氏距离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CC7770F-964F-45CF-9F85-D6265B6CCFDF}"/>
              </a:ext>
            </a:extLst>
          </p:cNvPr>
          <p:cNvSpPr txBox="1"/>
          <p:nvPr/>
        </p:nvSpPr>
        <p:spPr>
          <a:xfrm>
            <a:off x="8190271" y="3435043"/>
            <a:ext cx="181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中文</a:t>
            </a:r>
            <a:r>
              <a:rPr lang="en-US" altLang="zh-CN" dirty="0"/>
              <a:t>50</a:t>
            </a:r>
            <a:r>
              <a:rPr lang="zh-CN" altLang="en-US" dirty="0"/>
              <a:t>句话</a:t>
            </a:r>
            <a:r>
              <a:rPr lang="en-US" altLang="zh-CN" dirty="0"/>
              <a:t>KL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LJ001-0008_en_linear_original">
            <a:hlinkClick r:id="" action="ppaction://media"/>
            <a:extLst>
              <a:ext uri="{FF2B5EF4-FFF2-40B4-BE49-F238E27FC236}">
                <a16:creationId xmlns:a16="http://schemas.microsoft.com/office/drawing/2014/main" id="{547F8A23-214F-4B76-8018-CB04306B590C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117520" y="2888228"/>
            <a:ext cx="304800" cy="3048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4DBB9F5-7780-4399-8E3F-948C9B70D486}"/>
              </a:ext>
            </a:extLst>
          </p:cNvPr>
          <p:cNvSpPr txBox="1"/>
          <p:nvPr/>
        </p:nvSpPr>
        <p:spPr>
          <a:xfrm>
            <a:off x="1627239" y="3461453"/>
            <a:ext cx="181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英文原句</a:t>
            </a:r>
            <a:endParaRPr lang="en-US" altLang="zh-CN" dirty="0"/>
          </a:p>
          <a:p>
            <a:r>
              <a:rPr lang="en-US" altLang="zh-CN" dirty="0"/>
              <a:t>GL</a:t>
            </a:r>
            <a:r>
              <a:rPr lang="zh-CN" altLang="en-US" dirty="0"/>
              <a:t>合成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B27C838-C3A3-4B92-B777-D9A938A4A4D3}"/>
              </a:ext>
            </a:extLst>
          </p:cNvPr>
          <p:cNvSpPr txBox="1"/>
          <p:nvPr/>
        </p:nvSpPr>
        <p:spPr>
          <a:xfrm>
            <a:off x="10122310" y="3421329"/>
            <a:ext cx="181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中文</a:t>
            </a:r>
            <a:r>
              <a:rPr lang="en-US" altLang="zh-CN" dirty="0"/>
              <a:t>500</a:t>
            </a:r>
            <a:r>
              <a:rPr lang="zh-CN" altLang="en-US" dirty="0"/>
              <a:t>句话</a:t>
            </a:r>
            <a:r>
              <a:rPr lang="en-US" altLang="zh-CN" dirty="0"/>
              <a:t>KL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80ADD35-621C-49CC-9FCB-3504FA5CB196}"/>
              </a:ext>
            </a:extLst>
          </p:cNvPr>
          <p:cNvSpPr txBox="1"/>
          <p:nvPr/>
        </p:nvSpPr>
        <p:spPr>
          <a:xfrm>
            <a:off x="6272981" y="3475703"/>
            <a:ext cx="1818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中文</a:t>
            </a:r>
            <a:r>
              <a:rPr lang="en-US" altLang="zh-CN" dirty="0"/>
              <a:t>10000</a:t>
            </a:r>
            <a:r>
              <a:rPr lang="zh-CN" altLang="en-US" dirty="0"/>
              <a:t>句话</a:t>
            </a:r>
            <a:endParaRPr lang="en-US" altLang="zh-CN" dirty="0"/>
          </a:p>
          <a:p>
            <a:r>
              <a:rPr lang="zh-CN" altLang="en-US" dirty="0"/>
              <a:t>欧氏距离</a:t>
            </a:r>
            <a:endParaRPr lang="en-US" altLang="zh-CN" dirty="0"/>
          </a:p>
          <a:p>
            <a:r>
              <a:rPr lang="en-US" altLang="zh-CN" dirty="0"/>
              <a:t>K-d tree </a:t>
            </a:r>
            <a:r>
              <a:rPr lang="zh-CN" altLang="en-US" dirty="0"/>
              <a:t>加速</a:t>
            </a:r>
            <a:endParaRPr lang="en-US" altLang="zh-CN" dirty="0"/>
          </a:p>
        </p:txBody>
      </p:sp>
      <p:pic>
        <p:nvPicPr>
          <p:cNvPr id="22" name="LJ001-0008_cn_linear_projected_10000cn">
            <a:hlinkClick r:id="" action="ppaction://media"/>
            <a:extLst>
              <a:ext uri="{FF2B5EF4-FFF2-40B4-BE49-F238E27FC236}">
                <a16:creationId xmlns:a16="http://schemas.microsoft.com/office/drawing/2014/main" id="{4346B655-FA20-4646-BCD6-9766FC983DC3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6883914" y="284736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8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78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78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78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宽屏</PresentationFormat>
  <Paragraphs>11</Paragraphs>
  <Slides>1</Slides>
  <Notes>1</Notes>
  <HiddenSlides>0</HiddenSlides>
  <MMClips>4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华文楷体</vt:lpstr>
      <vt:lpstr>Arial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ruclion hjk</dc:creator>
  <cp:lastModifiedBy>ruclion hjk</cp:lastModifiedBy>
  <cp:revision>1</cp:revision>
  <dcterms:created xsi:type="dcterms:W3CDTF">2020-10-07T15:50:07Z</dcterms:created>
  <dcterms:modified xsi:type="dcterms:W3CDTF">2020-10-07T15:50:16Z</dcterms:modified>
</cp:coreProperties>
</file>