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469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6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B02EA-898C-440A-B212-B830373DE321}" type="datetimeFigureOut">
              <a:rPr lang="zh-CN" altLang="en-US" smtClean="0"/>
              <a:t>2020/10/8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1C261C-24BF-4126-B529-2075ED3804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6879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16E15A-D7A9-4169-A7C2-BCB1B8BA29D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5100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5A79C5-132D-48E0-8C9B-DD8F5073F1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952EABA-7882-4958-8E86-5323A4A8BC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0EB8FF-1E7B-4FEB-BE3C-DDEC41A79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52A32-14EA-4071-9728-75693A311934}" type="datetimeFigureOut">
              <a:rPr lang="zh-CN" altLang="en-US" smtClean="0"/>
              <a:t>2020/10/8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8B3AA0-DC4D-44BC-9ECF-71533F07E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C70726-81BB-44F9-91BE-CBC676C09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59440-2875-401A-96DD-4DD59BB478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961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85F8C3-A409-4D4B-9FBA-D92D0931E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3AB6187-A3A8-48BC-9D07-F474FD1001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1E54D8-8378-4E56-9FC4-BF294B011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52A32-14EA-4071-9728-75693A311934}" type="datetimeFigureOut">
              <a:rPr lang="zh-CN" altLang="en-US" smtClean="0"/>
              <a:t>2020/10/8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149704-CA04-41AE-868D-3EEC281D9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0D1143-464D-44AB-B137-CAB1F701B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59440-2875-401A-96DD-4DD59BB478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5589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D5DB92F-9DF5-4527-8AF8-03899CDEEC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8256797-F87C-4C3B-9E48-6714349606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162965-64FD-41B0-910F-415992553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52A32-14EA-4071-9728-75693A311934}" type="datetimeFigureOut">
              <a:rPr lang="zh-CN" altLang="en-US" smtClean="0"/>
              <a:t>2020/10/8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888A2F-B84B-48CD-98EA-F839D6B4F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149469-8152-45AC-B4AF-C18889F10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59440-2875-401A-96DD-4DD59BB478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3680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535FF6-F455-4CFF-9D9C-825D48621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D19B51-6921-4B85-94DF-E0609DC53E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0484B8-5705-4350-8385-2661B7EAD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52A32-14EA-4071-9728-75693A311934}" type="datetimeFigureOut">
              <a:rPr lang="zh-CN" altLang="en-US" smtClean="0"/>
              <a:t>2020/10/8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66B73A-603E-4BB2-81D5-BE649FE8D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190DEB-7959-4763-B5B5-D97BD1A4A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59440-2875-401A-96DD-4DD59BB478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4141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C5F63C-9BDC-473B-898F-B37250FD1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5C76915-66C2-41B8-AE26-6EB02BECBD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022524-EDAB-40EA-9415-AB66158FC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52A32-14EA-4071-9728-75693A311934}" type="datetimeFigureOut">
              <a:rPr lang="zh-CN" altLang="en-US" smtClean="0"/>
              <a:t>2020/10/8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0BB5CE-DA0D-44C1-8FE7-33DEDAE50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8B48D8-E9E1-4EFF-8D4B-3EFA654A1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59440-2875-401A-96DD-4DD59BB478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952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0788A8-9A62-40B9-AAE2-4E08DFCAA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AF6080-10A2-4E2B-A9E7-22337F8C9B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D5F41D0-F2E6-4AEC-ABF5-E642DA31D5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BF0237D-84F3-4F45-A5E1-EABC4CFC5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52A32-14EA-4071-9728-75693A311934}" type="datetimeFigureOut">
              <a:rPr lang="zh-CN" altLang="en-US" smtClean="0"/>
              <a:t>2020/10/8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83F3A5B-62C5-45BB-AFAE-7A3DB100B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8C5E9D5-47E0-4A88-B2A1-119F850E8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59440-2875-401A-96DD-4DD59BB478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8860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BD8AB6-1E56-4FF8-8082-FA7A1DCB9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2A3A03C-127F-414E-93BC-47AE775541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EB133AA-F17E-4906-A15D-DB3790294F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D897D48-A9A6-40CA-8D80-BCEEC0092C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EA4680B-7364-4819-ACDA-243E44E7CE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1B0604C-9BDB-4282-BF18-515957AAE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52A32-14EA-4071-9728-75693A311934}" type="datetimeFigureOut">
              <a:rPr lang="zh-CN" altLang="en-US" smtClean="0"/>
              <a:t>2020/10/8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9E671BA-A678-4F30-A060-2CE223BE4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53EC478-DD77-4987-A5D1-C18B0EC1D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59440-2875-401A-96DD-4DD59BB478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1814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89D854-E0F2-483D-8213-D86E0106C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151C256-3C73-4321-923A-F63E39B93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52A32-14EA-4071-9728-75693A311934}" type="datetimeFigureOut">
              <a:rPr lang="zh-CN" altLang="en-US" smtClean="0"/>
              <a:t>2020/10/8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AB9C684-6886-4D91-85F1-BA0D422BE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F244796-AF9F-4DBB-9426-36578A93A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59440-2875-401A-96DD-4DD59BB478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8838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FFF948E-5352-4BC5-860F-EA522D65B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52A32-14EA-4071-9728-75693A311934}" type="datetimeFigureOut">
              <a:rPr lang="zh-CN" altLang="en-US" smtClean="0"/>
              <a:t>2020/10/8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832F645-8AA3-4D1C-A199-88ECA1AFE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EDB0682-1C5A-4002-AE19-D4960B3D7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59440-2875-401A-96DD-4DD59BB478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0816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0A0E50-BB7C-4DDA-91F8-40B7C6C6D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61D975-4E91-4B33-9600-45BE8BB10B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107C65C-F249-4FDD-8DF8-8E7883AE45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3735F6-1193-474B-A132-89359BA0F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52A32-14EA-4071-9728-75693A311934}" type="datetimeFigureOut">
              <a:rPr lang="zh-CN" altLang="en-US" smtClean="0"/>
              <a:t>2020/10/8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79B6C5-13D0-470A-BF00-33A23B5EA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CB7978-8E17-4E78-AA41-1C4133EB7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59440-2875-401A-96DD-4DD59BB478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3526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6A918D-C3AB-4CEB-92A1-CFBEF38EA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A5A3F5B-5126-4206-A2B6-D6157C81EF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851D6F3-2AA2-42E4-994A-6C35AA416B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A6E61AC-ECFA-4F7D-B00E-0966DF413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52A32-14EA-4071-9728-75693A311934}" type="datetimeFigureOut">
              <a:rPr lang="zh-CN" altLang="en-US" smtClean="0"/>
              <a:t>2020/10/8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189D772-7236-4417-B6B3-6DD61DE9A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E1967CA-EA75-443B-B490-37E283069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59440-2875-401A-96DD-4DD59BB478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5514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80E0993-6198-4CC7-B3E5-969B142AD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9161570-7176-472A-AA72-6C9EAEF487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6727ED-111B-4046-88B2-8C735132ED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52A32-14EA-4071-9728-75693A311934}" type="datetimeFigureOut">
              <a:rPr lang="zh-CN" altLang="en-US" smtClean="0"/>
              <a:t>2020/10/8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AB975C-F0AE-4360-8B59-7497CC1A7F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3A11F8-A3B5-46EC-8529-5E4BC36A92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D59440-2875-401A-96DD-4DD59BB478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7608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audio" Target="../media/media4.wav"/><Relationship Id="rId13" Type="http://schemas.microsoft.com/office/2007/relationships/media" Target="../media/media7.wav"/><Relationship Id="rId18" Type="http://schemas.openxmlformats.org/officeDocument/2006/relationships/audio" Target="../media/media9.wav"/><Relationship Id="rId26" Type="http://schemas.openxmlformats.org/officeDocument/2006/relationships/audio" Target="../media/media13.wav"/><Relationship Id="rId3" Type="http://schemas.microsoft.com/office/2007/relationships/media" Target="../media/media2.wav"/><Relationship Id="rId21" Type="http://schemas.microsoft.com/office/2007/relationships/media" Target="../media/media11.wav"/><Relationship Id="rId34" Type="http://schemas.openxmlformats.org/officeDocument/2006/relationships/audio" Target="../media/media17.wav"/><Relationship Id="rId7" Type="http://schemas.microsoft.com/office/2007/relationships/media" Target="../media/media4.wav"/><Relationship Id="rId12" Type="http://schemas.openxmlformats.org/officeDocument/2006/relationships/audio" Target="../media/media6.wav"/><Relationship Id="rId17" Type="http://schemas.microsoft.com/office/2007/relationships/media" Target="../media/media9.wav"/><Relationship Id="rId25" Type="http://schemas.microsoft.com/office/2007/relationships/media" Target="../media/media13.wav"/><Relationship Id="rId33" Type="http://schemas.microsoft.com/office/2007/relationships/media" Target="../media/media17.wav"/><Relationship Id="rId2" Type="http://schemas.openxmlformats.org/officeDocument/2006/relationships/audio" Target="../media/media1.wav"/><Relationship Id="rId16" Type="http://schemas.openxmlformats.org/officeDocument/2006/relationships/audio" Target="../media/media8.wav"/><Relationship Id="rId20" Type="http://schemas.openxmlformats.org/officeDocument/2006/relationships/audio" Target="../media/media10.wav"/><Relationship Id="rId29" Type="http://schemas.microsoft.com/office/2007/relationships/media" Target="../media/media15.wav"/><Relationship Id="rId1" Type="http://schemas.microsoft.com/office/2007/relationships/media" Target="../media/media1.wav"/><Relationship Id="rId6" Type="http://schemas.openxmlformats.org/officeDocument/2006/relationships/audio" Target="../media/media3.wav"/><Relationship Id="rId11" Type="http://schemas.microsoft.com/office/2007/relationships/media" Target="../media/media6.wav"/><Relationship Id="rId24" Type="http://schemas.openxmlformats.org/officeDocument/2006/relationships/audio" Target="../media/media12.wav"/><Relationship Id="rId32" Type="http://schemas.openxmlformats.org/officeDocument/2006/relationships/audio" Target="../media/media16.wav"/><Relationship Id="rId37" Type="http://schemas.openxmlformats.org/officeDocument/2006/relationships/image" Target="../media/image1.png"/><Relationship Id="rId5" Type="http://schemas.microsoft.com/office/2007/relationships/media" Target="../media/media3.wav"/><Relationship Id="rId15" Type="http://schemas.microsoft.com/office/2007/relationships/media" Target="../media/media8.wav"/><Relationship Id="rId23" Type="http://schemas.microsoft.com/office/2007/relationships/media" Target="../media/media12.wav"/><Relationship Id="rId28" Type="http://schemas.openxmlformats.org/officeDocument/2006/relationships/audio" Target="../media/media14.wav"/><Relationship Id="rId36" Type="http://schemas.openxmlformats.org/officeDocument/2006/relationships/notesSlide" Target="../notesSlides/notesSlide1.xml"/><Relationship Id="rId10" Type="http://schemas.openxmlformats.org/officeDocument/2006/relationships/audio" Target="../media/media5.wav"/><Relationship Id="rId19" Type="http://schemas.microsoft.com/office/2007/relationships/media" Target="../media/media10.wav"/><Relationship Id="rId31" Type="http://schemas.microsoft.com/office/2007/relationships/media" Target="../media/media16.wav"/><Relationship Id="rId4" Type="http://schemas.openxmlformats.org/officeDocument/2006/relationships/audio" Target="../media/media2.wav"/><Relationship Id="rId9" Type="http://schemas.microsoft.com/office/2007/relationships/media" Target="../media/media5.wav"/><Relationship Id="rId14" Type="http://schemas.openxmlformats.org/officeDocument/2006/relationships/audio" Target="../media/media7.wav"/><Relationship Id="rId22" Type="http://schemas.openxmlformats.org/officeDocument/2006/relationships/audio" Target="../media/media11.wav"/><Relationship Id="rId27" Type="http://schemas.microsoft.com/office/2007/relationships/media" Target="../media/media14.wav"/><Relationship Id="rId30" Type="http://schemas.openxmlformats.org/officeDocument/2006/relationships/audio" Target="../media/media15.wav"/><Relationship Id="rId35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5"/>
            <a:ext cx="12192000" cy="4571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0" y="6640836"/>
            <a:ext cx="12192000" cy="21716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591B614-A7AA-4CC5-8B7E-E171F74C4846}"/>
              </a:ext>
            </a:extLst>
          </p:cNvPr>
          <p:cNvSpPr txBox="1"/>
          <p:nvPr/>
        </p:nvSpPr>
        <p:spPr>
          <a:xfrm>
            <a:off x="185364" y="357876"/>
            <a:ext cx="3770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5C307D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5</a:t>
            </a:r>
            <a:endParaRPr lang="zh-CN" altLang="en-US" sz="3200" dirty="0">
              <a:solidFill>
                <a:srgbClr val="5C307D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997918B-3D0D-4612-B426-32353A37313C}"/>
              </a:ext>
            </a:extLst>
          </p:cNvPr>
          <p:cNvSpPr txBox="1"/>
          <p:nvPr/>
        </p:nvSpPr>
        <p:spPr>
          <a:xfrm>
            <a:off x="773421" y="357876"/>
            <a:ext cx="52325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Experiment </a:t>
            </a:r>
            <a:r>
              <a:rPr lang="en-US" altLang="zh-CN" sz="3200" b="1" dirty="0" err="1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FindA</a:t>
            </a: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实验结果</a:t>
            </a: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D1928060-F875-4FCB-8BE3-781CDF84C2F0}"/>
              </a:ext>
            </a:extLst>
          </p:cNvPr>
          <p:cNvCxnSpPr>
            <a:cxnSpLocks/>
          </p:cNvCxnSpPr>
          <p:nvPr/>
        </p:nvCxnSpPr>
        <p:spPr>
          <a:xfrm flipH="1">
            <a:off x="490524" y="537505"/>
            <a:ext cx="246456" cy="246456"/>
          </a:xfrm>
          <a:prstGeom prst="line">
            <a:avLst/>
          </a:prstGeom>
          <a:ln>
            <a:solidFill>
              <a:srgbClr val="5C30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LJ001-0008_cn_linear_projected_en">
            <a:hlinkClick r:id="" action="ppaction://media"/>
            <a:extLst>
              <a:ext uri="{FF2B5EF4-FFF2-40B4-BE49-F238E27FC236}">
                <a16:creationId xmlns:a16="http://schemas.microsoft.com/office/drawing/2014/main" id="{2F24475D-3F73-42E7-8989-34819D48EB81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37"/>
          <a:stretch>
            <a:fillRect/>
          </a:stretch>
        </p:blipFill>
        <p:spPr>
          <a:xfrm>
            <a:off x="4622289" y="2553691"/>
            <a:ext cx="304800" cy="304800"/>
          </a:xfrm>
          <a:prstGeom prst="rect">
            <a:avLst/>
          </a:prstGeom>
        </p:spPr>
      </p:pic>
      <p:pic>
        <p:nvPicPr>
          <p:cNvPr id="4" name="LJ001-0008_cn_linear_projected_cn">
            <a:hlinkClick r:id="" action="ppaction://media"/>
            <a:extLst>
              <a:ext uri="{FF2B5EF4-FFF2-40B4-BE49-F238E27FC236}">
                <a16:creationId xmlns:a16="http://schemas.microsoft.com/office/drawing/2014/main" id="{95EE504A-48F2-4D30-95D4-97436529990A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37"/>
          <a:stretch>
            <a:fillRect/>
          </a:stretch>
        </p:blipFill>
        <p:spPr>
          <a:xfrm>
            <a:off x="8499783" y="2556149"/>
            <a:ext cx="304800" cy="304800"/>
          </a:xfrm>
          <a:prstGeom prst="rect">
            <a:avLst/>
          </a:prstGeom>
        </p:spPr>
      </p:pic>
      <p:pic>
        <p:nvPicPr>
          <p:cNvPr id="11" name="LJ001-0008_en_linear_original">
            <a:hlinkClick r:id="" action="ppaction://media"/>
            <a:extLst>
              <a:ext uri="{FF2B5EF4-FFF2-40B4-BE49-F238E27FC236}">
                <a16:creationId xmlns:a16="http://schemas.microsoft.com/office/drawing/2014/main" id="{547F8A23-214F-4B76-8018-CB04306B590C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37"/>
          <a:stretch>
            <a:fillRect/>
          </a:stretch>
        </p:blipFill>
        <p:spPr>
          <a:xfrm>
            <a:off x="1888921" y="2594559"/>
            <a:ext cx="304800" cy="304800"/>
          </a:xfrm>
          <a:prstGeom prst="rect">
            <a:avLst/>
          </a:prstGeom>
        </p:spPr>
      </p:pic>
      <p:pic>
        <p:nvPicPr>
          <p:cNvPr id="22" name="LJ001-0008_cn_linear_projected_10000cn">
            <a:hlinkClick r:id="" action="ppaction://media"/>
            <a:extLst>
              <a:ext uri="{FF2B5EF4-FFF2-40B4-BE49-F238E27FC236}">
                <a16:creationId xmlns:a16="http://schemas.microsoft.com/office/drawing/2014/main" id="{4346B655-FA20-4646-BCD6-9766FC983DC3}"/>
              </a:ext>
            </a:extLst>
          </p:cNvPr>
          <p:cNvPicPr>
            <a:picLocks noChangeAspect="1"/>
          </p:cNvPicPr>
          <p:nvPr>
            <a:audioFile r:link="rId8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37"/>
          <a:stretch>
            <a:fillRect/>
          </a:stretch>
        </p:blipFill>
        <p:spPr>
          <a:xfrm>
            <a:off x="6655315" y="2553691"/>
            <a:ext cx="304800" cy="304800"/>
          </a:xfrm>
          <a:prstGeom prst="rect">
            <a:avLst/>
          </a:prstGeom>
        </p:spPr>
      </p:pic>
      <p:pic>
        <p:nvPicPr>
          <p:cNvPr id="8" name="LJ001-0008_cn_linear_projected_kl500">
            <a:hlinkClick r:id="" action="ppaction://media"/>
            <a:extLst>
              <a:ext uri="{FF2B5EF4-FFF2-40B4-BE49-F238E27FC236}">
                <a16:creationId xmlns:a16="http://schemas.microsoft.com/office/drawing/2014/main" id="{022D10DD-6A32-456C-91D7-6D14E86530BD}"/>
              </a:ext>
            </a:extLst>
          </p:cNvPr>
          <p:cNvPicPr>
            <a:picLocks noChangeAspect="1"/>
          </p:cNvPicPr>
          <p:nvPr>
            <a:audioFile r:link="rId10"/>
            <p:extLst>
              <p:ext uri="{DAA4B4D4-6D71-4841-9C94-3DE7FCFB9230}">
                <p14:media xmlns:p14="http://schemas.microsoft.com/office/powerpoint/2010/main" r:embed="rId9"/>
              </p:ext>
            </p:extLst>
          </p:nvPr>
        </p:nvPicPr>
        <p:blipFill>
          <a:blip r:embed="rId37"/>
          <a:stretch>
            <a:fillRect/>
          </a:stretch>
        </p:blipFill>
        <p:spPr>
          <a:xfrm>
            <a:off x="10587798" y="2553691"/>
            <a:ext cx="304800" cy="304800"/>
          </a:xfrm>
          <a:prstGeom prst="rect">
            <a:avLst/>
          </a:prstGeom>
        </p:spPr>
      </p:pic>
      <p:sp>
        <p:nvSpPr>
          <p:cNvPr id="23" name="文本框 22">
            <a:extLst>
              <a:ext uri="{FF2B5EF4-FFF2-40B4-BE49-F238E27FC236}">
                <a16:creationId xmlns:a16="http://schemas.microsoft.com/office/drawing/2014/main" id="{A7A57BAD-A96F-4BA1-82B6-7B626D22F70C}"/>
              </a:ext>
            </a:extLst>
          </p:cNvPr>
          <p:cNvSpPr txBox="1"/>
          <p:nvPr/>
        </p:nvSpPr>
        <p:spPr>
          <a:xfrm>
            <a:off x="858696" y="1775034"/>
            <a:ext cx="60951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has never been surpassed.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E50AEFA0-6D54-48CC-964D-1D390E903A7F}"/>
              </a:ext>
            </a:extLst>
          </p:cNvPr>
          <p:cNvSpPr txBox="1"/>
          <p:nvPr/>
        </p:nvSpPr>
        <p:spPr>
          <a:xfrm>
            <a:off x="858696" y="5195680"/>
            <a:ext cx="60951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it is of the first importance that the letter used should be fine in form;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86A27D3F-6EBC-45F8-A7E7-57BE027927BE}"/>
              </a:ext>
            </a:extLst>
          </p:cNvPr>
          <p:cNvSpPr txBox="1"/>
          <p:nvPr/>
        </p:nvSpPr>
        <p:spPr>
          <a:xfrm>
            <a:off x="4261429" y="800887"/>
            <a:ext cx="18189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英文</a:t>
            </a:r>
            <a:r>
              <a:rPr lang="en-US" altLang="zh-CN" dirty="0"/>
              <a:t>12000</a:t>
            </a:r>
            <a:r>
              <a:rPr lang="zh-CN" altLang="en-US" dirty="0"/>
              <a:t>句话欧氏距离</a:t>
            </a:r>
            <a:endParaRPr lang="zh-CN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13129AC9-1898-40DD-B4B4-CFD8AE99DAA5}"/>
              </a:ext>
            </a:extLst>
          </p:cNvPr>
          <p:cNvSpPr txBox="1"/>
          <p:nvPr/>
        </p:nvSpPr>
        <p:spPr>
          <a:xfrm>
            <a:off x="8110758" y="760227"/>
            <a:ext cx="1818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中文</a:t>
            </a:r>
            <a:r>
              <a:rPr lang="en-US" altLang="zh-CN" dirty="0"/>
              <a:t>50</a:t>
            </a:r>
            <a:r>
              <a:rPr lang="zh-CN" altLang="en-US" dirty="0"/>
              <a:t>句话</a:t>
            </a:r>
            <a:r>
              <a:rPr lang="en-US" altLang="zh-CN" dirty="0"/>
              <a:t>KL</a:t>
            </a:r>
            <a:endParaRPr lang="zh-CN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EFDEE20A-544C-4A96-875C-F31DC3381189}"/>
              </a:ext>
            </a:extLst>
          </p:cNvPr>
          <p:cNvSpPr txBox="1"/>
          <p:nvPr/>
        </p:nvSpPr>
        <p:spPr>
          <a:xfrm>
            <a:off x="1547726" y="786637"/>
            <a:ext cx="18189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英文原句</a:t>
            </a:r>
            <a:endParaRPr lang="en-US" altLang="zh-CN" dirty="0"/>
          </a:p>
          <a:p>
            <a:r>
              <a:rPr lang="en-US" altLang="zh-CN" dirty="0"/>
              <a:t>GL</a:t>
            </a:r>
            <a:r>
              <a:rPr lang="zh-CN" altLang="en-US" dirty="0"/>
              <a:t>合成</a:t>
            </a:r>
            <a:endParaRPr lang="zh-CN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0E3D72A3-5207-4935-8916-29C09E45E0CB}"/>
              </a:ext>
            </a:extLst>
          </p:cNvPr>
          <p:cNvSpPr txBox="1"/>
          <p:nvPr/>
        </p:nvSpPr>
        <p:spPr>
          <a:xfrm>
            <a:off x="10042797" y="746513"/>
            <a:ext cx="18189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中文</a:t>
            </a:r>
            <a:r>
              <a:rPr lang="en-US" altLang="zh-CN" dirty="0"/>
              <a:t>500</a:t>
            </a:r>
            <a:r>
              <a:rPr lang="zh-CN" altLang="en-US" dirty="0"/>
              <a:t>句话</a:t>
            </a:r>
            <a:r>
              <a:rPr lang="en-US" altLang="zh-CN" dirty="0"/>
              <a:t>KL</a:t>
            </a:r>
          </a:p>
          <a:p>
            <a:r>
              <a:rPr lang="zh-CN" altLang="en-US" dirty="0"/>
              <a:t>需</a:t>
            </a:r>
            <a:r>
              <a:rPr lang="en-US" altLang="zh-CN" dirty="0"/>
              <a:t>3</a:t>
            </a:r>
            <a:r>
              <a:rPr lang="zh-CN" altLang="en-US" dirty="0"/>
              <a:t>小时</a:t>
            </a:r>
            <a:endParaRPr lang="en-US" altLang="zh-CN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47554E12-77B5-4454-B595-3F04FA11BD29}"/>
              </a:ext>
            </a:extLst>
          </p:cNvPr>
          <p:cNvSpPr txBox="1"/>
          <p:nvPr/>
        </p:nvSpPr>
        <p:spPr>
          <a:xfrm>
            <a:off x="6193468" y="800887"/>
            <a:ext cx="18189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中文</a:t>
            </a:r>
            <a:r>
              <a:rPr lang="en-US" altLang="zh-CN" dirty="0"/>
              <a:t>10000</a:t>
            </a:r>
            <a:r>
              <a:rPr lang="zh-CN" altLang="en-US" dirty="0"/>
              <a:t>句话</a:t>
            </a:r>
            <a:endParaRPr lang="en-US" altLang="zh-CN" dirty="0"/>
          </a:p>
          <a:p>
            <a:r>
              <a:rPr lang="zh-CN" altLang="en-US" dirty="0"/>
              <a:t>欧氏距离</a:t>
            </a:r>
            <a:endParaRPr lang="en-US" altLang="zh-CN" dirty="0"/>
          </a:p>
          <a:p>
            <a:r>
              <a:rPr lang="en-US" altLang="zh-CN" dirty="0"/>
              <a:t>K-d tree </a:t>
            </a:r>
            <a:r>
              <a:rPr lang="zh-CN" altLang="en-US" dirty="0"/>
              <a:t>加速</a:t>
            </a:r>
            <a:endParaRPr lang="en-US" altLang="zh-CN" dirty="0"/>
          </a:p>
        </p:txBody>
      </p:sp>
      <p:pic>
        <p:nvPicPr>
          <p:cNvPr id="14" name="LJ001-0011_en_linear_original">
            <a:hlinkClick r:id="" action="ppaction://media"/>
            <a:extLst>
              <a:ext uri="{FF2B5EF4-FFF2-40B4-BE49-F238E27FC236}">
                <a16:creationId xmlns:a16="http://schemas.microsoft.com/office/drawing/2014/main" id="{5137645B-1874-409C-80DC-FC2460CAF57A}"/>
              </a:ext>
            </a:extLst>
          </p:cNvPr>
          <p:cNvPicPr>
            <a:picLocks noChangeAspect="1"/>
          </p:cNvPicPr>
          <p:nvPr>
            <a:audioFile r:link="rId12"/>
            <p:extLst>
              <p:ext uri="{DAA4B4D4-6D71-4841-9C94-3DE7FCFB9230}">
                <p14:media xmlns:p14="http://schemas.microsoft.com/office/powerpoint/2010/main" r:embed="rId11"/>
              </p:ext>
            </p:extLst>
          </p:nvPr>
        </p:nvPicPr>
        <p:blipFill>
          <a:blip r:embed="rId37"/>
          <a:stretch>
            <a:fillRect/>
          </a:stretch>
        </p:blipFill>
        <p:spPr>
          <a:xfrm>
            <a:off x="2041321" y="6059393"/>
            <a:ext cx="304800" cy="304800"/>
          </a:xfrm>
          <a:prstGeom prst="rect">
            <a:avLst/>
          </a:prstGeom>
        </p:spPr>
      </p:pic>
      <p:pic>
        <p:nvPicPr>
          <p:cNvPr id="15" name="LJ001-0011_cn_linear_projected_kl500">
            <a:hlinkClick r:id="" action="ppaction://media"/>
            <a:extLst>
              <a:ext uri="{FF2B5EF4-FFF2-40B4-BE49-F238E27FC236}">
                <a16:creationId xmlns:a16="http://schemas.microsoft.com/office/drawing/2014/main" id="{3F258FBE-0D55-40F2-8F4D-E3C015AD14A9}"/>
              </a:ext>
            </a:extLst>
          </p:cNvPr>
          <p:cNvPicPr>
            <a:picLocks noChangeAspect="1"/>
          </p:cNvPicPr>
          <p:nvPr>
            <a:audioFile r:link="rId14"/>
            <p:extLst>
              <p:ext uri="{DAA4B4D4-6D71-4841-9C94-3DE7FCFB9230}">
                <p14:media xmlns:p14="http://schemas.microsoft.com/office/powerpoint/2010/main" r:embed="rId13"/>
              </p:ext>
            </p:extLst>
          </p:nvPr>
        </p:nvPicPr>
        <p:blipFill>
          <a:blip r:embed="rId37"/>
          <a:stretch>
            <a:fillRect/>
          </a:stretch>
        </p:blipFill>
        <p:spPr>
          <a:xfrm>
            <a:off x="10647481" y="6069999"/>
            <a:ext cx="304800" cy="304800"/>
          </a:xfrm>
          <a:prstGeom prst="rect">
            <a:avLst/>
          </a:prstGeom>
        </p:spPr>
      </p:pic>
      <p:pic>
        <p:nvPicPr>
          <p:cNvPr id="16" name="LJ001-0011_cn_linear_projected_en12000">
            <a:hlinkClick r:id="" action="ppaction://media"/>
            <a:extLst>
              <a:ext uri="{FF2B5EF4-FFF2-40B4-BE49-F238E27FC236}">
                <a16:creationId xmlns:a16="http://schemas.microsoft.com/office/drawing/2014/main" id="{675C0DA1-71F9-4E4F-BBBA-828D6180C689}"/>
              </a:ext>
            </a:extLst>
          </p:cNvPr>
          <p:cNvPicPr>
            <a:picLocks noChangeAspect="1"/>
          </p:cNvPicPr>
          <p:nvPr>
            <a:audioFile r:link="rId16"/>
            <p:extLst>
              <p:ext uri="{DAA4B4D4-6D71-4841-9C94-3DE7FCFB9230}">
                <p14:media xmlns:p14="http://schemas.microsoft.com/office/powerpoint/2010/main" r:embed="rId15"/>
              </p:ext>
            </p:extLst>
          </p:nvPr>
        </p:nvPicPr>
        <p:blipFill>
          <a:blip r:embed="rId37"/>
          <a:stretch>
            <a:fillRect/>
          </a:stretch>
        </p:blipFill>
        <p:spPr>
          <a:xfrm>
            <a:off x="4622289" y="6038243"/>
            <a:ext cx="304800" cy="304800"/>
          </a:xfrm>
          <a:prstGeom prst="rect">
            <a:avLst/>
          </a:prstGeom>
        </p:spPr>
      </p:pic>
      <p:pic>
        <p:nvPicPr>
          <p:cNvPr id="17" name="LJ001-0011_cn_linear_projected_cn10000">
            <a:hlinkClick r:id="" action="ppaction://media"/>
            <a:extLst>
              <a:ext uri="{FF2B5EF4-FFF2-40B4-BE49-F238E27FC236}">
                <a16:creationId xmlns:a16="http://schemas.microsoft.com/office/drawing/2014/main" id="{B5709633-3977-4ED2-B6E9-1175F5178B3B}"/>
              </a:ext>
            </a:extLst>
          </p:cNvPr>
          <p:cNvPicPr>
            <a:picLocks noChangeAspect="1"/>
          </p:cNvPicPr>
          <p:nvPr>
            <a:audioFile r:link="rId18"/>
            <p:extLst>
              <p:ext uri="{DAA4B4D4-6D71-4841-9C94-3DE7FCFB9230}">
                <p14:media xmlns:p14="http://schemas.microsoft.com/office/powerpoint/2010/main" r:embed="rId17"/>
              </p:ext>
            </p:extLst>
          </p:nvPr>
        </p:nvPicPr>
        <p:blipFill>
          <a:blip r:embed="rId37"/>
          <a:stretch>
            <a:fillRect/>
          </a:stretch>
        </p:blipFill>
        <p:spPr>
          <a:xfrm>
            <a:off x="6655315" y="6066889"/>
            <a:ext cx="304800" cy="304800"/>
          </a:xfrm>
          <a:prstGeom prst="rect">
            <a:avLst/>
          </a:prstGeom>
        </p:spPr>
      </p:pic>
      <p:pic>
        <p:nvPicPr>
          <p:cNvPr id="30" name="LJ001-0011_cn_linear_projected_kl50">
            <a:hlinkClick r:id="" action="ppaction://media"/>
            <a:extLst>
              <a:ext uri="{FF2B5EF4-FFF2-40B4-BE49-F238E27FC236}">
                <a16:creationId xmlns:a16="http://schemas.microsoft.com/office/drawing/2014/main" id="{44DC1917-B021-4985-81A0-1888C66B8A63}"/>
              </a:ext>
            </a:extLst>
          </p:cNvPr>
          <p:cNvPicPr>
            <a:picLocks noChangeAspect="1"/>
          </p:cNvPicPr>
          <p:nvPr>
            <a:audioFile r:link="rId20"/>
            <p:extLst>
              <p:ext uri="{DAA4B4D4-6D71-4841-9C94-3DE7FCFB9230}">
                <p14:media xmlns:p14="http://schemas.microsoft.com/office/powerpoint/2010/main" r:embed="rId19"/>
              </p:ext>
            </p:extLst>
          </p:nvPr>
        </p:nvPicPr>
        <p:blipFill>
          <a:blip r:embed="rId37"/>
          <a:stretch>
            <a:fillRect/>
          </a:stretch>
        </p:blipFill>
        <p:spPr>
          <a:xfrm>
            <a:off x="8498998" y="6059393"/>
            <a:ext cx="304800" cy="304800"/>
          </a:xfrm>
          <a:prstGeom prst="rect">
            <a:avLst/>
          </a:prstGeom>
        </p:spPr>
      </p:pic>
      <p:sp>
        <p:nvSpPr>
          <p:cNvPr id="32" name="文本框 31">
            <a:extLst>
              <a:ext uri="{FF2B5EF4-FFF2-40B4-BE49-F238E27FC236}">
                <a16:creationId xmlns:a16="http://schemas.microsoft.com/office/drawing/2014/main" id="{B36DAF16-FC43-49B9-8D86-565534FF63D4}"/>
              </a:ext>
            </a:extLst>
          </p:cNvPr>
          <p:cNvSpPr txBox="1"/>
          <p:nvPr/>
        </p:nvSpPr>
        <p:spPr>
          <a:xfrm>
            <a:off x="853132" y="3346101"/>
            <a:ext cx="60951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in being comparatively modern.</a:t>
            </a:r>
          </a:p>
        </p:txBody>
      </p:sp>
      <p:pic>
        <p:nvPicPr>
          <p:cNvPr id="33" name="LJ001-0002_en_linear_original">
            <a:hlinkClick r:id="" action="ppaction://media"/>
            <a:extLst>
              <a:ext uri="{FF2B5EF4-FFF2-40B4-BE49-F238E27FC236}">
                <a16:creationId xmlns:a16="http://schemas.microsoft.com/office/drawing/2014/main" id="{268BFAA6-8E62-4171-8910-E522C8FE7B1F}"/>
              </a:ext>
            </a:extLst>
          </p:cNvPr>
          <p:cNvPicPr>
            <a:picLocks noChangeAspect="1"/>
          </p:cNvPicPr>
          <p:nvPr>
            <a:audioFile r:link="rId22"/>
            <p:extLst>
              <p:ext uri="{DAA4B4D4-6D71-4841-9C94-3DE7FCFB9230}">
                <p14:media xmlns:p14="http://schemas.microsoft.com/office/powerpoint/2010/main" r:embed="rId21"/>
              </p:ext>
            </p:extLst>
          </p:nvPr>
        </p:nvPicPr>
        <p:blipFill>
          <a:blip r:embed="rId37"/>
          <a:stretch>
            <a:fillRect/>
          </a:stretch>
        </p:blipFill>
        <p:spPr>
          <a:xfrm>
            <a:off x="1888921" y="4329155"/>
            <a:ext cx="304800" cy="304800"/>
          </a:xfrm>
          <a:prstGeom prst="rect">
            <a:avLst/>
          </a:prstGeom>
        </p:spPr>
      </p:pic>
      <p:pic>
        <p:nvPicPr>
          <p:cNvPr id="34" name="LJ001-0002_cn_linear_projected_en12000">
            <a:hlinkClick r:id="" action="ppaction://media"/>
            <a:extLst>
              <a:ext uri="{FF2B5EF4-FFF2-40B4-BE49-F238E27FC236}">
                <a16:creationId xmlns:a16="http://schemas.microsoft.com/office/drawing/2014/main" id="{8FF11344-D08C-4B85-BDA4-1DBD3A69D14A}"/>
              </a:ext>
            </a:extLst>
          </p:cNvPr>
          <p:cNvPicPr>
            <a:picLocks noChangeAspect="1"/>
          </p:cNvPicPr>
          <p:nvPr>
            <a:audioFile r:link="rId24"/>
            <p:extLst>
              <p:ext uri="{DAA4B4D4-6D71-4841-9C94-3DE7FCFB9230}">
                <p14:media xmlns:p14="http://schemas.microsoft.com/office/powerpoint/2010/main" r:embed="rId23"/>
              </p:ext>
            </p:extLst>
          </p:nvPr>
        </p:nvPicPr>
        <p:blipFill>
          <a:blip r:embed="rId37"/>
          <a:stretch>
            <a:fillRect/>
          </a:stretch>
        </p:blipFill>
        <p:spPr>
          <a:xfrm>
            <a:off x="4622289" y="4329155"/>
            <a:ext cx="304800" cy="304800"/>
          </a:xfrm>
          <a:prstGeom prst="rect">
            <a:avLst/>
          </a:prstGeom>
        </p:spPr>
      </p:pic>
      <p:pic>
        <p:nvPicPr>
          <p:cNvPr id="36" name="LJ001-0002_cn_linear_projected_cn10000">
            <a:hlinkClick r:id="" action="ppaction://media"/>
            <a:extLst>
              <a:ext uri="{FF2B5EF4-FFF2-40B4-BE49-F238E27FC236}">
                <a16:creationId xmlns:a16="http://schemas.microsoft.com/office/drawing/2014/main" id="{BFE9F755-D066-4434-B216-72496B52B9E3}"/>
              </a:ext>
            </a:extLst>
          </p:cNvPr>
          <p:cNvPicPr>
            <a:picLocks noChangeAspect="1"/>
          </p:cNvPicPr>
          <p:nvPr>
            <a:audioFile r:link="rId26"/>
            <p:extLst>
              <p:ext uri="{DAA4B4D4-6D71-4841-9C94-3DE7FCFB9230}">
                <p14:media xmlns:p14="http://schemas.microsoft.com/office/powerpoint/2010/main" r:embed="rId25"/>
              </p:ext>
            </p:extLst>
          </p:nvPr>
        </p:nvPicPr>
        <p:blipFill>
          <a:blip r:embed="rId37"/>
          <a:stretch>
            <a:fillRect/>
          </a:stretch>
        </p:blipFill>
        <p:spPr>
          <a:xfrm>
            <a:off x="6655315" y="4320438"/>
            <a:ext cx="304800" cy="304800"/>
          </a:xfrm>
          <a:prstGeom prst="rect">
            <a:avLst/>
          </a:prstGeom>
        </p:spPr>
      </p:pic>
      <p:pic>
        <p:nvPicPr>
          <p:cNvPr id="37" name="LJ001-0002_cn_linear_projected_kl50">
            <a:hlinkClick r:id="" action="ppaction://media"/>
            <a:extLst>
              <a:ext uri="{FF2B5EF4-FFF2-40B4-BE49-F238E27FC236}">
                <a16:creationId xmlns:a16="http://schemas.microsoft.com/office/drawing/2014/main" id="{148C8C85-3DAE-4072-81A2-1EA11F8AB3C3}"/>
              </a:ext>
            </a:extLst>
          </p:cNvPr>
          <p:cNvPicPr>
            <a:picLocks noChangeAspect="1"/>
          </p:cNvPicPr>
          <p:nvPr>
            <a:audioFile r:link="rId28"/>
            <p:extLst>
              <p:ext uri="{DAA4B4D4-6D71-4841-9C94-3DE7FCFB9230}">
                <p14:media xmlns:p14="http://schemas.microsoft.com/office/powerpoint/2010/main" r:embed="rId27"/>
              </p:ext>
            </p:extLst>
          </p:nvPr>
        </p:nvPicPr>
        <p:blipFill>
          <a:blip r:embed="rId37"/>
          <a:stretch>
            <a:fillRect/>
          </a:stretch>
        </p:blipFill>
        <p:spPr>
          <a:xfrm>
            <a:off x="8498998" y="4329155"/>
            <a:ext cx="304800" cy="304800"/>
          </a:xfrm>
          <a:prstGeom prst="rect">
            <a:avLst/>
          </a:prstGeom>
        </p:spPr>
      </p:pic>
      <p:pic>
        <p:nvPicPr>
          <p:cNvPr id="38" name="LJ001-0002_cn_linear_projected_kl500">
            <a:hlinkClick r:id="" action="ppaction://media"/>
            <a:extLst>
              <a:ext uri="{FF2B5EF4-FFF2-40B4-BE49-F238E27FC236}">
                <a16:creationId xmlns:a16="http://schemas.microsoft.com/office/drawing/2014/main" id="{2F555B60-294F-4505-873D-0CD1585EC6E1}"/>
              </a:ext>
            </a:extLst>
          </p:cNvPr>
          <p:cNvPicPr>
            <a:picLocks noChangeAspect="1"/>
          </p:cNvPicPr>
          <p:nvPr>
            <a:audioFile r:link="rId30"/>
            <p:extLst>
              <p:ext uri="{DAA4B4D4-6D71-4841-9C94-3DE7FCFB9230}">
                <p14:media xmlns:p14="http://schemas.microsoft.com/office/powerpoint/2010/main" r:embed="rId29"/>
              </p:ext>
            </p:extLst>
          </p:nvPr>
        </p:nvPicPr>
        <p:blipFill>
          <a:blip r:embed="rId37"/>
          <a:stretch>
            <a:fillRect/>
          </a:stretch>
        </p:blipFill>
        <p:spPr>
          <a:xfrm>
            <a:off x="10587798" y="4320647"/>
            <a:ext cx="304800" cy="304800"/>
          </a:xfrm>
          <a:prstGeom prst="rect">
            <a:avLst/>
          </a:prstGeom>
        </p:spPr>
      </p:pic>
      <p:sp>
        <p:nvSpPr>
          <p:cNvPr id="39" name="文本框 38">
            <a:extLst>
              <a:ext uri="{FF2B5EF4-FFF2-40B4-BE49-F238E27FC236}">
                <a16:creationId xmlns:a16="http://schemas.microsoft.com/office/drawing/2014/main" id="{AB0F1883-D726-4D05-B554-3872033CF433}"/>
              </a:ext>
            </a:extLst>
          </p:cNvPr>
          <p:cNvSpPr txBox="1"/>
          <p:nvPr/>
        </p:nvSpPr>
        <p:spPr>
          <a:xfrm>
            <a:off x="59838" y="800887"/>
            <a:ext cx="1818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中文音色</a:t>
            </a:r>
            <a:endParaRPr lang="zh-CN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40" name="000001">
            <a:hlinkClick r:id="" action="ppaction://media"/>
            <a:extLst>
              <a:ext uri="{FF2B5EF4-FFF2-40B4-BE49-F238E27FC236}">
                <a16:creationId xmlns:a16="http://schemas.microsoft.com/office/drawing/2014/main" id="{0407E89C-2F5F-4A03-B86D-59743651A969}"/>
              </a:ext>
            </a:extLst>
          </p:cNvPr>
          <p:cNvPicPr>
            <a:picLocks noChangeAspect="1"/>
          </p:cNvPicPr>
          <p:nvPr>
            <a:audioFile r:link="rId32"/>
            <p:extLst>
              <p:ext uri="{DAA4B4D4-6D71-4841-9C94-3DE7FCFB9230}">
                <p14:media xmlns:p14="http://schemas.microsoft.com/office/powerpoint/2010/main" r:embed="rId31"/>
              </p:ext>
            </p:extLst>
          </p:nvPr>
        </p:nvPicPr>
        <p:blipFill>
          <a:blip r:embed="rId37"/>
          <a:stretch>
            <a:fillRect/>
          </a:stretch>
        </p:blipFill>
        <p:spPr>
          <a:xfrm>
            <a:off x="157037" y="1240653"/>
            <a:ext cx="304800" cy="304800"/>
          </a:xfrm>
          <a:prstGeom prst="rect">
            <a:avLst/>
          </a:prstGeom>
        </p:spPr>
      </p:pic>
      <p:pic>
        <p:nvPicPr>
          <p:cNvPr id="41" name="000002">
            <a:hlinkClick r:id="" action="ppaction://media"/>
            <a:extLst>
              <a:ext uri="{FF2B5EF4-FFF2-40B4-BE49-F238E27FC236}">
                <a16:creationId xmlns:a16="http://schemas.microsoft.com/office/drawing/2014/main" id="{6AAE75A7-5582-404F-AF43-E9B3E7B73390}"/>
              </a:ext>
            </a:extLst>
          </p:cNvPr>
          <p:cNvPicPr>
            <a:picLocks noChangeAspect="1"/>
          </p:cNvPicPr>
          <p:nvPr>
            <a:audioFile r:link="rId34"/>
            <p:extLst>
              <p:ext uri="{DAA4B4D4-6D71-4841-9C94-3DE7FCFB9230}">
                <p14:media xmlns:p14="http://schemas.microsoft.com/office/powerpoint/2010/main" r:embed="rId33"/>
              </p:ext>
            </p:extLst>
          </p:nvPr>
        </p:nvPicPr>
        <p:blipFill>
          <a:blip r:embed="rId37"/>
          <a:stretch>
            <a:fillRect/>
          </a:stretch>
        </p:blipFill>
        <p:spPr>
          <a:xfrm>
            <a:off x="750259" y="1254803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088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78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178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4" dur="1780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1780" fill="hold"/>
                                        <p:tgtEl>
                                          <p:spTgt spid="2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2" dur="1780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6" dur="4510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0" dur="4510" fill="hold"/>
                                        <p:tgtEl>
                                          <p:spTgt spid="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4" dur="4510" fill="hold"/>
                                        <p:tgtEl>
                                          <p:spTgt spid="1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8" dur="4510" fill="hold"/>
                                        <p:tgtEl>
                                          <p:spTgt spid="1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42" dur="4510" fill="hold"/>
                                        <p:tgtEl>
                                          <p:spTgt spid="3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46" dur="1895" fill="hold"/>
                                        <p:tgtEl>
                                          <p:spTgt spid="3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50" dur="1895" fill="hold"/>
                                        <p:tgtEl>
                                          <p:spTgt spid="3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54" dur="1895" fill="hold"/>
                                        <p:tgtEl>
                                          <p:spTgt spid="3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58" dur="1895" fill="hold"/>
                                        <p:tgtEl>
                                          <p:spTgt spid="3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2" dur="1895" fill="hold"/>
                                        <p:tgtEl>
                                          <p:spTgt spid="3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6" dur="4347" fill="hold"/>
                                        <p:tgtEl>
                                          <p:spTgt spid="4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70" dur="4780" fill="hold"/>
                                        <p:tgtEl>
                                          <p:spTgt spid="4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  <p:audio>
              <p:cMediaNode vol="80000">
                <p:cTn id="7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  <p:audio>
              <p:cMediaNode vol="80000">
                <p:cTn id="7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1"/>
                </p:tgtEl>
              </p:cMediaNode>
            </p:audio>
            <p:audio>
              <p:cMediaNode vol="80000">
                <p:cTn id="7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2"/>
                </p:tgtEl>
              </p:cMediaNode>
            </p:audio>
            <p:audio>
              <p:cMediaNode vol="80000">
                <p:cTn id="7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  <p:audio>
              <p:cMediaNode vol="80000">
                <p:cTn id="7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4"/>
                </p:tgtEl>
              </p:cMediaNode>
            </p:audio>
            <p:audio>
              <p:cMediaNode vol="80000">
                <p:cTn id="7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5"/>
                </p:tgtEl>
              </p:cMediaNode>
            </p:audio>
            <p:audio>
              <p:cMediaNode vol="80000">
                <p:cTn id="78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6"/>
                </p:tgtEl>
              </p:cMediaNode>
            </p:audio>
            <p:audio>
              <p:cMediaNode vol="80000">
                <p:cTn id="7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7"/>
                </p:tgtEl>
              </p:cMediaNode>
            </p:audio>
            <p:audio>
              <p:cMediaNode vol="80000">
                <p:cTn id="8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0"/>
                </p:tgtEl>
              </p:cMediaNode>
            </p:audio>
            <p:audio>
              <p:cMediaNode vol="80000">
                <p:cTn id="8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3"/>
                </p:tgtEl>
              </p:cMediaNode>
            </p:audio>
            <p:audio>
              <p:cMediaNode vol="80000">
                <p:cTn id="8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4"/>
                </p:tgtEl>
              </p:cMediaNode>
            </p:audio>
            <p:audio>
              <p:cMediaNode vol="80000">
                <p:cTn id="8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6"/>
                </p:tgtEl>
              </p:cMediaNode>
            </p:audio>
            <p:audio>
              <p:cMediaNode vol="80000">
                <p:cTn id="8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7"/>
                </p:tgtEl>
              </p:cMediaNode>
            </p:audio>
            <p:audio>
              <p:cMediaNode vol="80000">
                <p:cTn id="8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8"/>
                </p:tgtEl>
              </p:cMediaNode>
            </p:audio>
            <p:audio>
              <p:cMediaNode vol="80000">
                <p:cTn id="8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0"/>
                </p:tgtEl>
              </p:cMediaNode>
            </p:audio>
            <p:audio>
              <p:cMediaNode vol="80000">
                <p:cTn id="8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1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67</Words>
  <Application>Microsoft Office PowerPoint</Application>
  <PresentationFormat>宽屏</PresentationFormat>
  <Paragraphs>16</Paragraphs>
  <Slides>1</Slides>
  <Notes>1</Notes>
  <HiddenSlides>0</HiddenSlides>
  <MMClips>17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华文楷体</vt:lpstr>
      <vt:lpstr>Arial</vt:lpstr>
      <vt:lpstr>Consolas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ruclion hjk</dc:creator>
  <cp:lastModifiedBy>ruclion hjk</cp:lastModifiedBy>
  <cp:revision>18</cp:revision>
  <dcterms:created xsi:type="dcterms:W3CDTF">2020-10-07T15:50:07Z</dcterms:created>
  <dcterms:modified xsi:type="dcterms:W3CDTF">2020-10-08T02:26:54Z</dcterms:modified>
</cp:coreProperties>
</file>