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2" r:id="rId3"/>
    <p:sldId id="299" r:id="rId5"/>
    <p:sldId id="300" r:id="rId6"/>
    <p:sldId id="301" r:id="rId7"/>
    <p:sldId id="307" r:id="rId8"/>
    <p:sldId id="308" r:id="rId9"/>
    <p:sldId id="302" r:id="rId10"/>
    <p:sldId id="306" r:id="rId11"/>
  </p:sldIdLst>
  <p:sldSz cx="9144000" cy="1405763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  <a:srgbClr val="FFD4D4"/>
    <a:srgbClr val="D7EDFF"/>
    <a:srgbClr val="589BD8"/>
    <a:srgbClr val="B5B5B5"/>
    <a:srgbClr val="F5F5F5"/>
    <a:srgbClr val="E1E1E1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2"/>
    <p:restoredTop sz="93771"/>
  </p:normalViewPr>
  <p:slideViewPr>
    <p:cSldViewPr snapToGrid="0" snapToObjects="1">
      <p:cViewPr>
        <p:scale>
          <a:sx n="179" d="100"/>
          <a:sy n="179" d="100"/>
        </p:scale>
        <p:origin x="3048" y="616"/>
      </p:cViewPr>
      <p:guideLst>
        <p:guide orient="horz" pos="4516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7" Type="http://schemas.openxmlformats.org/officeDocument/2006/relationships/image" Target="../media/image45.wmf"/><Relationship Id="rId26" Type="http://schemas.openxmlformats.org/officeDocument/2006/relationships/image" Target="../media/image44.wmf"/><Relationship Id="rId25" Type="http://schemas.openxmlformats.org/officeDocument/2006/relationships/image" Target="../media/image43.wmf"/><Relationship Id="rId24" Type="http://schemas.openxmlformats.org/officeDocument/2006/relationships/image" Target="../media/image42.wmf"/><Relationship Id="rId23" Type="http://schemas.openxmlformats.org/officeDocument/2006/relationships/image" Target="../media/image41.wmf"/><Relationship Id="rId22" Type="http://schemas.openxmlformats.org/officeDocument/2006/relationships/image" Target="../media/image40.wmf"/><Relationship Id="rId21" Type="http://schemas.openxmlformats.org/officeDocument/2006/relationships/image" Target="../media/image39.wmf"/><Relationship Id="rId20" Type="http://schemas.openxmlformats.org/officeDocument/2006/relationships/image" Target="../media/image38.wmf"/><Relationship Id="rId2" Type="http://schemas.openxmlformats.org/officeDocument/2006/relationships/image" Target="../media/image20.wmf"/><Relationship Id="rId19" Type="http://schemas.openxmlformats.org/officeDocument/2006/relationships/image" Target="../media/image37.wmf"/><Relationship Id="rId18" Type="http://schemas.openxmlformats.org/officeDocument/2006/relationships/image" Target="../media/image36.wmf"/><Relationship Id="rId17" Type="http://schemas.openxmlformats.org/officeDocument/2006/relationships/image" Target="../media/image35.wmf"/><Relationship Id="rId16" Type="http://schemas.openxmlformats.org/officeDocument/2006/relationships/image" Target="../media/image34.wmf"/><Relationship Id="rId15" Type="http://schemas.openxmlformats.org/officeDocument/2006/relationships/image" Target="../media/image33.wmf"/><Relationship Id="rId14" Type="http://schemas.openxmlformats.org/officeDocument/2006/relationships/image" Target="../media/image32.wmf"/><Relationship Id="rId13" Type="http://schemas.openxmlformats.org/officeDocument/2006/relationships/image" Target="../media/image31.wmf"/><Relationship Id="rId12" Type="http://schemas.openxmlformats.org/officeDocument/2006/relationships/image" Target="../media/image3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0190-AD73-0E45-B7DE-8722C21123F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5326" y="1143000"/>
            <a:ext cx="200734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67092"/>
            <a:ext cx="7772400" cy="301335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966200"/>
            <a:ext cx="6400800" cy="359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2972"/>
            <a:ext cx="2057400" cy="1199485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2972"/>
            <a:ext cx="6019800" cy="1199485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033566"/>
            <a:ext cx="7772400" cy="279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958380"/>
            <a:ext cx="7772400" cy="3075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80200"/>
            <a:ext cx="4038600" cy="92776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280200"/>
            <a:ext cx="4038600" cy="92776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46780"/>
            <a:ext cx="4040188" cy="13114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458208"/>
            <a:ext cx="4040188" cy="80996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3146780"/>
            <a:ext cx="4041775" cy="13114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4458208"/>
            <a:ext cx="4041775" cy="80996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9717"/>
            <a:ext cx="3008313" cy="238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59717"/>
            <a:ext cx="5111750" cy="11998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41767"/>
            <a:ext cx="3008313" cy="9616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9840600"/>
            <a:ext cx="5486400" cy="1161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6108"/>
            <a:ext cx="5486400" cy="843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1002338"/>
            <a:ext cx="5486400" cy="1649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972"/>
            <a:ext cx="8229600" cy="23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0200"/>
            <a:ext cx="8229600" cy="927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029683"/>
            <a:ext cx="2133600" cy="748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3029683"/>
            <a:ext cx="2895600" cy="748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3029683"/>
            <a:ext cx="2133600" cy="748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tags" Target="../tags/tag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8.wmf"/><Relationship Id="rId98" Type="http://schemas.openxmlformats.org/officeDocument/2006/relationships/oleObject" Target="../embeddings/oleObject67.bin"/><Relationship Id="rId97" Type="http://schemas.openxmlformats.org/officeDocument/2006/relationships/oleObject" Target="../embeddings/oleObject66.bin"/><Relationship Id="rId96" Type="http://schemas.openxmlformats.org/officeDocument/2006/relationships/image" Target="../media/image37.wmf"/><Relationship Id="rId95" Type="http://schemas.openxmlformats.org/officeDocument/2006/relationships/oleObject" Target="../embeddings/oleObject65.bin"/><Relationship Id="rId94" Type="http://schemas.openxmlformats.org/officeDocument/2006/relationships/oleObject" Target="../embeddings/oleObject64.bin"/><Relationship Id="rId93" Type="http://schemas.openxmlformats.org/officeDocument/2006/relationships/oleObject" Target="../embeddings/oleObject63.bin"/><Relationship Id="rId92" Type="http://schemas.openxmlformats.org/officeDocument/2006/relationships/oleObject" Target="../embeddings/oleObject62.bin"/><Relationship Id="rId91" Type="http://schemas.openxmlformats.org/officeDocument/2006/relationships/oleObject" Target="../embeddings/oleObject61.bin"/><Relationship Id="rId90" Type="http://schemas.openxmlformats.org/officeDocument/2006/relationships/tags" Target="../tags/tag14.xml"/><Relationship Id="rId9" Type="http://schemas.openxmlformats.org/officeDocument/2006/relationships/image" Target="../media/image21.wmf"/><Relationship Id="rId89" Type="http://schemas.openxmlformats.org/officeDocument/2006/relationships/oleObject" Target="../embeddings/oleObject60.bin"/><Relationship Id="rId88" Type="http://schemas.openxmlformats.org/officeDocument/2006/relationships/oleObject" Target="../embeddings/oleObject59.bin"/><Relationship Id="rId87" Type="http://schemas.openxmlformats.org/officeDocument/2006/relationships/oleObject" Target="../embeddings/oleObject58.bin"/><Relationship Id="rId86" Type="http://schemas.openxmlformats.org/officeDocument/2006/relationships/oleObject" Target="../embeddings/oleObject57.bin"/><Relationship Id="rId85" Type="http://schemas.openxmlformats.org/officeDocument/2006/relationships/oleObject" Target="../embeddings/oleObject56.bin"/><Relationship Id="rId84" Type="http://schemas.openxmlformats.org/officeDocument/2006/relationships/oleObject" Target="../embeddings/oleObject55.bin"/><Relationship Id="rId83" Type="http://schemas.openxmlformats.org/officeDocument/2006/relationships/oleObject" Target="../embeddings/oleObject54.bin"/><Relationship Id="rId82" Type="http://schemas.openxmlformats.org/officeDocument/2006/relationships/oleObject" Target="../embeddings/oleObject53.bin"/><Relationship Id="rId81" Type="http://schemas.openxmlformats.org/officeDocument/2006/relationships/oleObject" Target="../embeddings/oleObject52.bin"/><Relationship Id="rId80" Type="http://schemas.openxmlformats.org/officeDocument/2006/relationships/oleObject" Target="../embeddings/oleObject51.bin"/><Relationship Id="rId8" Type="http://schemas.openxmlformats.org/officeDocument/2006/relationships/oleObject" Target="../embeddings/oleObject3.bin"/><Relationship Id="rId79" Type="http://schemas.openxmlformats.org/officeDocument/2006/relationships/oleObject" Target="../embeddings/oleObject50.bin"/><Relationship Id="rId78" Type="http://schemas.openxmlformats.org/officeDocument/2006/relationships/image" Target="../media/image36.wmf"/><Relationship Id="rId77" Type="http://schemas.openxmlformats.org/officeDocument/2006/relationships/oleObject" Target="../embeddings/oleObject49.bin"/><Relationship Id="rId76" Type="http://schemas.openxmlformats.org/officeDocument/2006/relationships/tags" Target="../tags/tag13.xml"/><Relationship Id="rId75" Type="http://schemas.openxmlformats.org/officeDocument/2006/relationships/tags" Target="../tags/tag12.xml"/><Relationship Id="rId74" Type="http://schemas.openxmlformats.org/officeDocument/2006/relationships/tags" Target="../tags/tag11.xml"/><Relationship Id="rId73" Type="http://schemas.openxmlformats.org/officeDocument/2006/relationships/oleObject" Target="../embeddings/oleObject48.bin"/><Relationship Id="rId72" Type="http://schemas.openxmlformats.org/officeDocument/2006/relationships/oleObject" Target="../embeddings/oleObject47.bin"/><Relationship Id="rId71" Type="http://schemas.openxmlformats.org/officeDocument/2006/relationships/oleObject" Target="../embeddings/oleObject46.bin"/><Relationship Id="rId70" Type="http://schemas.openxmlformats.org/officeDocument/2006/relationships/oleObject" Target="../embeddings/oleObject45.bin"/><Relationship Id="rId7" Type="http://schemas.openxmlformats.org/officeDocument/2006/relationships/image" Target="../media/image20.wmf"/><Relationship Id="rId69" Type="http://schemas.openxmlformats.org/officeDocument/2006/relationships/image" Target="../media/image35.wmf"/><Relationship Id="rId68" Type="http://schemas.openxmlformats.org/officeDocument/2006/relationships/oleObject" Target="../embeddings/oleObject44.bin"/><Relationship Id="rId67" Type="http://schemas.openxmlformats.org/officeDocument/2006/relationships/oleObject" Target="../embeddings/oleObject43.bin"/><Relationship Id="rId66" Type="http://schemas.openxmlformats.org/officeDocument/2006/relationships/oleObject" Target="../embeddings/oleObject42.bin"/><Relationship Id="rId65" Type="http://schemas.openxmlformats.org/officeDocument/2006/relationships/oleObject" Target="../embeddings/oleObject41.bin"/><Relationship Id="rId64" Type="http://schemas.openxmlformats.org/officeDocument/2006/relationships/oleObject" Target="../embeddings/oleObject40.bin"/><Relationship Id="rId63" Type="http://schemas.openxmlformats.org/officeDocument/2006/relationships/oleObject" Target="../embeddings/oleObject39.bin"/><Relationship Id="rId62" Type="http://schemas.openxmlformats.org/officeDocument/2006/relationships/oleObject" Target="../embeddings/oleObject38.bin"/><Relationship Id="rId61" Type="http://schemas.openxmlformats.org/officeDocument/2006/relationships/image" Target="../media/image34.wmf"/><Relationship Id="rId60" Type="http://schemas.openxmlformats.org/officeDocument/2006/relationships/oleObject" Target="../embeddings/oleObject37.bin"/><Relationship Id="rId6" Type="http://schemas.openxmlformats.org/officeDocument/2006/relationships/oleObject" Target="../embeddings/oleObject2.bin"/><Relationship Id="rId59" Type="http://schemas.openxmlformats.org/officeDocument/2006/relationships/tags" Target="../tags/tag10.xml"/><Relationship Id="rId58" Type="http://schemas.openxmlformats.org/officeDocument/2006/relationships/tags" Target="../tags/tag9.xml"/><Relationship Id="rId57" Type="http://schemas.openxmlformats.org/officeDocument/2006/relationships/tags" Target="../tags/tag8.xml"/><Relationship Id="rId56" Type="http://schemas.openxmlformats.org/officeDocument/2006/relationships/image" Target="../media/image33.wmf"/><Relationship Id="rId55" Type="http://schemas.openxmlformats.org/officeDocument/2006/relationships/oleObject" Target="../embeddings/oleObject36.bin"/><Relationship Id="rId54" Type="http://schemas.openxmlformats.org/officeDocument/2006/relationships/oleObject" Target="../embeddings/oleObject35.bin"/><Relationship Id="rId53" Type="http://schemas.openxmlformats.org/officeDocument/2006/relationships/oleObject" Target="../embeddings/oleObject34.bin"/><Relationship Id="rId52" Type="http://schemas.openxmlformats.org/officeDocument/2006/relationships/oleObject" Target="../embeddings/oleObject33.bin"/><Relationship Id="rId51" Type="http://schemas.openxmlformats.org/officeDocument/2006/relationships/oleObject" Target="../embeddings/oleObject32.bin"/><Relationship Id="rId50" Type="http://schemas.openxmlformats.org/officeDocument/2006/relationships/image" Target="../media/image32.wmf"/><Relationship Id="rId5" Type="http://schemas.openxmlformats.org/officeDocument/2006/relationships/image" Target="../media/image19.wmf"/><Relationship Id="rId49" Type="http://schemas.openxmlformats.org/officeDocument/2006/relationships/oleObject" Target="../embeddings/oleObject31.bin"/><Relationship Id="rId48" Type="http://schemas.openxmlformats.org/officeDocument/2006/relationships/oleObject" Target="../embeddings/oleObject30.bin"/><Relationship Id="rId47" Type="http://schemas.openxmlformats.org/officeDocument/2006/relationships/oleObject" Target="../embeddings/oleObject29.bin"/><Relationship Id="rId46" Type="http://schemas.openxmlformats.org/officeDocument/2006/relationships/oleObject" Target="../embeddings/oleObject28.bin"/><Relationship Id="rId45" Type="http://schemas.openxmlformats.org/officeDocument/2006/relationships/image" Target="../media/image31.wmf"/><Relationship Id="rId44" Type="http://schemas.openxmlformats.org/officeDocument/2006/relationships/oleObject" Target="../embeddings/oleObject27.bin"/><Relationship Id="rId43" Type="http://schemas.openxmlformats.org/officeDocument/2006/relationships/oleObject" Target="../embeddings/oleObject26.bin"/><Relationship Id="rId42" Type="http://schemas.openxmlformats.org/officeDocument/2006/relationships/oleObject" Target="../embeddings/oleObject25.bin"/><Relationship Id="rId41" Type="http://schemas.openxmlformats.org/officeDocument/2006/relationships/tags" Target="../tags/tag7.xml"/><Relationship Id="rId40" Type="http://schemas.openxmlformats.org/officeDocument/2006/relationships/oleObject" Target="../embeddings/oleObject24.bin"/><Relationship Id="rId4" Type="http://schemas.openxmlformats.org/officeDocument/2006/relationships/oleObject" Target="../embeddings/oleObject1.bin"/><Relationship Id="rId39" Type="http://schemas.openxmlformats.org/officeDocument/2006/relationships/oleObject" Target="../embeddings/oleObject23.bin"/><Relationship Id="rId38" Type="http://schemas.openxmlformats.org/officeDocument/2006/relationships/oleObject" Target="../embeddings/oleObject22.bin"/><Relationship Id="rId37" Type="http://schemas.openxmlformats.org/officeDocument/2006/relationships/oleObject" Target="../embeddings/oleObject21.bin"/><Relationship Id="rId36" Type="http://schemas.openxmlformats.org/officeDocument/2006/relationships/oleObject" Target="../embeddings/oleObject20.bin"/><Relationship Id="rId35" Type="http://schemas.openxmlformats.org/officeDocument/2006/relationships/oleObject" Target="../embeddings/oleObject19.bin"/><Relationship Id="rId34" Type="http://schemas.openxmlformats.org/officeDocument/2006/relationships/oleObject" Target="../embeddings/oleObject18.bin"/><Relationship Id="rId33" Type="http://schemas.openxmlformats.org/officeDocument/2006/relationships/oleObject" Target="../embeddings/oleObject17.bin"/><Relationship Id="rId32" Type="http://schemas.openxmlformats.org/officeDocument/2006/relationships/oleObject" Target="../embeddings/oleObject16.bin"/><Relationship Id="rId31" Type="http://schemas.openxmlformats.org/officeDocument/2006/relationships/oleObject" Target="../embeddings/oleObject15.bin"/><Relationship Id="rId30" Type="http://schemas.openxmlformats.org/officeDocument/2006/relationships/oleObject" Target="../embeddings/oleObject14.bin"/><Relationship Id="rId3" Type="http://schemas.openxmlformats.org/officeDocument/2006/relationships/tags" Target="../tags/tag5.xml"/><Relationship Id="rId29" Type="http://schemas.openxmlformats.org/officeDocument/2006/relationships/oleObject" Target="../embeddings/oleObject13.bin"/><Relationship Id="rId28" Type="http://schemas.openxmlformats.org/officeDocument/2006/relationships/tags" Target="../tags/tag6.xml"/><Relationship Id="rId27" Type="http://schemas.openxmlformats.org/officeDocument/2006/relationships/image" Target="../media/image30.wmf"/><Relationship Id="rId26" Type="http://schemas.openxmlformats.org/officeDocument/2006/relationships/oleObject" Target="../embeddings/oleObject12.bin"/><Relationship Id="rId25" Type="http://schemas.openxmlformats.org/officeDocument/2006/relationships/image" Target="../media/image29.wmf"/><Relationship Id="rId24" Type="http://schemas.openxmlformats.org/officeDocument/2006/relationships/oleObject" Target="../embeddings/oleObject11.bin"/><Relationship Id="rId23" Type="http://schemas.openxmlformats.org/officeDocument/2006/relationships/image" Target="../media/image28.wmf"/><Relationship Id="rId22" Type="http://schemas.openxmlformats.org/officeDocument/2006/relationships/oleObject" Target="../embeddings/oleObject10.bin"/><Relationship Id="rId211" Type="http://schemas.openxmlformats.org/officeDocument/2006/relationships/notesSlide" Target="../notesSlides/notesSlide4.xml"/><Relationship Id="rId210" Type="http://schemas.openxmlformats.org/officeDocument/2006/relationships/vmlDrawing" Target="../drawings/vmlDrawing1.vml"/><Relationship Id="rId21" Type="http://schemas.openxmlformats.org/officeDocument/2006/relationships/image" Target="../media/image27.wmf"/><Relationship Id="rId209" Type="http://schemas.openxmlformats.org/officeDocument/2006/relationships/slideLayout" Target="../slideLayouts/slideLayout2.xml"/><Relationship Id="rId208" Type="http://schemas.openxmlformats.org/officeDocument/2006/relationships/oleObject" Target="../embeddings/oleObject156.bin"/><Relationship Id="rId207" Type="http://schemas.openxmlformats.org/officeDocument/2006/relationships/oleObject" Target="../embeddings/oleObject155.bin"/><Relationship Id="rId206" Type="http://schemas.openxmlformats.org/officeDocument/2006/relationships/oleObject" Target="../embeddings/oleObject154.bin"/><Relationship Id="rId205" Type="http://schemas.openxmlformats.org/officeDocument/2006/relationships/oleObject" Target="../embeddings/oleObject153.bin"/><Relationship Id="rId204" Type="http://schemas.openxmlformats.org/officeDocument/2006/relationships/oleObject" Target="../embeddings/oleObject152.bin"/><Relationship Id="rId203" Type="http://schemas.openxmlformats.org/officeDocument/2006/relationships/oleObject" Target="../embeddings/oleObject151.bin"/><Relationship Id="rId202" Type="http://schemas.openxmlformats.org/officeDocument/2006/relationships/oleObject" Target="../embeddings/oleObject150.bin"/><Relationship Id="rId201" Type="http://schemas.openxmlformats.org/officeDocument/2006/relationships/oleObject" Target="../embeddings/oleObject149.bin"/><Relationship Id="rId200" Type="http://schemas.openxmlformats.org/officeDocument/2006/relationships/oleObject" Target="../embeddings/oleObject148.bin"/><Relationship Id="rId20" Type="http://schemas.openxmlformats.org/officeDocument/2006/relationships/oleObject" Target="../embeddings/oleObject9.bin"/><Relationship Id="rId2" Type="http://schemas.openxmlformats.org/officeDocument/2006/relationships/tags" Target="../tags/tag4.xml"/><Relationship Id="rId199" Type="http://schemas.openxmlformats.org/officeDocument/2006/relationships/oleObject" Target="../embeddings/oleObject147.bin"/><Relationship Id="rId198" Type="http://schemas.openxmlformats.org/officeDocument/2006/relationships/oleObject" Target="../embeddings/oleObject146.bin"/><Relationship Id="rId197" Type="http://schemas.openxmlformats.org/officeDocument/2006/relationships/oleObject" Target="../embeddings/oleObject145.bin"/><Relationship Id="rId196" Type="http://schemas.openxmlformats.org/officeDocument/2006/relationships/tags" Target="../tags/tag27.xml"/><Relationship Id="rId195" Type="http://schemas.openxmlformats.org/officeDocument/2006/relationships/tags" Target="../tags/tag26.xml"/><Relationship Id="rId194" Type="http://schemas.openxmlformats.org/officeDocument/2006/relationships/tags" Target="../tags/tag25.xml"/><Relationship Id="rId193" Type="http://schemas.openxmlformats.org/officeDocument/2006/relationships/oleObject" Target="../embeddings/oleObject144.bin"/><Relationship Id="rId192" Type="http://schemas.openxmlformats.org/officeDocument/2006/relationships/oleObject" Target="../embeddings/oleObject143.bin"/><Relationship Id="rId191" Type="http://schemas.openxmlformats.org/officeDocument/2006/relationships/oleObject" Target="../embeddings/oleObject142.bin"/><Relationship Id="rId190" Type="http://schemas.openxmlformats.org/officeDocument/2006/relationships/oleObject" Target="../embeddings/oleObject141.bin"/><Relationship Id="rId19" Type="http://schemas.openxmlformats.org/officeDocument/2006/relationships/image" Target="../media/image26.wmf"/><Relationship Id="rId189" Type="http://schemas.openxmlformats.org/officeDocument/2006/relationships/oleObject" Target="../embeddings/oleObject140.bin"/><Relationship Id="rId188" Type="http://schemas.openxmlformats.org/officeDocument/2006/relationships/oleObject" Target="../embeddings/oleObject139.bin"/><Relationship Id="rId187" Type="http://schemas.openxmlformats.org/officeDocument/2006/relationships/oleObject" Target="../embeddings/oleObject138.bin"/><Relationship Id="rId186" Type="http://schemas.openxmlformats.org/officeDocument/2006/relationships/oleObject" Target="../embeddings/oleObject137.bin"/><Relationship Id="rId185" Type="http://schemas.openxmlformats.org/officeDocument/2006/relationships/oleObject" Target="../embeddings/oleObject136.bin"/><Relationship Id="rId184" Type="http://schemas.openxmlformats.org/officeDocument/2006/relationships/oleObject" Target="../embeddings/oleObject135.bin"/><Relationship Id="rId183" Type="http://schemas.openxmlformats.org/officeDocument/2006/relationships/oleObject" Target="../embeddings/oleObject134.bin"/><Relationship Id="rId182" Type="http://schemas.openxmlformats.org/officeDocument/2006/relationships/oleObject" Target="../embeddings/oleObject133.bin"/><Relationship Id="rId181" Type="http://schemas.openxmlformats.org/officeDocument/2006/relationships/tags" Target="../tags/tag24.xml"/><Relationship Id="rId180" Type="http://schemas.openxmlformats.org/officeDocument/2006/relationships/tags" Target="../tags/tag23.xml"/><Relationship Id="rId18" Type="http://schemas.openxmlformats.org/officeDocument/2006/relationships/oleObject" Target="../embeddings/oleObject8.bin"/><Relationship Id="rId179" Type="http://schemas.openxmlformats.org/officeDocument/2006/relationships/tags" Target="../tags/tag22.xml"/><Relationship Id="rId178" Type="http://schemas.openxmlformats.org/officeDocument/2006/relationships/oleObject" Target="../embeddings/oleObject132.bin"/><Relationship Id="rId177" Type="http://schemas.openxmlformats.org/officeDocument/2006/relationships/oleObject" Target="../embeddings/oleObject131.bin"/><Relationship Id="rId176" Type="http://schemas.openxmlformats.org/officeDocument/2006/relationships/oleObject" Target="../embeddings/oleObject130.bin"/><Relationship Id="rId175" Type="http://schemas.openxmlformats.org/officeDocument/2006/relationships/oleObject" Target="../embeddings/oleObject129.bin"/><Relationship Id="rId174" Type="http://schemas.openxmlformats.org/officeDocument/2006/relationships/oleObject" Target="../embeddings/oleObject128.bin"/><Relationship Id="rId173" Type="http://schemas.openxmlformats.org/officeDocument/2006/relationships/oleObject" Target="../embeddings/oleObject127.bin"/><Relationship Id="rId172" Type="http://schemas.openxmlformats.org/officeDocument/2006/relationships/oleObject" Target="../embeddings/oleObject126.bin"/><Relationship Id="rId171" Type="http://schemas.openxmlformats.org/officeDocument/2006/relationships/oleObject" Target="../embeddings/oleObject125.bin"/><Relationship Id="rId170" Type="http://schemas.openxmlformats.org/officeDocument/2006/relationships/oleObject" Target="../embeddings/oleObject124.bin"/><Relationship Id="rId17" Type="http://schemas.openxmlformats.org/officeDocument/2006/relationships/image" Target="../media/image25.wmf"/><Relationship Id="rId169" Type="http://schemas.openxmlformats.org/officeDocument/2006/relationships/oleObject" Target="../embeddings/oleObject123.bin"/><Relationship Id="rId168" Type="http://schemas.openxmlformats.org/officeDocument/2006/relationships/oleObject" Target="../embeddings/oleObject122.bin"/><Relationship Id="rId167" Type="http://schemas.openxmlformats.org/officeDocument/2006/relationships/oleObject" Target="../embeddings/oleObject121.bin"/><Relationship Id="rId166" Type="http://schemas.openxmlformats.org/officeDocument/2006/relationships/tags" Target="../tags/tag21.xml"/><Relationship Id="rId165" Type="http://schemas.openxmlformats.org/officeDocument/2006/relationships/tags" Target="../tags/tag20.xml"/><Relationship Id="rId164" Type="http://schemas.openxmlformats.org/officeDocument/2006/relationships/tags" Target="../tags/tag19.xml"/><Relationship Id="rId163" Type="http://schemas.openxmlformats.org/officeDocument/2006/relationships/oleObject" Target="../embeddings/oleObject120.bin"/><Relationship Id="rId162" Type="http://schemas.openxmlformats.org/officeDocument/2006/relationships/oleObject" Target="../embeddings/oleObject119.bin"/><Relationship Id="rId161" Type="http://schemas.openxmlformats.org/officeDocument/2006/relationships/oleObject" Target="../embeddings/oleObject118.bin"/><Relationship Id="rId160" Type="http://schemas.openxmlformats.org/officeDocument/2006/relationships/oleObject" Target="../embeddings/oleObject117.bin"/><Relationship Id="rId16" Type="http://schemas.openxmlformats.org/officeDocument/2006/relationships/oleObject" Target="../embeddings/oleObject7.bin"/><Relationship Id="rId159" Type="http://schemas.openxmlformats.org/officeDocument/2006/relationships/oleObject" Target="../embeddings/oleObject116.bin"/><Relationship Id="rId158" Type="http://schemas.openxmlformats.org/officeDocument/2006/relationships/oleObject" Target="../embeddings/oleObject115.bin"/><Relationship Id="rId157" Type="http://schemas.openxmlformats.org/officeDocument/2006/relationships/oleObject" Target="../embeddings/oleObject114.bin"/><Relationship Id="rId156" Type="http://schemas.openxmlformats.org/officeDocument/2006/relationships/oleObject" Target="../embeddings/oleObject113.bin"/><Relationship Id="rId155" Type="http://schemas.openxmlformats.org/officeDocument/2006/relationships/oleObject" Target="../embeddings/oleObject112.bin"/><Relationship Id="rId154" Type="http://schemas.openxmlformats.org/officeDocument/2006/relationships/oleObject" Target="../embeddings/oleObject111.bin"/><Relationship Id="rId153" Type="http://schemas.openxmlformats.org/officeDocument/2006/relationships/oleObject" Target="../embeddings/oleObject110.bin"/><Relationship Id="rId152" Type="http://schemas.openxmlformats.org/officeDocument/2006/relationships/oleObject" Target="../embeddings/oleObject109.bin"/><Relationship Id="rId151" Type="http://schemas.openxmlformats.org/officeDocument/2006/relationships/tags" Target="../tags/tag18.xml"/><Relationship Id="rId150" Type="http://schemas.openxmlformats.org/officeDocument/2006/relationships/oleObject" Target="../embeddings/oleObject108.bin"/><Relationship Id="rId15" Type="http://schemas.openxmlformats.org/officeDocument/2006/relationships/image" Target="../media/image24.wmf"/><Relationship Id="rId149" Type="http://schemas.openxmlformats.org/officeDocument/2006/relationships/oleObject" Target="../embeddings/oleObject107.bin"/><Relationship Id="rId148" Type="http://schemas.openxmlformats.org/officeDocument/2006/relationships/oleObject" Target="../embeddings/oleObject106.bin"/><Relationship Id="rId147" Type="http://schemas.openxmlformats.org/officeDocument/2006/relationships/oleObject" Target="../embeddings/oleObject105.bin"/><Relationship Id="rId146" Type="http://schemas.openxmlformats.org/officeDocument/2006/relationships/oleObject" Target="../embeddings/oleObject104.bin"/><Relationship Id="rId145" Type="http://schemas.openxmlformats.org/officeDocument/2006/relationships/oleObject" Target="../embeddings/oleObject103.bin"/><Relationship Id="rId144" Type="http://schemas.openxmlformats.org/officeDocument/2006/relationships/oleObject" Target="../embeddings/oleObject102.bin"/><Relationship Id="rId143" Type="http://schemas.openxmlformats.org/officeDocument/2006/relationships/oleObject" Target="../embeddings/oleObject101.bin"/><Relationship Id="rId142" Type="http://schemas.openxmlformats.org/officeDocument/2006/relationships/oleObject" Target="../embeddings/oleObject100.bin"/><Relationship Id="rId141" Type="http://schemas.openxmlformats.org/officeDocument/2006/relationships/oleObject" Target="../embeddings/oleObject99.bin"/><Relationship Id="rId140" Type="http://schemas.openxmlformats.org/officeDocument/2006/relationships/oleObject" Target="../embeddings/oleObject98.bin"/><Relationship Id="rId14" Type="http://schemas.openxmlformats.org/officeDocument/2006/relationships/oleObject" Target="../embeddings/oleObject6.bin"/><Relationship Id="rId139" Type="http://schemas.openxmlformats.org/officeDocument/2006/relationships/oleObject" Target="../embeddings/oleObject97.bin"/><Relationship Id="rId138" Type="http://schemas.openxmlformats.org/officeDocument/2006/relationships/tags" Target="../tags/tag17.xml"/><Relationship Id="rId137" Type="http://schemas.openxmlformats.org/officeDocument/2006/relationships/oleObject" Target="../embeddings/oleObject96.bin"/><Relationship Id="rId136" Type="http://schemas.openxmlformats.org/officeDocument/2006/relationships/image" Target="../media/image45.wmf"/><Relationship Id="rId135" Type="http://schemas.openxmlformats.org/officeDocument/2006/relationships/oleObject" Target="../embeddings/oleObject95.bin"/><Relationship Id="rId134" Type="http://schemas.openxmlformats.org/officeDocument/2006/relationships/oleObject" Target="../embeddings/oleObject94.bin"/><Relationship Id="rId133" Type="http://schemas.openxmlformats.org/officeDocument/2006/relationships/oleObject" Target="../embeddings/oleObject93.bin"/><Relationship Id="rId132" Type="http://schemas.openxmlformats.org/officeDocument/2006/relationships/oleObject" Target="../embeddings/oleObject92.bin"/><Relationship Id="rId131" Type="http://schemas.openxmlformats.org/officeDocument/2006/relationships/oleObject" Target="../embeddings/oleObject91.bin"/><Relationship Id="rId130" Type="http://schemas.openxmlformats.org/officeDocument/2006/relationships/image" Target="../media/image44.wmf"/><Relationship Id="rId13" Type="http://schemas.openxmlformats.org/officeDocument/2006/relationships/image" Target="../media/image23.wmf"/><Relationship Id="rId129" Type="http://schemas.openxmlformats.org/officeDocument/2006/relationships/oleObject" Target="../embeddings/oleObject90.bin"/><Relationship Id="rId128" Type="http://schemas.openxmlformats.org/officeDocument/2006/relationships/image" Target="../media/image43.wmf"/><Relationship Id="rId127" Type="http://schemas.openxmlformats.org/officeDocument/2006/relationships/oleObject" Target="../embeddings/oleObject89.bin"/><Relationship Id="rId126" Type="http://schemas.openxmlformats.org/officeDocument/2006/relationships/oleObject" Target="../embeddings/oleObject88.bin"/><Relationship Id="rId125" Type="http://schemas.openxmlformats.org/officeDocument/2006/relationships/oleObject" Target="../embeddings/oleObject87.bin"/><Relationship Id="rId124" Type="http://schemas.openxmlformats.org/officeDocument/2006/relationships/image" Target="../media/image42.wmf"/><Relationship Id="rId123" Type="http://schemas.openxmlformats.org/officeDocument/2006/relationships/oleObject" Target="../embeddings/oleObject86.bin"/><Relationship Id="rId122" Type="http://schemas.openxmlformats.org/officeDocument/2006/relationships/image" Target="../media/image41.wmf"/><Relationship Id="rId121" Type="http://schemas.openxmlformats.org/officeDocument/2006/relationships/oleObject" Target="../embeddings/oleObject85.bin"/><Relationship Id="rId120" Type="http://schemas.openxmlformats.org/officeDocument/2006/relationships/tags" Target="../tags/tag16.xml"/><Relationship Id="rId12" Type="http://schemas.openxmlformats.org/officeDocument/2006/relationships/oleObject" Target="../embeddings/oleObject5.bin"/><Relationship Id="rId119" Type="http://schemas.openxmlformats.org/officeDocument/2006/relationships/oleObject" Target="../embeddings/oleObject84.bin"/><Relationship Id="rId118" Type="http://schemas.openxmlformats.org/officeDocument/2006/relationships/oleObject" Target="../embeddings/oleObject83.bin"/><Relationship Id="rId117" Type="http://schemas.openxmlformats.org/officeDocument/2006/relationships/oleObject" Target="../embeddings/oleObject82.bin"/><Relationship Id="rId116" Type="http://schemas.openxmlformats.org/officeDocument/2006/relationships/oleObject" Target="../embeddings/oleObject81.bin"/><Relationship Id="rId115" Type="http://schemas.openxmlformats.org/officeDocument/2006/relationships/oleObject" Target="../embeddings/oleObject80.bin"/><Relationship Id="rId114" Type="http://schemas.openxmlformats.org/officeDocument/2006/relationships/oleObject" Target="../embeddings/oleObject79.bin"/><Relationship Id="rId113" Type="http://schemas.openxmlformats.org/officeDocument/2006/relationships/oleObject" Target="../embeddings/oleObject78.bin"/><Relationship Id="rId112" Type="http://schemas.openxmlformats.org/officeDocument/2006/relationships/oleObject" Target="../embeddings/oleObject77.bin"/><Relationship Id="rId111" Type="http://schemas.openxmlformats.org/officeDocument/2006/relationships/oleObject" Target="../embeddings/oleObject76.bin"/><Relationship Id="rId110" Type="http://schemas.openxmlformats.org/officeDocument/2006/relationships/oleObject" Target="../embeddings/oleObject75.bin"/><Relationship Id="rId11" Type="http://schemas.openxmlformats.org/officeDocument/2006/relationships/image" Target="../media/image22.wmf"/><Relationship Id="rId109" Type="http://schemas.openxmlformats.org/officeDocument/2006/relationships/oleObject" Target="../embeddings/oleObject74.bin"/><Relationship Id="rId108" Type="http://schemas.openxmlformats.org/officeDocument/2006/relationships/oleObject" Target="../embeddings/oleObject73.bin"/><Relationship Id="rId107" Type="http://schemas.openxmlformats.org/officeDocument/2006/relationships/tags" Target="../tags/tag15.xml"/><Relationship Id="rId106" Type="http://schemas.openxmlformats.org/officeDocument/2006/relationships/image" Target="../media/image40.wmf"/><Relationship Id="rId105" Type="http://schemas.openxmlformats.org/officeDocument/2006/relationships/oleObject" Target="../embeddings/oleObject72.bin"/><Relationship Id="rId104" Type="http://schemas.openxmlformats.org/officeDocument/2006/relationships/oleObject" Target="../embeddings/oleObject71.bin"/><Relationship Id="rId103" Type="http://schemas.openxmlformats.org/officeDocument/2006/relationships/oleObject" Target="../embeddings/oleObject70.bin"/><Relationship Id="rId102" Type="http://schemas.openxmlformats.org/officeDocument/2006/relationships/image" Target="../media/image39.wmf"/><Relationship Id="rId101" Type="http://schemas.openxmlformats.org/officeDocument/2006/relationships/oleObject" Target="../embeddings/oleObject69.bin"/><Relationship Id="rId100" Type="http://schemas.openxmlformats.org/officeDocument/2006/relationships/oleObject" Target="../embeddings/oleObject68.bin"/><Relationship Id="rId10" Type="http://schemas.openxmlformats.org/officeDocument/2006/relationships/oleObject" Target="../embeddings/oleObject4.bin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0" Type="http://schemas.openxmlformats.org/officeDocument/2006/relationships/notesSlide" Target="../notesSlides/notesSlide5.xml"/><Relationship Id="rId2" Type="http://schemas.openxmlformats.org/officeDocument/2006/relationships/image" Target="../media/image18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9.png"/><Relationship Id="rId12" Type="http://schemas.openxmlformats.org/officeDocument/2006/relationships/image" Target="../media/image68.png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1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4"/>
          <p:cNvSpPr/>
          <p:nvPr/>
        </p:nvSpPr>
        <p:spPr bwMode="auto">
          <a:xfrm>
            <a:off x="1371411" y="6322748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矩形 34"/>
          <p:cNvSpPr/>
          <p:nvPr/>
        </p:nvSpPr>
        <p:spPr bwMode="auto">
          <a:xfrm>
            <a:off x="1461411" y="641010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矩形 34"/>
          <p:cNvSpPr/>
          <p:nvPr/>
        </p:nvSpPr>
        <p:spPr bwMode="auto">
          <a:xfrm>
            <a:off x="1461411" y="667746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矩形 34"/>
          <p:cNvSpPr/>
          <p:nvPr/>
        </p:nvSpPr>
        <p:spPr bwMode="auto">
          <a:xfrm>
            <a:off x="1461411" y="694482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6646" y="3703922"/>
                <a:ext cx="782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46" y="7303922"/>
                <a:ext cx="782458" cy="307777"/>
              </a:xfrm>
              <a:prstGeom prst="rect">
                <a:avLst/>
              </a:prstGeom>
              <a:blipFill rotWithShape="0">
                <a:blip r:embed="rId1"/>
                <a:stretch>
                  <a:fillRect l="-234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3728472" y="6767466"/>
            <a:ext cx="630739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19" idx="1"/>
          </p:cNvCxnSpPr>
          <p:nvPr/>
        </p:nvCxnSpPr>
        <p:spPr>
          <a:xfrm flipV="1">
            <a:off x="5151211" y="6767466"/>
            <a:ext cx="568924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3"/>
            <a:endCxn id="19" idx="0"/>
          </p:cNvCxnSpPr>
          <p:nvPr/>
        </p:nvCxnSpPr>
        <p:spPr>
          <a:xfrm>
            <a:off x="6126568" y="5074477"/>
            <a:ext cx="277567" cy="1317876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33" idx="1"/>
          </p:cNvCxnSpPr>
          <p:nvPr/>
        </p:nvCxnSpPr>
        <p:spPr>
          <a:xfrm flipV="1">
            <a:off x="4698533" y="5074477"/>
            <a:ext cx="63603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4"/>
            <a:endCxn id="32" idx="1"/>
          </p:cNvCxnSpPr>
          <p:nvPr/>
        </p:nvCxnSpPr>
        <p:spPr>
          <a:xfrm>
            <a:off x="2731536" y="5062766"/>
            <a:ext cx="424923" cy="1171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2811" y="4801156"/>
            <a:ext cx="7962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U-Turn Arrow 27"/>
          <p:cNvSpPr/>
          <p:nvPr/>
        </p:nvSpPr>
        <p:spPr>
          <a:xfrm rot="10800000">
            <a:off x="2722861" y="7765514"/>
            <a:ext cx="3506843" cy="403874"/>
          </a:xfrm>
          <a:prstGeom prst="uturnArrow">
            <a:avLst>
              <a:gd name="adj1" fmla="val 24687"/>
              <a:gd name="adj2" fmla="val 25000"/>
              <a:gd name="adj3" fmla="val 26583"/>
              <a:gd name="adj4" fmla="val 43750"/>
              <a:gd name="adj5" fmla="val 100000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51388" y="7376634"/>
            <a:ext cx="807646" cy="236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4949" y="7344516"/>
            <a:ext cx="9605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38" name="圆角矩形 32"/>
          <p:cNvSpPr/>
          <p:nvPr/>
        </p:nvSpPr>
        <p:spPr bwMode="auto">
          <a:xfrm>
            <a:off x="2277350" y="9016048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109605" y="9391160"/>
            <a:ext cx="360000" cy="900000"/>
            <a:chOff x="1420068" y="5788421"/>
            <a:chExt cx="360000" cy="900000"/>
          </a:xfrm>
        </p:grpSpPr>
        <p:sp>
          <p:nvSpPr>
            <p:cNvPr id="41" name="矩形 34"/>
            <p:cNvSpPr/>
            <p:nvPr/>
          </p:nvSpPr>
          <p:spPr bwMode="auto">
            <a:xfrm>
              <a:off x="1420068" y="5788421"/>
              <a:ext cx="360000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2" name="矩形 34"/>
            <p:cNvSpPr/>
            <p:nvPr/>
          </p:nvSpPr>
          <p:spPr bwMode="auto">
            <a:xfrm>
              <a:off x="1510068" y="587578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3" name="矩形 34"/>
            <p:cNvSpPr/>
            <p:nvPr/>
          </p:nvSpPr>
          <p:spPr bwMode="auto">
            <a:xfrm>
              <a:off x="1510068" y="614314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5" name="矩形 34"/>
            <p:cNvSpPr/>
            <p:nvPr/>
          </p:nvSpPr>
          <p:spPr bwMode="auto">
            <a:xfrm>
              <a:off x="1510068" y="641050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ele attr="{11AD8801-AF4B-EC41-8495-38686DD459B2}"/>
                  </a:ext>
                </a:extLst>
              </p:cNvPr>
              <p:cNvSpPr txBox="1"/>
              <p:nvPr/>
            </p:nvSpPr>
            <p:spPr>
              <a:xfrm>
                <a:off x="1491557" y="6343840"/>
                <a:ext cx="7857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57" y="9943840"/>
                <a:ext cx="7857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32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8" name="圆角矩形 32"/>
          <p:cNvSpPr/>
          <p:nvPr/>
        </p:nvSpPr>
        <p:spPr bwMode="auto">
          <a:xfrm>
            <a:off x="5009184" y="9106390"/>
            <a:ext cx="1600933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891036" y="8629160"/>
          <a:ext cx="763270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32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28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Male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HS-grad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Sales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&lt;=50K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48" idx="3"/>
            <a:endCxn id="56" idx="1"/>
          </p:cNvCxnSpPr>
          <p:nvPr/>
        </p:nvCxnSpPr>
        <p:spPr>
          <a:xfrm flipV="1">
            <a:off x="6609482" y="12990976"/>
            <a:ext cx="281305" cy="6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1929104" y="4744188"/>
            <a:ext cx="802432" cy="6371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2" name="圆角矩形 32"/>
          <p:cNvSpPr/>
          <p:nvPr/>
        </p:nvSpPr>
        <p:spPr bwMode="auto">
          <a:xfrm>
            <a:off x="3156459" y="4789707"/>
            <a:ext cx="1542074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noProof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34568" y="4732477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圆角矩形 32"/>
          <p:cNvSpPr/>
          <p:nvPr/>
        </p:nvSpPr>
        <p:spPr bwMode="auto">
          <a:xfrm>
            <a:off x="2360472" y="63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59211" y="6426842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 32"/>
          <p:cNvSpPr/>
          <p:nvPr/>
        </p:nvSpPr>
        <p:spPr bwMode="auto">
          <a:xfrm>
            <a:off x="5720135" y="63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 rot="16200000">
            <a:off x="2864472" y="5403888"/>
            <a:ext cx="360000" cy="643187"/>
            <a:chOff x="317255" y="865692"/>
            <a:chExt cx="360000" cy="643187"/>
          </a:xfrm>
        </p:grpSpPr>
        <p:sp>
          <p:nvSpPr>
            <p:cNvPr id="34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488689" y="1953283"/>
                <a:ext cx="1080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89" y="5553283"/>
                <a:ext cx="108003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9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Elbow Connector 13"/>
          <p:cNvCxnSpPr>
            <a:stCxn id="71" idx="6"/>
            <a:endCxn id="90" idx="2"/>
          </p:cNvCxnSpPr>
          <p:nvPr/>
        </p:nvCxnSpPr>
        <p:spPr>
          <a:xfrm flipV="1">
            <a:off x="4330700" y="5092065"/>
            <a:ext cx="677545" cy="629920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4" idx="1"/>
          </p:cNvCxnSpPr>
          <p:nvPr/>
        </p:nvCxnSpPr>
        <p:spPr>
          <a:xfrm flipV="1">
            <a:off x="1731411" y="6767466"/>
            <a:ext cx="629061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109605" y="8533643"/>
            <a:ext cx="360000" cy="643187"/>
            <a:chOff x="317255" y="865692"/>
            <a:chExt cx="360000" cy="643187"/>
          </a:xfrm>
        </p:grpSpPr>
        <p:sp>
          <p:nvSpPr>
            <p:cNvPr id="59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461411" y="4752664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11" y="8352664"/>
                <a:ext cx="108234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63" name="Elbow Connector 62"/>
          <p:cNvCxnSpPr>
            <a:stCxn id="94" idx="6"/>
            <a:endCxn id="38" idx="1"/>
          </p:cNvCxnSpPr>
          <p:nvPr/>
        </p:nvCxnSpPr>
        <p:spPr>
          <a:xfrm>
            <a:off x="1891557" y="8858113"/>
            <a:ext cx="385793" cy="5330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1" idx="3"/>
            <a:endCxn id="38" idx="1"/>
          </p:cNvCxnSpPr>
          <p:nvPr/>
        </p:nvCxnSpPr>
        <p:spPr>
          <a:xfrm flipV="1">
            <a:off x="1469605" y="9391161"/>
            <a:ext cx="807745" cy="449999"/>
          </a:xfrm>
          <a:prstGeom prst="bentConnector3">
            <a:avLst>
              <a:gd name="adj1" fmla="val 76679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" idx="0"/>
          </p:cNvCxnSpPr>
          <p:nvPr/>
        </p:nvCxnSpPr>
        <p:spPr>
          <a:xfrm>
            <a:off x="3044472" y="6230224"/>
            <a:ext cx="0" cy="162129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10357" y="568464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0" idx="7"/>
          </p:cNvCxnSpPr>
          <p:nvPr/>
        </p:nvCxnSpPr>
        <p:spPr>
          <a:xfrm flipV="1">
            <a:off x="4071813" y="5586184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258669" y="5685524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2"/>
            <a:endCxn id="50" idx="2"/>
          </p:cNvCxnSpPr>
          <p:nvPr/>
        </p:nvCxnSpPr>
        <p:spPr>
          <a:xfrm flipV="1">
            <a:off x="3366066" y="5720648"/>
            <a:ext cx="644291" cy="4834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008472" y="6178356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08472" y="6027695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81" idx="5"/>
          </p:cNvCxnSpPr>
          <p:nvPr/>
        </p:nvCxnSpPr>
        <p:spPr>
          <a:xfrm>
            <a:off x="3069928" y="6089151"/>
            <a:ext cx="86530" cy="11807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0"/>
            <a:endCxn id="34" idx="1"/>
          </p:cNvCxnSpPr>
          <p:nvPr/>
        </p:nvCxnSpPr>
        <p:spPr>
          <a:xfrm flipV="1">
            <a:off x="3044472" y="5905482"/>
            <a:ext cx="1" cy="122213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67159" y="4723681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571245" y="8821237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632701" y="8722773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819557" y="8822113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endCxn id="92" idx="2"/>
          </p:cNvCxnSpPr>
          <p:nvPr/>
        </p:nvCxnSpPr>
        <p:spPr>
          <a:xfrm>
            <a:off x="1461411" y="8857237"/>
            <a:ext cx="109834" cy="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952259" y="9049160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38" idx="3"/>
            <a:endCxn id="64" idx="1"/>
          </p:cNvCxnSpPr>
          <p:nvPr/>
        </p:nvCxnSpPr>
        <p:spPr>
          <a:xfrm flipV="1">
            <a:off x="3645350" y="9391160"/>
            <a:ext cx="306909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48" idx="1"/>
          </p:cNvCxnSpPr>
          <p:nvPr/>
        </p:nvCxnSpPr>
        <p:spPr>
          <a:xfrm>
            <a:off x="4744259" y="9391160"/>
            <a:ext cx="26492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4"/>
          <p:cNvSpPr/>
          <p:nvPr/>
        </p:nvSpPr>
        <p:spPr bwMode="auto">
          <a:xfrm>
            <a:off x="1371411" y="6322748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矩形 34"/>
          <p:cNvSpPr/>
          <p:nvPr/>
        </p:nvSpPr>
        <p:spPr bwMode="auto">
          <a:xfrm>
            <a:off x="1461411" y="641010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矩形 34"/>
          <p:cNvSpPr/>
          <p:nvPr/>
        </p:nvSpPr>
        <p:spPr bwMode="auto">
          <a:xfrm>
            <a:off x="1461411" y="667746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矩形 34"/>
          <p:cNvSpPr/>
          <p:nvPr/>
        </p:nvSpPr>
        <p:spPr bwMode="auto">
          <a:xfrm>
            <a:off x="1461411" y="694482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6646" y="3703922"/>
                <a:ext cx="782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46" y="7303922"/>
                <a:ext cx="782458" cy="307777"/>
              </a:xfrm>
              <a:prstGeom prst="rect">
                <a:avLst/>
              </a:prstGeom>
              <a:blipFill rotWithShape="0">
                <a:blip r:embed="rId1"/>
                <a:stretch>
                  <a:fillRect l="-234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3728472" y="6767466"/>
            <a:ext cx="630739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19" idx="1"/>
          </p:cNvCxnSpPr>
          <p:nvPr/>
        </p:nvCxnSpPr>
        <p:spPr>
          <a:xfrm flipV="1">
            <a:off x="5151211" y="6767466"/>
            <a:ext cx="568924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3"/>
            <a:endCxn id="19" idx="0"/>
          </p:cNvCxnSpPr>
          <p:nvPr/>
        </p:nvCxnSpPr>
        <p:spPr>
          <a:xfrm>
            <a:off x="6126568" y="5074477"/>
            <a:ext cx="277567" cy="1317876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33" idx="1"/>
          </p:cNvCxnSpPr>
          <p:nvPr/>
        </p:nvCxnSpPr>
        <p:spPr>
          <a:xfrm flipV="1">
            <a:off x="4698533" y="5074477"/>
            <a:ext cx="63603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4"/>
            <a:endCxn id="32" idx="1"/>
          </p:cNvCxnSpPr>
          <p:nvPr/>
        </p:nvCxnSpPr>
        <p:spPr>
          <a:xfrm>
            <a:off x="2731536" y="5062766"/>
            <a:ext cx="424923" cy="1171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2811" y="4801156"/>
            <a:ext cx="7962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U-Turn Arrow 27"/>
          <p:cNvSpPr/>
          <p:nvPr/>
        </p:nvSpPr>
        <p:spPr>
          <a:xfrm rot="10800000">
            <a:off x="2945111" y="7142579"/>
            <a:ext cx="3506843" cy="403874"/>
          </a:xfrm>
          <a:prstGeom prst="uturnArrow">
            <a:avLst>
              <a:gd name="adj1" fmla="val 24687"/>
              <a:gd name="adj2" fmla="val 25000"/>
              <a:gd name="adj3" fmla="val 26583"/>
              <a:gd name="adj4" fmla="val 43750"/>
              <a:gd name="adj5" fmla="val 100000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51388" y="7376634"/>
            <a:ext cx="807646" cy="236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4949" y="7344516"/>
            <a:ext cx="9605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38" name="圆角矩形 32"/>
          <p:cNvSpPr/>
          <p:nvPr/>
        </p:nvSpPr>
        <p:spPr bwMode="auto">
          <a:xfrm>
            <a:off x="2277350" y="9016048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109605" y="9391160"/>
            <a:ext cx="360000" cy="900000"/>
            <a:chOff x="1420068" y="5788421"/>
            <a:chExt cx="360000" cy="900000"/>
          </a:xfrm>
        </p:grpSpPr>
        <p:sp>
          <p:nvSpPr>
            <p:cNvPr id="41" name="矩形 34"/>
            <p:cNvSpPr/>
            <p:nvPr/>
          </p:nvSpPr>
          <p:spPr bwMode="auto">
            <a:xfrm>
              <a:off x="1420068" y="5788421"/>
              <a:ext cx="360000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2" name="矩形 34"/>
            <p:cNvSpPr/>
            <p:nvPr/>
          </p:nvSpPr>
          <p:spPr bwMode="auto">
            <a:xfrm>
              <a:off x="1510068" y="587578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3" name="矩形 34"/>
            <p:cNvSpPr/>
            <p:nvPr/>
          </p:nvSpPr>
          <p:spPr bwMode="auto">
            <a:xfrm>
              <a:off x="1510068" y="614314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5" name="矩形 34"/>
            <p:cNvSpPr/>
            <p:nvPr/>
          </p:nvSpPr>
          <p:spPr bwMode="auto">
            <a:xfrm>
              <a:off x="1510068" y="641050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ele attr="{11AD8801-AF4B-EC41-8495-38686DD459B2}"/>
                  </a:ext>
                </a:extLst>
              </p:cNvPr>
              <p:cNvSpPr txBox="1"/>
              <p:nvPr/>
            </p:nvSpPr>
            <p:spPr>
              <a:xfrm>
                <a:off x="1491557" y="6343840"/>
                <a:ext cx="7857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57" y="9943840"/>
                <a:ext cx="7857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32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8" name="圆角矩形 32"/>
          <p:cNvSpPr/>
          <p:nvPr/>
        </p:nvSpPr>
        <p:spPr bwMode="auto">
          <a:xfrm>
            <a:off x="5009184" y="9106390"/>
            <a:ext cx="1600933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891036" y="8629160"/>
          <a:ext cx="763270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32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28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Male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HS-grad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Sales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&lt;=50K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48" idx="3"/>
            <a:endCxn id="56" idx="1"/>
          </p:cNvCxnSpPr>
          <p:nvPr/>
        </p:nvCxnSpPr>
        <p:spPr>
          <a:xfrm flipV="1">
            <a:off x="6609482" y="12990976"/>
            <a:ext cx="281305" cy="6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1929104" y="4744188"/>
            <a:ext cx="802432" cy="6371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2" name="圆角矩形 32"/>
          <p:cNvSpPr/>
          <p:nvPr/>
        </p:nvSpPr>
        <p:spPr bwMode="auto">
          <a:xfrm>
            <a:off x="3156459" y="4789707"/>
            <a:ext cx="1542074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noProof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34568" y="4732477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圆角矩形 32"/>
          <p:cNvSpPr/>
          <p:nvPr/>
        </p:nvSpPr>
        <p:spPr bwMode="auto">
          <a:xfrm>
            <a:off x="2360472" y="63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59211" y="6426842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 32"/>
          <p:cNvSpPr/>
          <p:nvPr/>
        </p:nvSpPr>
        <p:spPr bwMode="auto">
          <a:xfrm>
            <a:off x="5720135" y="63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 rot="16200000">
            <a:off x="2864472" y="5403888"/>
            <a:ext cx="360000" cy="643187"/>
            <a:chOff x="317255" y="865692"/>
            <a:chExt cx="360000" cy="643187"/>
          </a:xfrm>
        </p:grpSpPr>
        <p:sp>
          <p:nvSpPr>
            <p:cNvPr id="34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488689" y="1953283"/>
                <a:ext cx="1080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89" y="5553283"/>
                <a:ext cx="108003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9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Elbow Connector 13"/>
          <p:cNvCxnSpPr>
            <a:stCxn id="71" idx="6"/>
            <a:endCxn id="90" idx="2"/>
          </p:cNvCxnSpPr>
          <p:nvPr/>
        </p:nvCxnSpPr>
        <p:spPr>
          <a:xfrm flipV="1">
            <a:off x="4330700" y="5092065"/>
            <a:ext cx="677545" cy="629920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4" idx="1"/>
          </p:cNvCxnSpPr>
          <p:nvPr/>
        </p:nvCxnSpPr>
        <p:spPr>
          <a:xfrm flipV="1">
            <a:off x="1731411" y="6767466"/>
            <a:ext cx="629061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109605" y="8533643"/>
            <a:ext cx="360000" cy="643187"/>
            <a:chOff x="317255" y="865692"/>
            <a:chExt cx="360000" cy="643187"/>
          </a:xfrm>
        </p:grpSpPr>
        <p:sp>
          <p:nvSpPr>
            <p:cNvPr id="59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461411" y="4752664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11" y="8352664"/>
                <a:ext cx="108234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63" name="Elbow Connector 62"/>
          <p:cNvCxnSpPr>
            <a:stCxn id="94" idx="6"/>
            <a:endCxn id="38" idx="1"/>
          </p:cNvCxnSpPr>
          <p:nvPr/>
        </p:nvCxnSpPr>
        <p:spPr>
          <a:xfrm>
            <a:off x="1891557" y="8858113"/>
            <a:ext cx="385793" cy="5330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1" idx="3"/>
            <a:endCxn id="38" idx="1"/>
          </p:cNvCxnSpPr>
          <p:nvPr/>
        </p:nvCxnSpPr>
        <p:spPr>
          <a:xfrm flipV="1">
            <a:off x="1469605" y="9391161"/>
            <a:ext cx="807745" cy="449999"/>
          </a:xfrm>
          <a:prstGeom prst="bentConnector3">
            <a:avLst>
              <a:gd name="adj1" fmla="val 76679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" idx="0"/>
          </p:cNvCxnSpPr>
          <p:nvPr/>
        </p:nvCxnSpPr>
        <p:spPr>
          <a:xfrm>
            <a:off x="3044472" y="6230224"/>
            <a:ext cx="0" cy="162129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10357" y="568464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0" idx="7"/>
          </p:cNvCxnSpPr>
          <p:nvPr/>
        </p:nvCxnSpPr>
        <p:spPr>
          <a:xfrm flipV="1">
            <a:off x="4071813" y="5586184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258669" y="5685524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2"/>
            <a:endCxn id="50" idx="2"/>
          </p:cNvCxnSpPr>
          <p:nvPr/>
        </p:nvCxnSpPr>
        <p:spPr>
          <a:xfrm flipV="1">
            <a:off x="3366066" y="5720648"/>
            <a:ext cx="644291" cy="4834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008472" y="6178356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08472" y="6027695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81" idx="5"/>
          </p:cNvCxnSpPr>
          <p:nvPr/>
        </p:nvCxnSpPr>
        <p:spPr>
          <a:xfrm>
            <a:off x="3069928" y="6089151"/>
            <a:ext cx="86530" cy="11807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0"/>
            <a:endCxn id="34" idx="1"/>
          </p:cNvCxnSpPr>
          <p:nvPr/>
        </p:nvCxnSpPr>
        <p:spPr>
          <a:xfrm flipV="1">
            <a:off x="3044472" y="5905482"/>
            <a:ext cx="1" cy="122213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67159" y="4723681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571245" y="8821237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632701" y="8722773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819557" y="8822113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endCxn id="92" idx="2"/>
          </p:cNvCxnSpPr>
          <p:nvPr/>
        </p:nvCxnSpPr>
        <p:spPr>
          <a:xfrm>
            <a:off x="1461411" y="8857237"/>
            <a:ext cx="109834" cy="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952259" y="9049160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38" idx="3"/>
            <a:endCxn id="64" idx="1"/>
          </p:cNvCxnSpPr>
          <p:nvPr/>
        </p:nvCxnSpPr>
        <p:spPr>
          <a:xfrm flipV="1">
            <a:off x="3645350" y="9391160"/>
            <a:ext cx="306909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48" idx="1"/>
          </p:cNvCxnSpPr>
          <p:nvPr/>
        </p:nvCxnSpPr>
        <p:spPr>
          <a:xfrm>
            <a:off x="4744259" y="9391160"/>
            <a:ext cx="26492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364932" y="5508462"/>
            <a:ext cx="802432" cy="6371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圆角矩形 32"/>
          <p:cNvSpPr/>
          <p:nvPr/>
        </p:nvSpPr>
        <p:spPr bwMode="auto">
          <a:xfrm>
            <a:off x="3738896" y="4758236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5849513" y="5508462"/>
            <a:ext cx="802432" cy="637156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8696" y="5579631"/>
            <a:ext cx="7962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8601" y="5579631"/>
            <a:ext cx="9152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Synthetic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736967" y="4937481"/>
            <a:ext cx="893928" cy="491319"/>
          </a:xfrm>
          <a:prstGeom prst="bent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5619014" y="4662947"/>
            <a:ext cx="428521" cy="1103187"/>
          </a:xfrm>
          <a:prstGeom prst="bent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8543" y="4544195"/>
            <a:ext cx="1391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GAN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Training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3487" y="4538908"/>
            <a:ext cx="170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Data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Generation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圆角矩形 32"/>
              <p:cNvSpPr/>
              <p:nvPr/>
            </p:nvSpPr>
            <p:spPr bwMode="auto">
              <a:xfrm>
                <a:off x="2223540" y="3330506"/>
                <a:ext cx="1085216" cy="750226"/>
              </a:xfrm>
              <a:prstGeom prst="roundRect">
                <a:avLst>
                  <a:gd name="adj" fmla="val 2982"/>
                </a:avLst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</m:oMath>
                  </m:oMathPara>
                </a14:m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Classifier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4" name="圆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3540" y="6930506"/>
                <a:ext cx="1085216" cy="750226"/>
              </a:xfrm>
              <a:prstGeom prst="roundRect">
                <a:avLst>
                  <a:gd name="adj" fmla="val 2982"/>
                </a:avLst>
              </a:prstGeom>
              <a:blipFill rotWithShape="0">
                <a:blip r:embed="rId1"/>
                <a:stretch>
                  <a:fillRect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圆角矩形 32"/>
              <p:cNvSpPr/>
              <p:nvPr/>
            </p:nvSpPr>
            <p:spPr bwMode="auto">
              <a:xfrm>
                <a:off x="5721770" y="3330506"/>
                <a:ext cx="1085216" cy="750226"/>
              </a:xfrm>
              <a:prstGeom prst="roundRect">
                <a:avLst>
                  <a:gd name="adj" fmla="val 2982"/>
                </a:avLst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r>
                        <a:rPr lang="en-US" altLang="zh-CN" sz="2000" b="1" i="1" kern="0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′</m:t>
                      </m:r>
                    </m:oMath>
                  </m:oMathPara>
                </a14:m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Classifier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5" name="圆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1770" y="6930506"/>
                <a:ext cx="1085216" cy="750226"/>
              </a:xfrm>
              <a:prstGeom prst="roundRect">
                <a:avLst>
                  <a:gd name="adj" fmla="val 2982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2663301" y="6193526"/>
            <a:ext cx="205307" cy="612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148075" y="6193526"/>
            <a:ext cx="205307" cy="612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n 17"/>
          <p:cNvSpPr/>
          <p:nvPr/>
        </p:nvSpPr>
        <p:spPr>
          <a:xfrm>
            <a:off x="4021680" y="7023415"/>
            <a:ext cx="802432" cy="63715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2621" y="7680732"/>
            <a:ext cx="1200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3705" y="6193513"/>
            <a:ext cx="11995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Classifier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Training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3382" y="6193513"/>
            <a:ext cx="11995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Classifier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Training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3550045" y="7096839"/>
            <a:ext cx="216000" cy="540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5400000">
            <a:off x="5136176" y="7096839"/>
            <a:ext cx="216000" cy="540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8621" y="6551137"/>
            <a:ext cx="203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Classifier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Evaluation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164" y="4452332"/>
          <a:ext cx="140208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360"/>
                <a:gridCol w="467360"/>
                <a:gridCol w="467360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299" t="-2500" r="-202597" b="-307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01299" t="-2500" r="-102597" b="-307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01299" t="-2500" r="-2597" b="-307500"/>
                      </a:stretch>
                    </a:blip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25474" y="4301061"/>
          <a:ext cx="1402080" cy="972185"/>
        </p:xfrm>
        <a:graphic>
          <a:graphicData uri="http://schemas.openxmlformats.org/drawingml/2006/table">
            <a:tbl>
              <a:tblPr/>
              <a:tblGrid>
                <a:gridCol w="1402080"/>
              </a:tblGrid>
              <a:tr h="972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圆角矩形 32"/>
          <p:cNvSpPr/>
          <p:nvPr/>
        </p:nvSpPr>
        <p:spPr bwMode="auto">
          <a:xfrm>
            <a:off x="3437087" y="5175607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Transformer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2641" y="5355706"/>
            <a:ext cx="1505534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64214" y="2309022"/>
                <a:ext cx="1402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49" y="6127462"/>
                <a:ext cx="1402389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3018175" y="5549673"/>
            <a:ext cx="418912" cy="104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5246868" y="1733673"/>
                <a:ext cx="972000" cy="432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dirty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𝒕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68" y="5333673"/>
                <a:ext cx="972000" cy="432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8" name="Straight Arrow Connector 17"/>
          <p:cNvCxnSpPr>
            <a:stCxn id="10" idx="3"/>
            <a:endCxn id="17" idx="1"/>
          </p:cNvCxnSpPr>
          <p:nvPr/>
        </p:nvCxnSpPr>
        <p:spPr>
          <a:xfrm flipV="1">
            <a:off x="4805087" y="5549673"/>
            <a:ext cx="441781" cy="104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34"/>
          <p:cNvSpPr/>
          <p:nvPr/>
        </p:nvSpPr>
        <p:spPr bwMode="auto">
          <a:xfrm>
            <a:off x="1756134" y="6986009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矩形 34"/>
          <p:cNvSpPr/>
          <p:nvPr/>
        </p:nvSpPr>
        <p:spPr bwMode="auto">
          <a:xfrm>
            <a:off x="1846134" y="7073369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矩形 34"/>
          <p:cNvSpPr/>
          <p:nvPr/>
        </p:nvSpPr>
        <p:spPr bwMode="auto">
          <a:xfrm>
            <a:off x="1846134" y="7340729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矩形 34"/>
          <p:cNvSpPr/>
          <p:nvPr/>
        </p:nvSpPr>
        <p:spPr bwMode="auto">
          <a:xfrm>
            <a:off x="1846134" y="7608089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8466" y="4353345"/>
                <a:ext cx="755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66" y="7953345"/>
                <a:ext cx="75533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419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30" name="Straight Arrow Connector 29"/>
          <p:cNvCxnSpPr>
            <a:stCxn id="35" idx="3"/>
            <a:endCxn id="36" idx="1"/>
          </p:cNvCxnSpPr>
          <p:nvPr/>
        </p:nvCxnSpPr>
        <p:spPr>
          <a:xfrm>
            <a:off x="4025274" y="7430727"/>
            <a:ext cx="474742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6" idx="3"/>
            <a:endCxn id="37" idx="1"/>
          </p:cNvCxnSpPr>
          <p:nvPr/>
        </p:nvCxnSpPr>
        <p:spPr>
          <a:xfrm>
            <a:off x="5472016" y="7430727"/>
            <a:ext cx="39600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U-Turn Arrow 31"/>
          <p:cNvSpPr/>
          <p:nvPr/>
        </p:nvSpPr>
        <p:spPr>
          <a:xfrm rot="10800000">
            <a:off x="3241912" y="7805840"/>
            <a:ext cx="3378696" cy="403874"/>
          </a:xfrm>
          <a:prstGeom prst="uturnArrow">
            <a:avLst>
              <a:gd name="adj1" fmla="val 24687"/>
              <a:gd name="adj2" fmla="val 25000"/>
              <a:gd name="adj3" fmla="val 26583"/>
              <a:gd name="adj4" fmla="val 43750"/>
              <a:gd name="adj5" fmla="val 100000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9251" y="8039895"/>
            <a:ext cx="807646" cy="236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90394" y="8007777"/>
            <a:ext cx="9605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35" name="圆角矩形 32"/>
          <p:cNvSpPr/>
          <p:nvPr/>
        </p:nvSpPr>
        <p:spPr bwMode="auto">
          <a:xfrm>
            <a:off x="2657274" y="7055614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500016" y="3614727"/>
                <a:ext cx="972000" cy="432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𝒕</m:t>
                        </m:r>
                      </m:e>
                      <m:sup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400" kern="0" dirty="0">
                  <a:solidFill>
                    <a:prstClr val="black"/>
                  </a:solidFill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16" y="7214727"/>
                <a:ext cx="972000" cy="432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7" name="圆角矩形 32"/>
          <p:cNvSpPr/>
          <p:nvPr/>
        </p:nvSpPr>
        <p:spPr bwMode="auto">
          <a:xfrm>
            <a:off x="5868016" y="7055614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Elbow Connector 41"/>
          <p:cNvCxnSpPr>
            <a:stCxn id="17" idx="3"/>
            <a:endCxn id="37" idx="0"/>
          </p:cNvCxnSpPr>
          <p:nvPr/>
        </p:nvCxnSpPr>
        <p:spPr>
          <a:xfrm>
            <a:off x="6218868" y="5549673"/>
            <a:ext cx="333148" cy="1505941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35" idx="1"/>
          </p:cNvCxnSpPr>
          <p:nvPr/>
        </p:nvCxnSpPr>
        <p:spPr>
          <a:xfrm flipV="1">
            <a:off x="2116134" y="7430727"/>
            <a:ext cx="541140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 rot="16200000">
            <a:off x="4277305" y="6251858"/>
            <a:ext cx="360000" cy="643187"/>
            <a:chOff x="317255" y="865692"/>
            <a:chExt cx="360000" cy="643187"/>
          </a:xfrm>
        </p:grpSpPr>
        <p:sp>
          <p:nvSpPr>
            <p:cNvPr id="56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3957456" y="2458040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56" y="6058040"/>
                <a:ext cx="104227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754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73" name="Straight Arrow Connector 72"/>
          <p:cNvCxnSpPr>
            <a:stCxn id="56" idx="2"/>
          </p:cNvCxnSpPr>
          <p:nvPr/>
        </p:nvCxnSpPr>
        <p:spPr>
          <a:xfrm>
            <a:off x="4778899" y="6573452"/>
            <a:ext cx="1773117" cy="10242"/>
          </a:xfrm>
          <a:prstGeom prst="straightConnector1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6" idx="0"/>
            <a:endCxn id="35" idx="0"/>
          </p:cNvCxnSpPr>
          <p:nvPr/>
        </p:nvCxnSpPr>
        <p:spPr>
          <a:xfrm rot="10800000" flipV="1">
            <a:off x="3341274" y="6573452"/>
            <a:ext cx="794438" cy="482162"/>
          </a:xfrm>
          <a:prstGeom prst="bentConnector2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993" y="5058944"/>
          <a:ext cx="973455" cy="1051560"/>
        </p:xfrm>
        <a:graphic>
          <a:graphicData uri="http://schemas.openxmlformats.org/drawingml/2006/table">
            <a:tbl>
              <a:tblPr/>
              <a:tblGrid>
                <a:gridCol w="973455"/>
              </a:tblGrid>
              <a:tr h="1051560">
                <a:tc>
                  <a:txBody>
                    <a:bodyPr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Rounded 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32891" y="4450817"/>
            <a:ext cx="504000" cy="332024"/>
          </a:xfrm>
          <a:prstGeom prst="roundRect">
            <a:avLst>
              <a:gd name="adj" fmla="val 0"/>
            </a:avLst>
          </a:prstGeom>
          <a:blipFill rotWithShape="0">
            <a:blip r:embed="rId1"/>
            <a:stretch>
              <a:fillRect/>
            </a:stretch>
          </a:blip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p>
            <a:r>
              <a:rPr lang="en-US">
                <a:noFill/>
              </a:rPr>
              <a:t> </a:t>
            </a:r>
            <a:endParaRPr lang="en-US">
              <a:noFill/>
            </a:endParaRPr>
          </a:p>
        </p:txBody>
      </p:sp>
      <p:sp>
        <p:nvSpPr>
          <p:cNvPr id="8" name="Rounded 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76399" y="4783101"/>
            <a:ext cx="504000" cy="332024"/>
          </a:xfrm>
          <a:prstGeom prst="roundRect">
            <a:avLst>
              <a:gd name="adj" fmla="val 0"/>
            </a:avLst>
          </a:prstGeom>
          <a:blipFill rotWithShape="0">
            <a:blip r:embed="rId2"/>
            <a:stretch>
              <a:fillRect/>
            </a:stretch>
          </a:blip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p>
            <a:r>
              <a:rPr lang="en-US">
                <a:noFill/>
              </a:rPr>
              <a:t> </a:t>
            </a:r>
            <a:endParaRPr lang="en-US">
              <a:noFill/>
            </a:endParaRPr>
          </a:p>
        </p:txBody>
      </p:sp>
      <p:sp>
        <p:nvSpPr>
          <p:cNvPr id="9" name="Rounded 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28403" y="5182695"/>
            <a:ext cx="504000" cy="332024"/>
          </a:xfrm>
          <a:prstGeom prst="roundRect">
            <a:avLst>
              <a:gd name="adj" fmla="val 0"/>
            </a:avLst>
          </a:prstGeom>
          <a:blipFill rotWithShape="0">
            <a:blip r:embed="rId3"/>
            <a:stretch>
              <a:fillRect/>
            </a:stretch>
          </a:blip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p>
            <a:r>
              <a:rPr lang="en-US">
                <a:noFill/>
              </a:rPr>
              <a:t> </a:t>
            </a:r>
            <a:endParaRPr lang="en-US">
              <a:noFill/>
            </a:endParaRPr>
          </a:p>
        </p:txBody>
      </p:sp>
      <p:sp>
        <p:nvSpPr>
          <p:cNvPr id="10" name="Rounded 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73074" y="5582289"/>
            <a:ext cx="504000" cy="332024"/>
          </a:xfrm>
          <a:prstGeom prst="roundRect">
            <a:avLst>
              <a:gd name="adj" fmla="val 0"/>
            </a:avLst>
          </a:prstGeom>
          <a:blipFill rotWithShape="0">
            <a:blip r:embed="rId4"/>
            <a:stretch>
              <a:fillRect/>
            </a:stretch>
          </a:blip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p>
            <a:r>
              <a:rPr lang="en-US">
                <a:noFill/>
              </a:rPr>
              <a:t> </a:t>
            </a:r>
            <a:endParaRPr lang="en-US">
              <a:noFill/>
            </a:endParaRPr>
          </a:p>
        </p:txBody>
      </p:sp>
      <p:sp>
        <p:nvSpPr>
          <p:cNvPr id="11" name="Rounded Rectangle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32791" y="5981883"/>
            <a:ext cx="504000" cy="332024"/>
          </a:xfrm>
          <a:prstGeom prst="roundRect">
            <a:avLst>
              <a:gd name="adj" fmla="val 0"/>
            </a:avLst>
          </a:prstGeom>
          <a:blipFill rotWithShape="0">
            <a:blip r:embed="rId5"/>
            <a:stretch>
              <a:fillRect/>
            </a:stretch>
          </a:blipFill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/>
          <a:p>
            <a:r>
              <a:rPr lang="en-US">
                <a:noFill/>
              </a:rPr>
              <a:t> </a:t>
            </a:r>
            <a:endParaRPr lang="en-US">
              <a:noFill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91490" y="3897180"/>
            <a:ext cx="5481955" cy="2763520"/>
          </a:xfrm>
          <a:prstGeom prst="roundRect">
            <a:avLst>
              <a:gd name="adj" fmla="val 229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ight Arrow 153"/>
          <p:cNvSpPr/>
          <p:nvPr/>
        </p:nvSpPr>
        <p:spPr>
          <a:xfrm>
            <a:off x="1766772" y="5208119"/>
            <a:ext cx="312340" cy="216000"/>
          </a:xfrm>
          <a:prstGeom prst="rightArrow">
            <a:avLst>
              <a:gd name="adj1" fmla="val 43876"/>
              <a:gd name="adj2" fmla="val 62211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91728" y="3992936"/>
            <a:ext cx="24315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2384" y="6338515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610360" y="6802940"/>
          <a:ext cx="1455420" cy="17837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5140"/>
                <a:gridCol w="485140"/>
                <a:gridCol w="485140"/>
              </a:tblGrid>
              <a:tr h="442595"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1887" t="-2326" r="-207547" b="-309302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100000" t="-2326" r="-103704" b="-309302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203774" t="-2326" r="-5660" b="-309302"/>
                      </a:stretch>
                    </a:blipFill>
                  </a:tcPr>
                </a:tc>
              </a:tr>
              <a:tr h="335280"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p>
                      <a:endParaRPr lang="en-US" sz="7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395605" y="3940995"/>
          <a:ext cx="1455420" cy="4425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5140"/>
                <a:gridCol w="485140"/>
                <a:gridCol w="485140"/>
              </a:tblGrid>
              <a:tr h="442595"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1887" t="-2326" r="-207547" b="-309302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100000" t="-2326" r="-103704" b="-309302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203774" t="-2326" r="-5660" b="-309302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3" name="Rounded Rectangle 152"/>
          <p:cNvSpPr/>
          <p:nvPr/>
        </p:nvSpPr>
        <p:spPr>
          <a:xfrm>
            <a:off x="723900" y="11646535"/>
            <a:ext cx="7775575" cy="2282190"/>
          </a:xfrm>
          <a:prstGeom prst="roundRect">
            <a:avLst>
              <a:gd name="adj" fmla="val 229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0" name="Rounded Rectangle 152"/>
          <p:cNvSpPr/>
          <p:nvPr/>
        </p:nvSpPr>
        <p:spPr>
          <a:xfrm>
            <a:off x="655955" y="3308350"/>
            <a:ext cx="7864475" cy="7877810"/>
          </a:xfrm>
          <a:prstGeom prst="roundRect">
            <a:avLst>
              <a:gd name="adj" fmla="val 229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8" name="Rounded Rectangle 152"/>
          <p:cNvSpPr/>
          <p:nvPr/>
        </p:nvSpPr>
        <p:spPr>
          <a:xfrm>
            <a:off x="2475865" y="6796405"/>
            <a:ext cx="1405255" cy="1335405"/>
          </a:xfrm>
          <a:prstGeom prst="roundRect">
            <a:avLst>
              <a:gd name="adj" fmla="val 229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Rounded Rectangle 152"/>
          <p:cNvSpPr/>
          <p:nvPr/>
        </p:nvSpPr>
        <p:spPr>
          <a:xfrm>
            <a:off x="5041900" y="3528695"/>
            <a:ext cx="1452880" cy="1247140"/>
          </a:xfrm>
          <a:prstGeom prst="roundRect">
            <a:avLst>
              <a:gd name="adj" fmla="val 229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6" name="Rounded Rectangle 152"/>
          <p:cNvSpPr/>
          <p:nvPr/>
        </p:nvSpPr>
        <p:spPr>
          <a:xfrm>
            <a:off x="3128645" y="3529330"/>
            <a:ext cx="1405255" cy="1259205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Rounded Rectangle 152"/>
          <p:cNvSpPr/>
          <p:nvPr/>
        </p:nvSpPr>
        <p:spPr>
          <a:xfrm>
            <a:off x="655955" y="463550"/>
            <a:ext cx="7775575" cy="2289810"/>
          </a:xfrm>
          <a:prstGeom prst="roundRect">
            <a:avLst>
              <a:gd name="adj" fmla="val 229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52"/>
          <p:cNvSpPr/>
          <p:nvPr/>
        </p:nvSpPr>
        <p:spPr>
          <a:xfrm>
            <a:off x="1389380" y="657410"/>
            <a:ext cx="3416935" cy="1845310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483360" y="761365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Domain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圆角矩形 32"/>
          <p:cNvSpPr/>
          <p:nvPr/>
        </p:nvSpPr>
        <p:spPr bwMode="auto">
          <a:xfrm>
            <a:off x="2062480" y="5385435"/>
            <a:ext cx="5314315" cy="749935"/>
          </a:xfrm>
          <a:prstGeom prst="roundRect">
            <a:avLst>
              <a:gd name="adj" fmla="val 298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圆角矩形 32"/>
          <p:cNvSpPr/>
          <p:nvPr/>
        </p:nvSpPr>
        <p:spPr bwMode="auto">
          <a:xfrm>
            <a:off x="1264285" y="8615680"/>
            <a:ext cx="2229485" cy="749935"/>
          </a:xfrm>
          <a:prstGeom prst="roundRect">
            <a:avLst>
              <a:gd name="adj" fmla="val 2982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ounded Rectangle 152"/>
          <p:cNvSpPr/>
          <p:nvPr/>
        </p:nvSpPr>
        <p:spPr>
          <a:xfrm>
            <a:off x="5615940" y="657410"/>
            <a:ext cx="1793240" cy="1845310"/>
          </a:xfrm>
          <a:prstGeom prst="roundRect">
            <a:avLst>
              <a:gd name="adj" fmla="val 229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0" name="表格 129"/>
          <p:cNvGraphicFramePr/>
          <p:nvPr>
            <p:custDataLst>
              <p:tags r:id="rId1"/>
            </p:custDataLst>
          </p:nvPr>
        </p:nvGraphicFramePr>
        <p:xfrm>
          <a:off x="5956935" y="117684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表格 131"/>
          <p:cNvGraphicFramePr/>
          <p:nvPr>
            <p:custDataLst>
              <p:tags r:id="rId2"/>
            </p:custDataLst>
          </p:nvPr>
        </p:nvGraphicFramePr>
        <p:xfrm>
          <a:off x="5909945" y="121367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" name="TextBox 154"/>
          <p:cNvSpPr txBox="1"/>
          <p:nvPr/>
        </p:nvSpPr>
        <p:spPr>
          <a:xfrm>
            <a:off x="5684520" y="769620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Source Domain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4" name="表格 133"/>
          <p:cNvGraphicFramePr/>
          <p:nvPr>
            <p:custDataLst>
              <p:tags r:id="rId3"/>
            </p:custDataLst>
          </p:nvPr>
        </p:nvGraphicFramePr>
        <p:xfrm>
          <a:off x="5854700" y="125875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对象 1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5820" y="1267460"/>
          <a:ext cx="175260" cy="24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" name="" r:id="rId4" imgW="165100" imgH="228600" progId="Equation.KSEE3">
                  <p:embed/>
                </p:oleObj>
              </mc:Choice>
              <mc:Fallback>
                <p:oleObj name="" r:id="rId4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25820" y="1267460"/>
                        <a:ext cx="175260" cy="242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4310" y="1267460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" name="" r:id="rId6" imgW="177165" imgH="228600" progId="Equation.KSEE3">
                  <p:embed/>
                </p:oleObj>
              </mc:Choice>
              <mc:Fallback>
                <p:oleObj name="" r:id="rId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4310" y="1267460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0700" y="1268730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" name="" r:id="rId8" imgW="177165" imgH="228600" progId="Equation.KSEE3">
                  <p:embed/>
                </p:oleObj>
              </mc:Choice>
              <mc:Fallback>
                <p:oleObj name="" r:id="rId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70700" y="1268730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1890" y="1560830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" name="" r:id="rId10" imgW="177165" imgH="228600" progId="Equation.KSEE3">
                  <p:embed/>
                </p:oleObj>
              </mc:Choice>
              <mc:Fallback>
                <p:oleObj name="" r:id="rId1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31890" y="1560830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63080" y="1564640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2" imgW="177165" imgH="228600" progId="Equation.KSEE3">
                  <p:embed/>
                </p:oleObj>
              </mc:Choice>
              <mc:Fallback>
                <p:oleObj name="" r:id="rId12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63080" y="1564640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对象 1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5700" y="184531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" name="" r:id="rId14" imgW="177165" imgH="241300" progId="Equation.KSEE3">
                  <p:embed/>
                </p:oleObj>
              </mc:Choice>
              <mc:Fallback>
                <p:oleObj name="" r:id="rId14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35700" y="184531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0500" y="184531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16" imgW="177165" imgH="241300" progId="Equation.KSEE3">
                  <p:embed/>
                </p:oleObj>
              </mc:Choice>
              <mc:Fallback>
                <p:oleObj name="" r:id="rId16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40500" y="184531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文本框 186"/>
          <p:cNvSpPr txBox="1"/>
          <p:nvPr/>
        </p:nvSpPr>
        <p:spPr>
          <a:xfrm>
            <a:off x="6028055" y="2117725"/>
            <a:ext cx="1033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Source data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89" name="对象 1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8715" y="1268095"/>
          <a:ext cx="19558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" name="" r:id="rId18" imgW="177165" imgH="228600" progId="Equation.KSEE3">
                  <p:embed/>
                </p:oleObj>
              </mc:Choice>
              <mc:Fallback>
                <p:oleObj name="" r:id="rId1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28715" y="1268095"/>
                        <a:ext cx="195580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对象 1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8200" y="1551940"/>
          <a:ext cx="18224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" name="" r:id="rId20" imgW="165100" imgH="228600" progId="Equation.KSEE3">
                  <p:embed/>
                </p:oleObj>
              </mc:Choice>
              <mc:Fallback>
                <p:oleObj name="" r:id="rId20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18200" y="1551940"/>
                        <a:ext cx="182245" cy="2527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对象 1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9230" y="1551940"/>
          <a:ext cx="19621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" name="" r:id="rId22" imgW="177165" imgH="228600" progId="Equation.KSEE3">
                  <p:embed/>
                </p:oleObj>
              </mc:Choice>
              <mc:Fallback>
                <p:oleObj name="" r:id="rId22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39230" y="1551940"/>
                        <a:ext cx="196215" cy="2533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对象 1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5660" y="1823085"/>
          <a:ext cx="184785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" name="" r:id="rId24" imgW="165100" imgH="241300" progId="Equation.KSEE3">
                  <p:embed/>
                </p:oleObj>
              </mc:Choice>
              <mc:Fallback>
                <p:oleObj name="" r:id="rId24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915660" y="1823085"/>
                        <a:ext cx="184785" cy="271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" name="对象 1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4825" y="1823085"/>
          <a:ext cx="199390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" name="" r:id="rId26" imgW="177165" imgH="241300" progId="Equation.KSEE3">
                  <p:embed/>
                </p:oleObj>
              </mc:Choice>
              <mc:Fallback>
                <p:oleObj name="" r:id="rId26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854825" y="1823085"/>
                        <a:ext cx="199390" cy="272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" name="表格 286"/>
          <p:cNvGraphicFramePr/>
          <p:nvPr>
            <p:custDataLst>
              <p:tags r:id="rId28"/>
            </p:custDataLst>
          </p:nvPr>
        </p:nvGraphicFramePr>
        <p:xfrm>
          <a:off x="5140325" y="384130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对象 28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11445" y="3850005"/>
          <a:ext cx="175260" cy="24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" name="" r:id="rId29" imgW="165100" imgH="228600" progId="Equation.KSEE3">
                  <p:embed/>
                </p:oleObj>
              </mc:Choice>
              <mc:Fallback>
                <p:oleObj name="" r:id="rId29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1445" y="3850005"/>
                        <a:ext cx="175260" cy="242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" name="对象 28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935" y="3850005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" name="" r:id="rId30" imgW="177165" imgH="228600" progId="Equation.KSEE3">
                  <p:embed/>
                </p:oleObj>
              </mc:Choice>
              <mc:Fallback>
                <p:oleObj name="" r:id="rId3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29935" y="3850005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" name="对象 29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6325" y="3851275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" name="" r:id="rId31" imgW="177165" imgH="228600" progId="Equation.KSEE3">
                  <p:embed/>
                </p:oleObj>
              </mc:Choice>
              <mc:Fallback>
                <p:oleObj name="" r:id="rId3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56325" y="3851275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" name="对象 29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7515" y="4143375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" name="" r:id="rId32" imgW="177165" imgH="228600" progId="Equation.KSEE3">
                  <p:embed/>
                </p:oleObj>
              </mc:Choice>
              <mc:Fallback>
                <p:oleObj name="" r:id="rId32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17515" y="4143375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" name="对象 2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8705" y="4147185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" name="" r:id="rId33" imgW="177165" imgH="228600" progId="Equation.KSEE3">
                  <p:embed/>
                </p:oleObj>
              </mc:Choice>
              <mc:Fallback>
                <p:oleObj name="" r:id="rId3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8705" y="4147185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" name="对象 29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1325" y="4427855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" name="" r:id="rId34" imgW="177165" imgH="241300" progId="Equation.KSEE3">
                  <p:embed/>
                </p:oleObj>
              </mc:Choice>
              <mc:Fallback>
                <p:oleObj name="" r:id="rId34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21325" y="4427855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" name="对象 2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6125" y="4427855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" name="" r:id="rId35" imgW="177165" imgH="241300" progId="Equation.KSEE3">
                  <p:embed/>
                </p:oleObj>
              </mc:Choice>
              <mc:Fallback>
                <p:oleObj name="" r:id="rId35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26125" y="4427855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" name="对象 3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4340" y="3850640"/>
          <a:ext cx="19558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36" imgW="177165" imgH="228600" progId="Equation.KSEE3">
                  <p:embed/>
                </p:oleObj>
              </mc:Choice>
              <mc:Fallback>
                <p:oleObj name="" r:id="rId3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14340" y="3850640"/>
                        <a:ext cx="195580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3825" y="4134485"/>
          <a:ext cx="18224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" name="" r:id="rId37" imgW="165100" imgH="228600" progId="Equation.KSEE3">
                  <p:embed/>
                </p:oleObj>
              </mc:Choice>
              <mc:Fallback>
                <p:oleObj name="" r:id="rId3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03825" y="4134485"/>
                        <a:ext cx="182245" cy="2527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" name="对象 30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4855" y="4134485"/>
          <a:ext cx="19621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" name="" r:id="rId38" imgW="177165" imgH="228600" progId="Equation.KSEE3">
                  <p:embed/>
                </p:oleObj>
              </mc:Choice>
              <mc:Fallback>
                <p:oleObj name="" r:id="rId3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824855" y="4134485"/>
                        <a:ext cx="196215" cy="2533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" name="对象 30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1285" y="4405630"/>
          <a:ext cx="184785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" name="" r:id="rId39" imgW="165100" imgH="241300" progId="Equation.KSEE3">
                  <p:embed/>
                </p:oleObj>
              </mc:Choice>
              <mc:Fallback>
                <p:oleObj name="" r:id="rId39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01285" y="4405630"/>
                        <a:ext cx="184785" cy="271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" name="对象 3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0450" y="4405630"/>
          <a:ext cx="199390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" name="" r:id="rId40" imgW="177165" imgH="241300" progId="Equation.KSEE3">
                  <p:embed/>
                </p:oleObj>
              </mc:Choice>
              <mc:Fallback>
                <p:oleObj name="" r:id="rId40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140450" y="4405630"/>
                        <a:ext cx="199390" cy="272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" name="表格 312"/>
          <p:cNvGraphicFramePr/>
          <p:nvPr>
            <p:custDataLst>
              <p:tags r:id="rId41"/>
            </p:custDataLst>
          </p:nvPr>
        </p:nvGraphicFramePr>
        <p:xfrm>
          <a:off x="3203575" y="385146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" name="对象 3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8820" y="3860165"/>
          <a:ext cx="18161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" name="" r:id="rId42" imgW="165100" imgH="228600" progId="Equation.KSEE3">
                  <p:embed/>
                </p:oleObj>
              </mc:Choice>
              <mc:Fallback>
                <p:oleObj name="" r:id="rId42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8820" y="3860165"/>
                        <a:ext cx="181610" cy="2514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" name="对象 3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8105" y="3860165"/>
          <a:ext cx="193675" cy="25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" name="" r:id="rId43" imgW="177165" imgH="228600" progId="Equation.KSEE3">
                  <p:embed/>
                </p:oleObj>
              </mc:Choice>
              <mc:Fallback>
                <p:oleObj name="" r:id="rId4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8105" y="3860165"/>
                        <a:ext cx="193675" cy="2501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" name="对象 3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68065" y="4137210"/>
          <a:ext cx="20447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" name="" r:id="rId44" imgW="177165" imgH="228600" progId="Equation.KSEE3">
                  <p:embed/>
                </p:oleObj>
              </mc:Choice>
              <mc:Fallback>
                <p:oleObj name="" r:id="rId44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568065" y="4137210"/>
                        <a:ext cx="204470" cy="26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" name="对象 3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0365" y="4137845"/>
          <a:ext cx="203835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" name="" r:id="rId46" imgW="177165" imgH="228600" progId="Equation.KSEE3">
                  <p:embed/>
                </p:oleObj>
              </mc:Choice>
              <mc:Fallback>
                <p:oleObj name="" r:id="rId4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90365" y="4137845"/>
                        <a:ext cx="203835" cy="2628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" name="对象 3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5685" y="4423410"/>
          <a:ext cx="19812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" name="" r:id="rId47" imgW="177165" imgH="241300" progId="Equation.KSEE3">
                  <p:embed/>
                </p:oleObj>
              </mc:Choice>
              <mc:Fallback>
                <p:oleObj name="" r:id="rId47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75685" y="4423410"/>
                        <a:ext cx="198120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8105" y="4415790"/>
          <a:ext cx="19812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8" imgW="177165" imgH="241300" progId="Equation.KSEE3">
                  <p:embed/>
                </p:oleObj>
              </mc:Choice>
              <mc:Fallback>
                <p:oleObj name="" r:id="rId48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88105" y="4415790"/>
                        <a:ext cx="198120" cy="270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4260" y="388987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49" imgW="114300" imgH="177165" progId="Equation.KSEE3">
                  <p:embed/>
                </p:oleObj>
              </mc:Choice>
              <mc:Fallback>
                <p:oleObj name="" r:id="rId49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604260" y="388987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" name="对象 3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8030" y="417435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" name="" r:id="rId51" imgW="114300" imgH="177165" progId="Equation.KSEE3">
                  <p:embed/>
                </p:oleObj>
              </mc:Choice>
              <mc:Fallback>
                <p:oleObj name="" r:id="rId51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288030" y="417435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9060" y="417562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52" imgW="114300" imgH="177165" progId="Equation.KSEE3">
                  <p:embed/>
                </p:oleObj>
              </mc:Choice>
              <mc:Fallback>
                <p:oleObj name="" r:id="rId52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909060" y="417562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" name="对象 3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8030" y="446836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" name="" r:id="rId53" imgW="114300" imgH="177165" progId="Equation.KSEE3">
                  <p:embed/>
                </p:oleObj>
              </mc:Choice>
              <mc:Fallback>
                <p:oleObj name="" r:id="rId53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288030" y="446836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" name="对象 3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5925" y="445439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" name="" r:id="rId54" imgW="114300" imgH="177165" progId="Equation.KSEE3">
                  <p:embed/>
                </p:oleObj>
              </mc:Choice>
              <mc:Fallback>
                <p:oleObj name="" r:id="rId54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225925" y="445439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" name="对象 3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0525" y="3871913"/>
          <a:ext cx="193675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" name="" r:id="rId55" imgW="177165" imgH="228600" progId="Equation.KSEE3">
                  <p:embed/>
                </p:oleObj>
              </mc:Choice>
              <mc:Fallback>
                <p:oleObj name="" r:id="rId55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200525" y="3871913"/>
                        <a:ext cx="193675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" name="表格 377"/>
          <p:cNvGraphicFramePr/>
          <p:nvPr>
            <p:custDataLst>
              <p:tags r:id="rId57"/>
            </p:custDataLst>
          </p:nvPr>
        </p:nvGraphicFramePr>
        <p:xfrm>
          <a:off x="1689735" y="117938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表格 378"/>
          <p:cNvGraphicFramePr/>
          <p:nvPr>
            <p:custDataLst>
              <p:tags r:id="rId58"/>
            </p:custDataLst>
          </p:nvPr>
        </p:nvGraphicFramePr>
        <p:xfrm>
          <a:off x="1649095" y="122192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0" name="表格 379"/>
          <p:cNvGraphicFramePr/>
          <p:nvPr>
            <p:custDataLst>
              <p:tags r:id="rId59"/>
            </p:custDataLst>
          </p:nvPr>
        </p:nvGraphicFramePr>
        <p:xfrm>
          <a:off x="1592580" y="126764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1" name="对象 3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6403" y="1312412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" name="" r:id="rId60" imgW="88265" imgH="165100" progId="Equation.KSEE3">
                  <p:embed/>
                </p:oleObj>
              </mc:Choice>
              <mc:Fallback>
                <p:oleObj name="" r:id="rId60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696403" y="1312412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" name="对象 3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4418" y="131241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" name="" r:id="rId62" imgW="88265" imgH="165100" progId="Equation.KSEE3">
                  <p:embed/>
                </p:oleObj>
              </mc:Choice>
              <mc:Fallback>
                <p:oleObj name="" r:id="rId62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324418" y="131241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" name="对象 3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8268" y="131241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" name="" r:id="rId63" imgW="88265" imgH="165100" progId="Equation.KSEE3">
                  <p:embed/>
                </p:oleObj>
              </mc:Choice>
              <mc:Fallback>
                <p:oleObj name="" r:id="rId6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648268" y="131241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" name="对象 3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8268" y="159752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" name="" r:id="rId64" imgW="88265" imgH="165100" progId="Equation.KSEE3">
                  <p:embed/>
                </p:oleObj>
              </mc:Choice>
              <mc:Fallback>
                <p:oleObj name="" r:id="rId64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648268" y="159752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" name="对象 3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2633" y="159562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" name="" r:id="rId65" imgW="88265" imgH="165100" progId="Equation.KSEE3">
                  <p:embed/>
                </p:oleObj>
              </mc:Choice>
              <mc:Fallback>
                <p:oleObj name="" r:id="rId6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012633" y="159562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" name="对象 3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2633" y="188391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" name="" r:id="rId66" imgW="88265" imgH="165100" progId="Equation.KSEE3">
                  <p:embed/>
                </p:oleObj>
              </mc:Choice>
              <mc:Fallback>
                <p:oleObj name="" r:id="rId66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012633" y="188391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" name="对象 3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4418" y="188962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" name="" r:id="rId67" imgW="88265" imgH="165100" progId="Equation.KSEE3">
                  <p:embed/>
                </p:oleObj>
              </mc:Choice>
              <mc:Fallback>
                <p:oleObj name="" r:id="rId6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324418" y="188962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" name="对象 3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0091" y="131368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" name="" r:id="rId68" imgW="127000" imgH="177165" progId="Equation.KSEE3">
                  <p:embed/>
                </p:oleObj>
              </mc:Choice>
              <mc:Fallback>
                <p:oleObj name="" r:id="rId6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990091" y="131368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" name="对象 3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3861" y="159562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" name="" r:id="rId70" imgW="127000" imgH="177165" progId="Equation.KSEE3">
                  <p:embed/>
                </p:oleObj>
              </mc:Choice>
              <mc:Fallback>
                <p:oleObj name="" r:id="rId70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673861" y="159562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" name="对象 3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2511" y="158863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" name="" r:id="rId71" imgW="127000" imgH="177165" progId="Equation.KSEE3">
                  <p:embed/>
                </p:oleObj>
              </mc:Choice>
              <mc:Fallback>
                <p:oleObj name="" r:id="rId7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302511" y="158863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" name="对象 4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0211" y="187692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" name="" r:id="rId72" imgW="127000" imgH="177165" progId="Equation.KSEE3">
                  <p:embed/>
                </p:oleObj>
              </mc:Choice>
              <mc:Fallback>
                <p:oleObj name="" r:id="rId7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680211" y="187692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" name="对象 4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6361" y="188518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" name="" r:id="rId73" imgW="127000" imgH="177165" progId="Equation.KSEE3">
                  <p:embed/>
                </p:oleObj>
              </mc:Choice>
              <mc:Fallback>
                <p:oleObj name="" r:id="rId73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626361" y="188518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" name="文本框 404"/>
          <p:cNvSpPr txBox="1"/>
          <p:nvPr/>
        </p:nvSpPr>
        <p:spPr>
          <a:xfrm>
            <a:off x="1750060" y="2118360"/>
            <a:ext cx="1000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Mask matrix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06" name="表格 405"/>
          <p:cNvGraphicFramePr/>
          <p:nvPr>
            <p:custDataLst>
              <p:tags r:id="rId74"/>
            </p:custDataLst>
          </p:nvPr>
        </p:nvGraphicFramePr>
        <p:xfrm>
          <a:off x="3330575" y="116096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表格 406"/>
          <p:cNvGraphicFramePr/>
          <p:nvPr>
            <p:custDataLst>
              <p:tags r:id="rId75"/>
            </p:custDataLst>
          </p:nvPr>
        </p:nvGraphicFramePr>
        <p:xfrm>
          <a:off x="3283585" y="119779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8" name="表格 407"/>
          <p:cNvGraphicFramePr/>
          <p:nvPr>
            <p:custDataLst>
              <p:tags r:id="rId76"/>
            </p:custDataLst>
          </p:nvPr>
        </p:nvGraphicFramePr>
        <p:xfrm>
          <a:off x="3228340" y="124288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对象 40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585" y="1251268"/>
          <a:ext cx="18161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" name="" r:id="rId77" imgW="165100" imgH="228600" progId="Equation.KSEE3">
                  <p:embed/>
                </p:oleObj>
              </mc:Choice>
              <mc:Fallback>
                <p:oleObj name="" r:id="rId7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3283585" y="1251268"/>
                        <a:ext cx="181610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" name="对象 4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2870" y="1251585"/>
          <a:ext cx="193675" cy="25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" name="" r:id="rId79" imgW="177165" imgH="228600" progId="Equation.KSEE3">
                  <p:embed/>
                </p:oleObj>
              </mc:Choice>
              <mc:Fallback>
                <p:oleObj name="" r:id="rId7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2870" y="1251585"/>
                        <a:ext cx="193675" cy="2501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" name="对象 4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2830" y="1528630"/>
          <a:ext cx="20447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" name="" r:id="rId80" imgW="177165" imgH="228600" progId="Equation.KSEE3">
                  <p:embed/>
                </p:oleObj>
              </mc:Choice>
              <mc:Fallback>
                <p:oleObj name="" r:id="rId8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592830" y="1528630"/>
                        <a:ext cx="204470" cy="26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" name="对象 4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5130" y="1529265"/>
          <a:ext cx="203835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" name="" r:id="rId81" imgW="177165" imgH="228600" progId="Equation.KSEE3">
                  <p:embed/>
                </p:oleObj>
              </mc:Choice>
              <mc:Fallback>
                <p:oleObj name="" r:id="rId8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5130" y="1529265"/>
                        <a:ext cx="203835" cy="2628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" name="对象 4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0450" y="1814830"/>
          <a:ext cx="19812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" name="" r:id="rId82" imgW="177165" imgH="241300" progId="Equation.KSEE3">
                  <p:embed/>
                </p:oleObj>
              </mc:Choice>
              <mc:Fallback>
                <p:oleObj name="" r:id="rId82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00450" y="1814830"/>
                        <a:ext cx="198120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" name="对象 4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2870" y="1807210"/>
          <a:ext cx="19812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" name="" r:id="rId83" imgW="177165" imgH="241300" progId="Equation.KSEE3">
                  <p:embed/>
                </p:oleObj>
              </mc:Choice>
              <mc:Fallback>
                <p:oleObj name="" r:id="rId83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12870" y="1807210"/>
                        <a:ext cx="198120" cy="270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" name="对象 4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9025" y="128129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" name="" r:id="rId84" imgW="114300" imgH="177165" progId="Equation.KSEE3">
                  <p:embed/>
                </p:oleObj>
              </mc:Choice>
              <mc:Fallback>
                <p:oleObj name="" r:id="rId84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629025" y="128129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" name="对象 4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2795" y="156577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" name="" r:id="rId85" imgW="114300" imgH="177165" progId="Equation.KSEE3">
                  <p:embed/>
                </p:oleObj>
              </mc:Choice>
              <mc:Fallback>
                <p:oleObj name="" r:id="rId85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312795" y="156577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" name="对象 4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3825" y="156704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" name="" r:id="rId86" imgW="114300" imgH="177165" progId="Equation.KSEE3">
                  <p:embed/>
                </p:oleObj>
              </mc:Choice>
              <mc:Fallback>
                <p:oleObj name="" r:id="rId86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933825" y="156704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" name="对象 4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2795" y="185978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" name="" r:id="rId87" imgW="114300" imgH="177165" progId="Equation.KSEE3">
                  <p:embed/>
                </p:oleObj>
              </mc:Choice>
              <mc:Fallback>
                <p:oleObj name="" r:id="rId87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312795" y="185978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" name="对象 4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0690" y="184581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" name="" r:id="rId88" imgW="114300" imgH="177165" progId="Equation.KSEE3">
                  <p:embed/>
                </p:oleObj>
              </mc:Choice>
              <mc:Fallback>
                <p:oleObj name="" r:id="rId88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250690" y="184581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文本框 430"/>
          <p:cNvSpPr txBox="1"/>
          <p:nvPr/>
        </p:nvSpPr>
        <p:spPr>
          <a:xfrm>
            <a:off x="3352165" y="2091690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Target data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32" name="对象 4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5290" y="1263333"/>
          <a:ext cx="193675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" name="" r:id="rId89" imgW="177165" imgH="228600" progId="Equation.KSEE3">
                  <p:embed/>
                </p:oleObj>
              </mc:Choice>
              <mc:Fallback>
                <p:oleObj name="" r:id="rId8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225290" y="1263333"/>
                        <a:ext cx="193675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" name="矩形 563"/>
          <p:cNvSpPr/>
          <p:nvPr/>
        </p:nvSpPr>
        <p:spPr>
          <a:xfrm>
            <a:off x="1466215" y="3890010"/>
            <a:ext cx="1463040" cy="644525"/>
          </a:xfrm>
          <a:prstGeom prst="rect">
            <a:avLst/>
          </a:prstGeom>
          <a:solidFill>
            <a:srgbClr val="F5F5F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cxnSp>
        <p:nvCxnSpPr>
          <p:cNvPr id="567" name="直接箭头连接符 566"/>
          <p:cNvCxnSpPr>
            <a:stCxn id="564" idx="2"/>
          </p:cNvCxnSpPr>
          <p:nvPr/>
        </p:nvCxnSpPr>
        <p:spPr>
          <a:xfrm>
            <a:off x="2197735" y="4534535"/>
            <a:ext cx="977900" cy="850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直接箭头连接符 567"/>
          <p:cNvCxnSpPr>
            <a:stCxn id="536" idx="2"/>
          </p:cNvCxnSpPr>
          <p:nvPr/>
        </p:nvCxnSpPr>
        <p:spPr>
          <a:xfrm flipH="1">
            <a:off x="3175635" y="4788535"/>
            <a:ext cx="655955" cy="59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直接箭头连接符 568"/>
          <p:cNvCxnSpPr>
            <a:endCxn id="648" idx="0"/>
          </p:cNvCxnSpPr>
          <p:nvPr/>
        </p:nvCxnSpPr>
        <p:spPr>
          <a:xfrm>
            <a:off x="3177540" y="6135370"/>
            <a:ext cx="1270" cy="66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0" name="表格 569"/>
          <p:cNvGraphicFramePr/>
          <p:nvPr>
            <p:custDataLst>
              <p:tags r:id="rId90"/>
            </p:custDataLst>
          </p:nvPr>
        </p:nvGraphicFramePr>
        <p:xfrm>
          <a:off x="2549525" y="719727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对象 5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3348" y="72420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" name="" r:id="rId91" imgW="88265" imgH="165100" progId="Equation.KSEE3">
                  <p:embed/>
                </p:oleObj>
              </mc:Choice>
              <mc:Fallback>
                <p:oleObj name="" r:id="rId91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653348" y="72420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" name="对象 57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1363" y="72420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" name="" r:id="rId92" imgW="88265" imgH="165100" progId="Equation.KSEE3">
                  <p:embed/>
                </p:oleObj>
              </mc:Choice>
              <mc:Fallback>
                <p:oleObj name="" r:id="rId92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3281363" y="72420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" name="对象 5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5213" y="72420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" name="" r:id="rId93" imgW="88265" imgH="165100" progId="Equation.KSEE3">
                  <p:embed/>
                </p:oleObj>
              </mc:Choice>
              <mc:Fallback>
                <p:oleObj name="" r:id="rId9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3605213" y="72420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" name="对象 5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5213" y="752715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" name="" r:id="rId94" imgW="88265" imgH="165100" progId="Equation.KSEE3">
                  <p:embed/>
                </p:oleObj>
              </mc:Choice>
              <mc:Fallback>
                <p:oleObj name="" r:id="rId94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3605213" y="752715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" name="对象 5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7036" y="751826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" name="" r:id="rId95" imgW="127000" imgH="177165" progId="Equation.KSEE3">
                  <p:embed/>
                </p:oleObj>
              </mc:Choice>
              <mc:Fallback>
                <p:oleObj name="" r:id="rId9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2947036" y="751826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" name="对象 5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9578" y="78135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" name="" r:id="rId97" imgW="88265" imgH="165100" progId="Equation.KSEE3">
                  <p:embed/>
                </p:oleObj>
              </mc:Choice>
              <mc:Fallback>
                <p:oleObj name="" r:id="rId9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969578" y="78135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" name="对象 5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8821" y="781227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" name="" r:id="rId98" imgW="127000" imgH="177165" progId="Equation.KSEE3">
                  <p:embed/>
                </p:oleObj>
              </mc:Choice>
              <mc:Fallback>
                <p:oleObj name="" r:id="rId9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3258821" y="781227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" name="对象 5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7036" y="724331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" name="" r:id="rId100" imgW="127000" imgH="177165" progId="Equation.KSEE3">
                  <p:embed/>
                </p:oleObj>
              </mc:Choice>
              <mc:Fallback>
                <p:oleObj name="" r:id="rId100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947036" y="724331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" name="对象 5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3031" y="7531920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" name="" r:id="rId101" imgW="88265" imgH="165100" progId="Equation.KSEE3">
                  <p:embed/>
                </p:oleObj>
              </mc:Choice>
              <mc:Fallback>
                <p:oleObj name="" r:id="rId101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2653031" y="7531920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" name="对象 5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9456" y="751826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" name="" r:id="rId103" imgW="127000" imgH="177165" progId="Equation.KSEE3">
                  <p:embed/>
                </p:oleObj>
              </mc:Choice>
              <mc:Fallback>
                <p:oleObj name="" r:id="rId103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3259456" y="751826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" name="对象 5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7156" y="781925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" name="" r:id="rId104" imgW="127000" imgH="177165" progId="Equation.KSEE3">
                  <p:embed/>
                </p:oleObj>
              </mc:Choice>
              <mc:Fallback>
                <p:oleObj name="" r:id="rId104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637156" y="781925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" name="对象 5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5531" y="7821480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" name="" r:id="rId105" imgW="88265" imgH="165100" progId="Equation.KSEE3">
                  <p:embed/>
                </p:oleObj>
              </mc:Choice>
              <mc:Fallback>
                <p:oleObj name="" r:id="rId10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3605531" y="7821480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" name="Rounded Rectangle 152"/>
          <p:cNvSpPr/>
          <p:nvPr/>
        </p:nvSpPr>
        <p:spPr>
          <a:xfrm>
            <a:off x="792480" y="6783705"/>
            <a:ext cx="1405255" cy="1348105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21" name="表格 620"/>
          <p:cNvGraphicFramePr/>
          <p:nvPr>
            <p:custDataLst>
              <p:tags r:id="rId107"/>
            </p:custDataLst>
          </p:nvPr>
        </p:nvGraphicFramePr>
        <p:xfrm>
          <a:off x="866775" y="718203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2" name="对象 6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598" y="7226802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" name="" r:id="rId108" imgW="88265" imgH="165100" progId="Equation.KSEE3">
                  <p:embed/>
                </p:oleObj>
              </mc:Choice>
              <mc:Fallback>
                <p:oleObj name="" r:id="rId108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970598" y="7226802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" name="对象 6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8613" y="722680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" name="" r:id="rId109" imgW="88265" imgH="165100" progId="Equation.KSEE3">
                  <p:embed/>
                </p:oleObj>
              </mc:Choice>
              <mc:Fallback>
                <p:oleObj name="" r:id="rId109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598613" y="722680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" name="对象 6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2463" y="722680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" name="" r:id="rId110" imgW="88265" imgH="165100" progId="Equation.KSEE3">
                  <p:embed/>
                </p:oleObj>
              </mc:Choice>
              <mc:Fallback>
                <p:oleObj name="" r:id="rId110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922463" y="722680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" name="对象 6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2463" y="751191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" name="" r:id="rId111" imgW="88265" imgH="165100" progId="Equation.KSEE3">
                  <p:embed/>
                </p:oleObj>
              </mc:Choice>
              <mc:Fallback>
                <p:oleObj name="" r:id="rId111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922463" y="751191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" name="对象 6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6828" y="751001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" name="" r:id="rId112" imgW="88265" imgH="165100" progId="Equation.KSEE3">
                  <p:embed/>
                </p:oleObj>
              </mc:Choice>
              <mc:Fallback>
                <p:oleObj name="" r:id="rId112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286828" y="751001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" name="对象 6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6828" y="779830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" name="" r:id="rId113" imgW="88265" imgH="165100" progId="Equation.KSEE3">
                  <p:embed/>
                </p:oleObj>
              </mc:Choice>
              <mc:Fallback>
                <p:oleObj name="" r:id="rId11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286828" y="779830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" name="对象 6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8613" y="780401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" name="" r:id="rId114" imgW="88265" imgH="165100" progId="Equation.KSEE3">
                  <p:embed/>
                </p:oleObj>
              </mc:Choice>
              <mc:Fallback>
                <p:oleObj name="" r:id="rId114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598613" y="780401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" name="对象 6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4286" y="722807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" name="" r:id="rId115" imgW="127000" imgH="177165" progId="Equation.KSEE3">
                  <p:embed/>
                </p:oleObj>
              </mc:Choice>
              <mc:Fallback>
                <p:oleObj name="" r:id="rId11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264286" y="722807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" name="对象 6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8056" y="751001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" name="" r:id="rId116" imgW="127000" imgH="177165" progId="Equation.KSEE3">
                  <p:embed/>
                </p:oleObj>
              </mc:Choice>
              <mc:Fallback>
                <p:oleObj name="" r:id="rId116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948056" y="751001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" name="对象 6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6706" y="750302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" name="" r:id="rId117" imgW="127000" imgH="177165" progId="Equation.KSEE3">
                  <p:embed/>
                </p:oleObj>
              </mc:Choice>
              <mc:Fallback>
                <p:oleObj name="" r:id="rId117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576706" y="750302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" name="对象 6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4406" y="779131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" name="" r:id="rId118" imgW="127000" imgH="177165" progId="Equation.KSEE3">
                  <p:embed/>
                </p:oleObj>
              </mc:Choice>
              <mc:Fallback>
                <p:oleObj name="" r:id="rId11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954406" y="779131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" name="对象 6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0556" y="779957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" name="" r:id="rId119" imgW="127000" imgH="177165" progId="Equation.KSEE3">
                  <p:embed/>
                </p:oleObj>
              </mc:Choice>
              <mc:Fallback>
                <p:oleObj name="" r:id="rId119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900556" y="779957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9" name="直接箭头连接符 648"/>
          <p:cNvCxnSpPr>
            <a:endCxn id="126" idx="0"/>
          </p:cNvCxnSpPr>
          <p:nvPr/>
        </p:nvCxnSpPr>
        <p:spPr>
          <a:xfrm>
            <a:off x="1539875" y="8131810"/>
            <a:ext cx="839470" cy="483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直接箭头连接符 649"/>
          <p:cNvCxnSpPr>
            <a:stCxn id="648" idx="2"/>
          </p:cNvCxnSpPr>
          <p:nvPr/>
        </p:nvCxnSpPr>
        <p:spPr>
          <a:xfrm flipH="1">
            <a:off x="2374265" y="8131810"/>
            <a:ext cx="804545" cy="483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肘形连接符 651"/>
          <p:cNvCxnSpPr>
            <a:stCxn id="126" idx="3"/>
          </p:cNvCxnSpPr>
          <p:nvPr/>
        </p:nvCxnSpPr>
        <p:spPr>
          <a:xfrm flipV="1">
            <a:off x="3493770" y="6135370"/>
            <a:ext cx="860425" cy="28555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3" name="TextBox 154"/>
          <p:cNvSpPr txBox="1"/>
          <p:nvPr/>
        </p:nvSpPr>
        <p:spPr>
          <a:xfrm>
            <a:off x="3218180" y="3543300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data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TextBox 154"/>
          <p:cNvSpPr txBox="1"/>
          <p:nvPr/>
        </p:nvSpPr>
        <p:spPr>
          <a:xfrm>
            <a:off x="2578100" y="687514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Fake mask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TextBox 154"/>
          <p:cNvSpPr txBox="1"/>
          <p:nvPr/>
        </p:nvSpPr>
        <p:spPr>
          <a:xfrm>
            <a:off x="881380" y="687514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mask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6" name="矩形 34"/>
          <p:cNvSpPr/>
          <p:nvPr/>
        </p:nvSpPr>
        <p:spPr bwMode="auto">
          <a:xfrm>
            <a:off x="1560087" y="426330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57" name="矩形 34"/>
          <p:cNvSpPr/>
          <p:nvPr/>
        </p:nvSpPr>
        <p:spPr bwMode="auto">
          <a:xfrm>
            <a:off x="1845202" y="426330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59" name="矩形 34"/>
          <p:cNvSpPr/>
          <p:nvPr/>
        </p:nvSpPr>
        <p:spPr bwMode="auto">
          <a:xfrm>
            <a:off x="2115712" y="426203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0" name="矩形 34"/>
          <p:cNvSpPr/>
          <p:nvPr/>
        </p:nvSpPr>
        <p:spPr bwMode="auto">
          <a:xfrm>
            <a:off x="2382412" y="426330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1" name="矩形 34"/>
          <p:cNvSpPr/>
          <p:nvPr/>
        </p:nvSpPr>
        <p:spPr bwMode="auto">
          <a:xfrm>
            <a:off x="2653557" y="426330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2" name="矩形 661"/>
          <p:cNvSpPr/>
          <p:nvPr/>
        </p:nvSpPr>
        <p:spPr>
          <a:xfrm>
            <a:off x="6803390" y="3890010"/>
            <a:ext cx="1463040" cy="617220"/>
          </a:xfrm>
          <a:prstGeom prst="rect">
            <a:avLst/>
          </a:prstGeom>
          <a:solidFill>
            <a:srgbClr val="F5F5F5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663" name="矩形 34"/>
          <p:cNvSpPr/>
          <p:nvPr/>
        </p:nvSpPr>
        <p:spPr bwMode="auto">
          <a:xfrm>
            <a:off x="6897262" y="423599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4" name="矩形 34"/>
          <p:cNvSpPr/>
          <p:nvPr/>
        </p:nvSpPr>
        <p:spPr bwMode="auto">
          <a:xfrm>
            <a:off x="7182377" y="423599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5" name="矩形 34"/>
          <p:cNvSpPr/>
          <p:nvPr/>
        </p:nvSpPr>
        <p:spPr bwMode="auto">
          <a:xfrm>
            <a:off x="7452887" y="423472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6" name="矩形 34"/>
          <p:cNvSpPr/>
          <p:nvPr/>
        </p:nvSpPr>
        <p:spPr bwMode="auto">
          <a:xfrm>
            <a:off x="7719587" y="423599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7" name="矩形 34"/>
          <p:cNvSpPr/>
          <p:nvPr/>
        </p:nvSpPr>
        <p:spPr bwMode="auto">
          <a:xfrm>
            <a:off x="7990732" y="423599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8" name="TextBox 154"/>
          <p:cNvSpPr txBox="1"/>
          <p:nvPr/>
        </p:nvSpPr>
        <p:spPr>
          <a:xfrm>
            <a:off x="5140325" y="352869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Source data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9" name="直接箭头连接符 668"/>
          <p:cNvCxnSpPr/>
          <p:nvPr/>
        </p:nvCxnSpPr>
        <p:spPr>
          <a:xfrm>
            <a:off x="5615940" y="4775835"/>
            <a:ext cx="975995" cy="6096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62" idx="2"/>
          </p:cNvCxnSpPr>
          <p:nvPr/>
        </p:nvCxnSpPr>
        <p:spPr>
          <a:xfrm flipH="1">
            <a:off x="6591935" y="4507230"/>
            <a:ext cx="942975" cy="87820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1" name="Rounded Rectangle 152"/>
          <p:cNvSpPr/>
          <p:nvPr/>
        </p:nvSpPr>
        <p:spPr>
          <a:xfrm>
            <a:off x="5896610" y="6783705"/>
            <a:ext cx="1405255" cy="1335405"/>
          </a:xfrm>
          <a:prstGeom prst="roundRect">
            <a:avLst>
              <a:gd name="adj" fmla="val 229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72" name="表格 671"/>
          <p:cNvGraphicFramePr/>
          <p:nvPr>
            <p:custDataLst>
              <p:tags r:id="rId120"/>
            </p:custDataLst>
          </p:nvPr>
        </p:nvGraphicFramePr>
        <p:xfrm>
          <a:off x="5970270" y="718457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3" name="对象 67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1551" y="722235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" name="" r:id="rId121" imgW="127000" imgH="177165" progId="Equation.KSEE3">
                  <p:embed/>
                </p:oleObj>
              </mc:Choice>
              <mc:Fallback>
                <p:oleObj name="" r:id="rId12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2"/>
                      <a:stretch>
                        <a:fillRect/>
                      </a:stretch>
                    </p:blipFill>
                    <p:spPr>
                      <a:xfrm>
                        <a:off x="6051551" y="722235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" name="对象 6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791" y="7239186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" name="" r:id="rId123" imgW="88265" imgH="165100" progId="Equation.KSEE3">
                  <p:embed/>
                </p:oleObj>
              </mc:Choice>
              <mc:Fallback>
                <p:oleObj name="" r:id="rId12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4"/>
                      <a:stretch>
                        <a:fillRect/>
                      </a:stretch>
                    </p:blipFill>
                    <p:spPr>
                      <a:xfrm>
                        <a:off x="6701791" y="7239186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" name="对象 6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5958" y="72293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" name="" r:id="rId125" imgW="88265" imgH="165100" progId="Equation.KSEE3">
                  <p:embed/>
                </p:oleObj>
              </mc:Choice>
              <mc:Fallback>
                <p:oleObj name="" r:id="rId12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025958" y="72293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" name="对象 6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5958" y="751445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" name="" r:id="rId126" imgW="88265" imgH="165100" progId="Equation.KSEE3">
                  <p:embed/>
                </p:oleObj>
              </mc:Choice>
              <mc:Fallback>
                <p:oleObj name="" r:id="rId126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025958" y="751445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" name="对象 6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90006" y="7512236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" name="" r:id="rId127" imgW="88265" imgH="165100" progId="Equation.KSEE3">
                  <p:embed/>
                </p:oleObj>
              </mc:Choice>
              <mc:Fallback>
                <p:oleObj name="" r:id="rId12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6390006" y="7512236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" name="对象 6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80481" y="780655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" name="" r:id="rId129" imgW="127000" imgH="177165" progId="Equation.KSEE3">
                  <p:embed/>
                </p:oleObj>
              </mc:Choice>
              <mc:Fallback>
                <p:oleObj name="" r:id="rId129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0"/>
                      <a:stretch>
                        <a:fillRect/>
                      </a:stretch>
                    </p:blipFill>
                    <p:spPr>
                      <a:xfrm>
                        <a:off x="6380481" y="780655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" name="对象 6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79566" y="781227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" name="" r:id="rId131" imgW="127000" imgH="177165" progId="Equation.KSEE3">
                  <p:embed/>
                </p:oleObj>
              </mc:Choice>
              <mc:Fallback>
                <p:oleObj name="" r:id="rId13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6679566" y="781227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" name="对象 6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7781" y="723061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" name="" r:id="rId132" imgW="127000" imgH="177165" progId="Equation.KSEE3">
                  <p:embed/>
                </p:oleObj>
              </mc:Choice>
              <mc:Fallback>
                <p:oleObj name="" r:id="rId13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6367781" y="723061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" name="对象 6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73776" y="7519220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" name="" r:id="rId133" imgW="88265" imgH="165100" progId="Equation.KSEE3">
                  <p:embed/>
                </p:oleObj>
              </mc:Choice>
              <mc:Fallback>
                <p:oleObj name="" r:id="rId13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6073776" y="7519220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" name="对象 6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80201" y="750556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" name="" r:id="rId134" imgW="127000" imgH="177165" progId="Equation.KSEE3">
                  <p:embed/>
                </p:oleObj>
              </mc:Choice>
              <mc:Fallback>
                <p:oleObj name="" r:id="rId134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6680201" y="750556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" name="对象 6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0126" y="7813226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" name="" r:id="rId135" imgW="88265" imgH="165100" progId="Equation.KSEE3">
                  <p:embed/>
                </p:oleObj>
              </mc:Choice>
              <mc:Fallback>
                <p:oleObj name="" r:id="rId13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6"/>
                      <a:stretch>
                        <a:fillRect/>
                      </a:stretch>
                    </p:blipFill>
                    <p:spPr>
                      <a:xfrm>
                        <a:off x="6080126" y="7813226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" name="对象 6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6276" y="7808780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" name="" r:id="rId137" imgW="88265" imgH="165100" progId="Equation.KSEE3">
                  <p:embed/>
                </p:oleObj>
              </mc:Choice>
              <mc:Fallback>
                <p:oleObj name="" r:id="rId13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7026276" y="7808780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" name="TextBox 154"/>
          <p:cNvSpPr txBox="1"/>
          <p:nvPr/>
        </p:nvSpPr>
        <p:spPr>
          <a:xfrm>
            <a:off x="5998845" y="686244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Fake mask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5" name="Rounded Rectangle 152"/>
          <p:cNvSpPr/>
          <p:nvPr/>
        </p:nvSpPr>
        <p:spPr>
          <a:xfrm>
            <a:off x="5113655" y="8533765"/>
            <a:ext cx="1452880" cy="1247140"/>
          </a:xfrm>
          <a:prstGeom prst="roundRect">
            <a:avLst>
              <a:gd name="adj" fmla="val 229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26" name="表格 725"/>
          <p:cNvGraphicFramePr/>
          <p:nvPr>
            <p:custDataLst>
              <p:tags r:id="rId138"/>
            </p:custDataLst>
          </p:nvPr>
        </p:nvGraphicFramePr>
        <p:xfrm>
          <a:off x="5212080" y="884637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9" name="对象 7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1690" y="8855075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" name="" r:id="rId139" imgW="177165" imgH="228600" progId="Equation.KSEE3">
                  <p:embed/>
                </p:oleObj>
              </mc:Choice>
              <mc:Fallback>
                <p:oleObj name="" r:id="rId13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1690" y="8855075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" name="对象 7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8080" y="8856345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" name="" r:id="rId140" imgW="177165" imgH="228600" progId="Equation.KSEE3">
                  <p:embed/>
                </p:oleObj>
              </mc:Choice>
              <mc:Fallback>
                <p:oleObj name="" r:id="rId14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28080" y="8856345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" name="对象 7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9270" y="9148445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" name="" r:id="rId141" imgW="177165" imgH="228600" progId="Equation.KSEE3">
                  <p:embed/>
                </p:oleObj>
              </mc:Choice>
              <mc:Fallback>
                <p:oleObj name="" r:id="rId14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9270" y="9148445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" name="对象 7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0460" y="9139555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" name="" r:id="rId142" imgW="177165" imgH="228600" progId="Equation.KSEE3">
                  <p:embed/>
                </p:oleObj>
              </mc:Choice>
              <mc:Fallback>
                <p:oleObj name="" r:id="rId142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20460" y="9139555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" name="对象 7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5580" y="9139555"/>
          <a:ext cx="18224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" name="" r:id="rId143" imgW="165100" imgH="228600" progId="Equation.KSEE3">
                  <p:embed/>
                </p:oleObj>
              </mc:Choice>
              <mc:Fallback>
                <p:oleObj name="" r:id="rId143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75580" y="9139555"/>
                        <a:ext cx="182245" cy="2527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" name="对象 7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3040" y="9423400"/>
          <a:ext cx="184785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" name="" r:id="rId144" imgW="165100" imgH="241300" progId="Equation.KSEE3">
                  <p:embed/>
                </p:oleObj>
              </mc:Choice>
              <mc:Fallback>
                <p:oleObj name="" r:id="rId144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73040" y="9423400"/>
                        <a:ext cx="184785" cy="271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" name="对象 7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2205" y="9423400"/>
          <a:ext cx="199390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" name="" r:id="rId145" imgW="177165" imgH="241300" progId="Equation.KSEE3">
                  <p:embed/>
                </p:oleObj>
              </mc:Choice>
              <mc:Fallback>
                <p:oleObj name="" r:id="rId145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212205" y="9423400"/>
                        <a:ext cx="199390" cy="272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" name="TextBox 154"/>
          <p:cNvSpPr txBox="1"/>
          <p:nvPr/>
        </p:nvSpPr>
        <p:spPr>
          <a:xfrm>
            <a:off x="5059045" y="8539480"/>
            <a:ext cx="1618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Fake observed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直接箭头连接符 751"/>
          <p:cNvCxnSpPr/>
          <p:nvPr/>
        </p:nvCxnSpPr>
        <p:spPr>
          <a:xfrm>
            <a:off x="5615940" y="4788535"/>
            <a:ext cx="0" cy="375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3" name="直接箭头连接符 752"/>
          <p:cNvCxnSpPr>
            <a:stCxn id="671" idx="2"/>
          </p:cNvCxnSpPr>
          <p:nvPr/>
        </p:nvCxnSpPr>
        <p:spPr>
          <a:xfrm flipH="1">
            <a:off x="5593080" y="8119110"/>
            <a:ext cx="1006475" cy="42037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直接箭头连接符 753"/>
          <p:cNvCxnSpPr>
            <a:endCxn id="671" idx="0"/>
          </p:cNvCxnSpPr>
          <p:nvPr/>
        </p:nvCxnSpPr>
        <p:spPr>
          <a:xfrm>
            <a:off x="6591935" y="6135370"/>
            <a:ext cx="7620" cy="64833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5" name="对象 7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5740" y="889050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" name="" r:id="rId146" imgW="114300" imgH="177165" progId="Equation.KSEE3">
                  <p:embed/>
                </p:oleObj>
              </mc:Choice>
              <mc:Fallback>
                <p:oleObj name="" r:id="rId146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285740" y="889050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" name="对象 7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5940" y="889050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" name="" r:id="rId147" imgW="114300" imgH="177165" progId="Equation.KSEE3">
                  <p:embed/>
                </p:oleObj>
              </mc:Choice>
              <mc:Fallback>
                <p:oleObj name="" r:id="rId147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615940" y="889050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" name="对象 7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0740" y="918768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" name="" r:id="rId148" imgW="114300" imgH="177165" progId="Equation.KSEE3">
                  <p:embed/>
                </p:oleObj>
              </mc:Choice>
              <mc:Fallback>
                <p:oleObj name="" r:id="rId148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920740" y="918768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" name="对象 7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5940" y="945628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" name="" r:id="rId149" imgW="114300" imgH="177165" progId="Equation.KSEE3">
                  <p:embed/>
                </p:oleObj>
              </mc:Choice>
              <mc:Fallback>
                <p:oleObj name="" r:id="rId149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615940" y="945628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3" name="对象 7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7090" y="945755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" name="" r:id="rId150" imgW="114300" imgH="177165" progId="Equation.KSEE3">
                  <p:embed/>
                </p:oleObj>
              </mc:Choice>
              <mc:Fallback>
                <p:oleObj name="" r:id="rId150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927090" y="945755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" name="Rounded Rectangle 152"/>
          <p:cNvSpPr/>
          <p:nvPr/>
        </p:nvSpPr>
        <p:spPr>
          <a:xfrm>
            <a:off x="7026275" y="8519795"/>
            <a:ext cx="1405255" cy="1259205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66" name="表格 765"/>
          <p:cNvGraphicFramePr/>
          <p:nvPr>
            <p:custDataLst>
              <p:tags r:id="rId151"/>
            </p:custDataLst>
          </p:nvPr>
        </p:nvGraphicFramePr>
        <p:xfrm>
          <a:off x="7101205" y="884192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7" name="对象 76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56450" y="8850630"/>
          <a:ext cx="18161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" name="" r:id="rId152" imgW="165100" imgH="228600" progId="Equation.KSEE3">
                  <p:embed/>
                </p:oleObj>
              </mc:Choice>
              <mc:Fallback>
                <p:oleObj name="" r:id="rId152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56450" y="8850630"/>
                        <a:ext cx="181610" cy="2514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" name="对象 7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5735" y="8850630"/>
          <a:ext cx="193675" cy="25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" name="" r:id="rId153" imgW="177165" imgH="228600" progId="Equation.KSEE3">
                  <p:embed/>
                </p:oleObj>
              </mc:Choice>
              <mc:Fallback>
                <p:oleObj name="" r:id="rId15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85735" y="8850630"/>
                        <a:ext cx="193675" cy="2501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" name="对象 7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5695" y="9127675"/>
          <a:ext cx="20447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" name="" r:id="rId154" imgW="177165" imgH="228600" progId="Equation.KSEE3">
                  <p:embed/>
                </p:oleObj>
              </mc:Choice>
              <mc:Fallback>
                <p:oleObj name="" r:id="rId154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465695" y="9127675"/>
                        <a:ext cx="204470" cy="26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" name="对象 77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87995" y="9128310"/>
          <a:ext cx="203835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" name="" r:id="rId155" imgW="177165" imgH="228600" progId="Equation.KSEE3">
                  <p:embed/>
                </p:oleObj>
              </mc:Choice>
              <mc:Fallback>
                <p:oleObj name="" r:id="rId155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87995" y="9128310"/>
                        <a:ext cx="203835" cy="2628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" name="对象 7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315" y="9413875"/>
          <a:ext cx="19812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" name="" r:id="rId156" imgW="177165" imgH="241300" progId="Equation.KSEE3">
                  <p:embed/>
                </p:oleObj>
              </mc:Choice>
              <mc:Fallback>
                <p:oleObj name="" r:id="rId156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73315" y="9413875"/>
                        <a:ext cx="198120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" name="对象 7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5735" y="9406255"/>
          <a:ext cx="19812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" name="" r:id="rId157" imgW="177165" imgH="241300" progId="Equation.KSEE3">
                  <p:embed/>
                </p:oleObj>
              </mc:Choice>
              <mc:Fallback>
                <p:oleObj name="" r:id="rId157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85735" y="9406255"/>
                        <a:ext cx="198120" cy="270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" name="对象 7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01890" y="888034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" name="" r:id="rId158" imgW="114300" imgH="177165" progId="Equation.KSEE3">
                  <p:embed/>
                </p:oleObj>
              </mc:Choice>
              <mc:Fallback>
                <p:oleObj name="" r:id="rId158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501890" y="888034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" name="对象 7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5660" y="916482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" name="" r:id="rId159" imgW="114300" imgH="177165" progId="Equation.KSEE3">
                  <p:embed/>
                </p:oleObj>
              </mc:Choice>
              <mc:Fallback>
                <p:oleObj name="" r:id="rId159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185660" y="916482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" name="对象 7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6690" y="916609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" name="" r:id="rId160" imgW="114300" imgH="177165" progId="Equation.KSEE3">
                  <p:embed/>
                </p:oleObj>
              </mc:Choice>
              <mc:Fallback>
                <p:oleObj name="" r:id="rId160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806690" y="916609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5" name="对象 7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5660" y="945882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" name="" r:id="rId161" imgW="114300" imgH="177165" progId="Equation.KSEE3">
                  <p:embed/>
                </p:oleObj>
              </mc:Choice>
              <mc:Fallback>
                <p:oleObj name="" r:id="rId161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185660" y="945882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" name="对象 7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23555" y="944485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" name="" r:id="rId162" imgW="114300" imgH="177165" progId="Equation.KSEE3">
                  <p:embed/>
                </p:oleObj>
              </mc:Choice>
              <mc:Fallback>
                <p:oleObj name="" r:id="rId162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123555" y="944485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" name="对象 7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98155" y="8862378"/>
          <a:ext cx="193675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" name="" r:id="rId163" imgW="177165" imgH="228600" progId="Equation.KSEE3">
                  <p:embed/>
                </p:oleObj>
              </mc:Choice>
              <mc:Fallback>
                <p:oleObj name="" r:id="rId16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8098155" y="8862378"/>
                        <a:ext cx="193675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" name="TextBox 154"/>
          <p:cNvSpPr txBox="1"/>
          <p:nvPr/>
        </p:nvSpPr>
        <p:spPr>
          <a:xfrm>
            <a:off x="6871970" y="8533765"/>
            <a:ext cx="1704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Observed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2" name="圆角矩形 32"/>
          <p:cNvSpPr/>
          <p:nvPr/>
        </p:nvSpPr>
        <p:spPr bwMode="auto">
          <a:xfrm>
            <a:off x="5748020" y="10228580"/>
            <a:ext cx="2229485" cy="749935"/>
          </a:xfrm>
          <a:prstGeom prst="roundRect">
            <a:avLst>
              <a:gd name="adj" fmla="val 2982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Observed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3" name="直接箭头连接符 792"/>
          <p:cNvCxnSpPr>
            <a:stCxn id="725" idx="2"/>
            <a:endCxn id="792" idx="0"/>
          </p:cNvCxnSpPr>
          <p:nvPr/>
        </p:nvCxnSpPr>
        <p:spPr>
          <a:xfrm>
            <a:off x="5840095" y="9780905"/>
            <a:ext cx="1022985" cy="4476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5" name="直接箭头连接符 794"/>
          <p:cNvCxnSpPr>
            <a:stCxn id="765" idx="2"/>
            <a:endCxn id="792" idx="0"/>
          </p:cNvCxnSpPr>
          <p:nvPr/>
        </p:nvCxnSpPr>
        <p:spPr>
          <a:xfrm flipH="1">
            <a:off x="6863080" y="9779000"/>
            <a:ext cx="866140" cy="44958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6" name="肘形连接符 795"/>
          <p:cNvCxnSpPr>
            <a:stCxn id="792" idx="1"/>
            <a:endCxn id="125" idx="2"/>
          </p:cNvCxnSpPr>
          <p:nvPr/>
        </p:nvCxnSpPr>
        <p:spPr>
          <a:xfrm rot="10800000">
            <a:off x="4719320" y="6134735"/>
            <a:ext cx="1028065" cy="4468495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8" name="Rectangle 92"/>
          <p:cNvSpPr/>
          <p:nvPr/>
        </p:nvSpPr>
        <p:spPr>
          <a:xfrm>
            <a:off x="3456305" y="9004300"/>
            <a:ext cx="1138555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altLang="zh-CN" sz="1400" b="1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9" name="Rectangle 92"/>
          <p:cNvSpPr/>
          <p:nvPr/>
        </p:nvSpPr>
        <p:spPr>
          <a:xfrm>
            <a:off x="4683760" y="10603230"/>
            <a:ext cx="1099185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 b="1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altLang="zh-CN" sz="1400" b="1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1" name="Rounded Rectangle 152"/>
          <p:cNvSpPr/>
          <p:nvPr/>
        </p:nvSpPr>
        <p:spPr>
          <a:xfrm>
            <a:off x="803275" y="11753215"/>
            <a:ext cx="1646555" cy="1587500"/>
          </a:xfrm>
          <a:prstGeom prst="roundRect">
            <a:avLst>
              <a:gd name="adj" fmla="val 229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02" name="表格 801"/>
          <p:cNvGraphicFramePr/>
          <p:nvPr>
            <p:custDataLst>
              <p:tags r:id="rId164"/>
            </p:custDataLst>
          </p:nvPr>
        </p:nvGraphicFramePr>
        <p:xfrm>
          <a:off x="1076325" y="1227283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3" name="表格 802"/>
          <p:cNvGraphicFramePr/>
          <p:nvPr>
            <p:custDataLst>
              <p:tags r:id="rId165"/>
            </p:custDataLst>
          </p:nvPr>
        </p:nvGraphicFramePr>
        <p:xfrm>
          <a:off x="1029335" y="1230966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4" name="TextBox 154"/>
          <p:cNvSpPr txBox="1"/>
          <p:nvPr/>
        </p:nvSpPr>
        <p:spPr>
          <a:xfrm>
            <a:off x="803910" y="11865610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Source Domain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05" name="表格 804"/>
          <p:cNvGraphicFramePr/>
          <p:nvPr>
            <p:custDataLst>
              <p:tags r:id="rId166"/>
            </p:custDataLst>
          </p:nvPr>
        </p:nvGraphicFramePr>
        <p:xfrm>
          <a:off x="974090" y="1235474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6" name="对象 8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5210" y="12363450"/>
          <a:ext cx="175260" cy="24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" name="" r:id="rId167" imgW="165100" imgH="228600" progId="Equation.KSEE3">
                  <p:embed/>
                </p:oleObj>
              </mc:Choice>
              <mc:Fallback>
                <p:oleObj name="" r:id="rId16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210" y="12363450"/>
                        <a:ext cx="175260" cy="242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" name="对象 80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3700" y="12363450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" name="" r:id="rId168" imgW="177165" imgH="228600" progId="Equation.KSEE3">
                  <p:embed/>
                </p:oleObj>
              </mc:Choice>
              <mc:Fallback>
                <p:oleObj name="" r:id="rId16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3700" y="12363450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" name="对象 80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0090" y="12364720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" name="" r:id="rId169" imgW="177165" imgH="228600" progId="Equation.KSEE3">
                  <p:embed/>
                </p:oleObj>
              </mc:Choice>
              <mc:Fallback>
                <p:oleObj name="" r:id="rId16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0090" y="12364720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" name="对象 8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1280" y="12656820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" name="" r:id="rId170" imgW="177165" imgH="228600" progId="Equation.KSEE3">
                  <p:embed/>
                </p:oleObj>
              </mc:Choice>
              <mc:Fallback>
                <p:oleObj name="" r:id="rId17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51280" y="12656820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" name="对象 8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2470" y="12660630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" name="" r:id="rId171" imgW="177165" imgH="228600" progId="Equation.KSEE3">
                  <p:embed/>
                </p:oleObj>
              </mc:Choice>
              <mc:Fallback>
                <p:oleObj name="" r:id="rId17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2470" y="12660630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" name="对象 8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5090" y="1294130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" name="" r:id="rId172" imgW="177165" imgH="241300" progId="Equation.KSEE3">
                  <p:embed/>
                </p:oleObj>
              </mc:Choice>
              <mc:Fallback>
                <p:oleObj name="" r:id="rId172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55090" y="1294130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" name="对象 8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9890" y="1294130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" name="" r:id="rId173" imgW="177165" imgH="241300" progId="Equation.KSEE3">
                  <p:embed/>
                </p:oleObj>
              </mc:Choice>
              <mc:Fallback>
                <p:oleObj name="" r:id="rId173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59890" y="1294130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" name="对象 8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8105" y="12364085"/>
          <a:ext cx="19558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" name="" r:id="rId174" imgW="177165" imgH="228600" progId="Equation.KSEE3">
                  <p:embed/>
                </p:oleObj>
              </mc:Choice>
              <mc:Fallback>
                <p:oleObj name="" r:id="rId174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48105" y="12364085"/>
                        <a:ext cx="195580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" name="对象 8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7590" y="12647930"/>
          <a:ext cx="18224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" name="" r:id="rId175" imgW="165100" imgH="228600" progId="Equation.KSEE3">
                  <p:embed/>
                </p:oleObj>
              </mc:Choice>
              <mc:Fallback>
                <p:oleObj name="" r:id="rId175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7590" y="12647930"/>
                        <a:ext cx="182245" cy="2527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" name="对象 8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8620" y="12647930"/>
          <a:ext cx="19621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" name="" r:id="rId176" imgW="177165" imgH="228600" progId="Equation.KSEE3">
                  <p:embed/>
                </p:oleObj>
              </mc:Choice>
              <mc:Fallback>
                <p:oleObj name="" r:id="rId17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58620" y="12647930"/>
                        <a:ext cx="196215" cy="2533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" name="对象 8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5050" y="12919075"/>
          <a:ext cx="184785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" name="" r:id="rId177" imgW="165100" imgH="241300" progId="Equation.KSEE3">
                  <p:embed/>
                </p:oleObj>
              </mc:Choice>
              <mc:Fallback>
                <p:oleObj name="" r:id="rId177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35050" y="12919075"/>
                        <a:ext cx="184785" cy="271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" name="对象 8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4215" y="12919075"/>
          <a:ext cx="199390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" name="" r:id="rId178" imgW="177165" imgH="241300" progId="Equation.KSEE3">
                  <p:embed/>
                </p:oleObj>
              </mc:Choice>
              <mc:Fallback>
                <p:oleObj name="" r:id="rId178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974215" y="12919075"/>
                        <a:ext cx="199390" cy="272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" name="矩形 830"/>
          <p:cNvSpPr/>
          <p:nvPr/>
        </p:nvSpPr>
        <p:spPr>
          <a:xfrm>
            <a:off x="857885" y="13498195"/>
            <a:ext cx="1463040" cy="360045"/>
          </a:xfrm>
          <a:prstGeom prst="rect">
            <a:avLst/>
          </a:prstGeom>
          <a:solidFill>
            <a:srgbClr val="F5F5F5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832" name="矩形 34"/>
          <p:cNvSpPr/>
          <p:nvPr/>
        </p:nvSpPr>
        <p:spPr bwMode="auto">
          <a:xfrm>
            <a:off x="951757" y="1358700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3" name="矩形 34"/>
          <p:cNvSpPr/>
          <p:nvPr/>
        </p:nvSpPr>
        <p:spPr bwMode="auto">
          <a:xfrm>
            <a:off x="1236872" y="1358700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4" name="矩形 34"/>
          <p:cNvSpPr/>
          <p:nvPr/>
        </p:nvSpPr>
        <p:spPr bwMode="auto">
          <a:xfrm>
            <a:off x="1507382" y="1358573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5" name="矩形 34"/>
          <p:cNvSpPr/>
          <p:nvPr/>
        </p:nvSpPr>
        <p:spPr bwMode="auto">
          <a:xfrm>
            <a:off x="1774082" y="1358700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6" name="矩形 34"/>
          <p:cNvSpPr/>
          <p:nvPr/>
        </p:nvSpPr>
        <p:spPr bwMode="auto">
          <a:xfrm>
            <a:off x="2045227" y="1358700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7" name="圆角矩形 32"/>
          <p:cNvSpPr/>
          <p:nvPr/>
        </p:nvSpPr>
        <p:spPr bwMode="auto">
          <a:xfrm>
            <a:off x="3129280" y="12171680"/>
            <a:ext cx="1465580" cy="749935"/>
          </a:xfrm>
          <a:prstGeom prst="roundRect">
            <a:avLst>
              <a:gd name="adj" fmla="val 298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8" name="直接箭头连接符 837"/>
          <p:cNvCxnSpPr>
            <a:stCxn id="801" idx="3"/>
            <a:endCxn id="837" idx="1"/>
          </p:cNvCxnSpPr>
          <p:nvPr/>
        </p:nvCxnSpPr>
        <p:spPr>
          <a:xfrm>
            <a:off x="2449830" y="12546965"/>
            <a:ext cx="679450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直接箭头连接符 839"/>
          <p:cNvCxnSpPr>
            <a:stCxn id="831" idx="3"/>
            <a:endCxn id="837" idx="1"/>
          </p:cNvCxnSpPr>
          <p:nvPr/>
        </p:nvCxnSpPr>
        <p:spPr>
          <a:xfrm flipV="1">
            <a:off x="2320925" y="12546965"/>
            <a:ext cx="808355" cy="113157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1" name="表格 840"/>
          <p:cNvGraphicFramePr/>
          <p:nvPr>
            <p:custDataLst>
              <p:tags r:id="rId179"/>
            </p:custDataLst>
          </p:nvPr>
        </p:nvGraphicFramePr>
        <p:xfrm>
          <a:off x="5091430" y="1204550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2" name="表格 841"/>
          <p:cNvGraphicFramePr/>
          <p:nvPr>
            <p:custDataLst>
              <p:tags r:id="rId180"/>
            </p:custDataLst>
          </p:nvPr>
        </p:nvGraphicFramePr>
        <p:xfrm>
          <a:off x="5050790" y="1208804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3" name="表格 842"/>
          <p:cNvGraphicFramePr/>
          <p:nvPr>
            <p:custDataLst>
              <p:tags r:id="rId181"/>
            </p:custDataLst>
          </p:nvPr>
        </p:nvGraphicFramePr>
        <p:xfrm>
          <a:off x="4994275" y="1213376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4" name="对象 8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8098" y="12178532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" name="" r:id="rId182" imgW="88265" imgH="165100" progId="Equation.KSEE3">
                  <p:embed/>
                </p:oleObj>
              </mc:Choice>
              <mc:Fallback>
                <p:oleObj name="" r:id="rId182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098098" y="12178532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" name="对象 8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6113" y="1217853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" name="" r:id="rId183" imgW="88265" imgH="165100" progId="Equation.KSEE3">
                  <p:embed/>
                </p:oleObj>
              </mc:Choice>
              <mc:Fallback>
                <p:oleObj name="" r:id="rId18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726113" y="1217853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8" name="对象 8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9963" y="1217853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" name="" r:id="rId184" imgW="88265" imgH="165100" progId="Equation.KSEE3">
                  <p:embed/>
                </p:oleObj>
              </mc:Choice>
              <mc:Fallback>
                <p:oleObj name="" r:id="rId184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6049963" y="1217853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" name="对象 8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9963" y="1246364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" name="" r:id="rId185" imgW="88265" imgH="165100" progId="Equation.KSEE3">
                  <p:embed/>
                </p:oleObj>
              </mc:Choice>
              <mc:Fallback>
                <p:oleObj name="" r:id="rId18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6049963" y="1246364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" name="对象 8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4328" y="124617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" name="" r:id="rId186" imgW="88265" imgH="165100" progId="Equation.KSEE3">
                  <p:embed/>
                </p:oleObj>
              </mc:Choice>
              <mc:Fallback>
                <p:oleObj name="" r:id="rId186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414328" y="124617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" name="对象 8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4328" y="1275003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" name="" r:id="rId187" imgW="88265" imgH="165100" progId="Equation.KSEE3">
                  <p:embed/>
                </p:oleObj>
              </mc:Choice>
              <mc:Fallback>
                <p:oleObj name="" r:id="rId18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414328" y="1275003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" name="对象 8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6113" y="1275574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" name="" r:id="rId188" imgW="88265" imgH="165100" progId="Equation.KSEE3">
                  <p:embed/>
                </p:oleObj>
              </mc:Choice>
              <mc:Fallback>
                <p:oleObj name="" r:id="rId188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726113" y="1275574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" name="对象 8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1786" y="1217980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" name="" r:id="rId189" imgW="127000" imgH="177165" progId="Equation.KSEE3">
                  <p:embed/>
                </p:oleObj>
              </mc:Choice>
              <mc:Fallback>
                <p:oleObj name="" r:id="rId189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391786" y="1217980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" name="对象 8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5556" y="1246174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" name="" r:id="rId190" imgW="127000" imgH="177165" progId="Equation.KSEE3">
                  <p:embed/>
                </p:oleObj>
              </mc:Choice>
              <mc:Fallback>
                <p:oleObj name="" r:id="rId190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075556" y="1246174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" name="对象 8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04206" y="1245475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" name="" r:id="rId191" imgW="127000" imgH="177165" progId="Equation.KSEE3">
                  <p:embed/>
                </p:oleObj>
              </mc:Choice>
              <mc:Fallback>
                <p:oleObj name="" r:id="rId19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704206" y="1245475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" name="对象 8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81906" y="1274304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" name="" r:id="rId192" imgW="127000" imgH="177165" progId="Equation.KSEE3">
                  <p:embed/>
                </p:oleObj>
              </mc:Choice>
              <mc:Fallback>
                <p:oleObj name="" r:id="rId19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081906" y="1274304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" name="对象 8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8056" y="1275130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" name="" r:id="rId193" imgW="127000" imgH="177165" progId="Equation.KSEE3">
                  <p:embed/>
                </p:oleObj>
              </mc:Choice>
              <mc:Fallback>
                <p:oleObj name="" r:id="rId193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6028056" y="1275130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" name="Rounded Rectangle 152"/>
          <p:cNvSpPr/>
          <p:nvPr/>
        </p:nvSpPr>
        <p:spPr>
          <a:xfrm>
            <a:off x="6734810" y="12059285"/>
            <a:ext cx="1646555" cy="1528445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71" name="表格 870"/>
          <p:cNvGraphicFramePr/>
          <p:nvPr>
            <p:custDataLst>
              <p:tags r:id="rId194"/>
            </p:custDataLst>
          </p:nvPr>
        </p:nvGraphicFramePr>
        <p:xfrm>
          <a:off x="7028180" y="1256556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2" name="表格 871"/>
          <p:cNvGraphicFramePr/>
          <p:nvPr>
            <p:custDataLst>
              <p:tags r:id="rId195"/>
            </p:custDataLst>
          </p:nvPr>
        </p:nvGraphicFramePr>
        <p:xfrm>
          <a:off x="6981190" y="1260239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3" name="TextBox 154"/>
          <p:cNvSpPr txBox="1"/>
          <p:nvPr/>
        </p:nvSpPr>
        <p:spPr>
          <a:xfrm>
            <a:off x="6735445" y="12171680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Domain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0" name="直接箭头连接符 909"/>
          <p:cNvCxnSpPr/>
          <p:nvPr/>
        </p:nvCxnSpPr>
        <p:spPr>
          <a:xfrm>
            <a:off x="2439035" y="13157200"/>
            <a:ext cx="4289425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1" name="直接箭头连接符 910"/>
          <p:cNvCxnSpPr/>
          <p:nvPr/>
        </p:nvCxnSpPr>
        <p:spPr>
          <a:xfrm>
            <a:off x="6369685" y="12602210"/>
            <a:ext cx="325755" cy="563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2" name="直接箭头连接符 911"/>
          <p:cNvCxnSpPr/>
          <p:nvPr/>
        </p:nvCxnSpPr>
        <p:spPr>
          <a:xfrm>
            <a:off x="4594860" y="12541885"/>
            <a:ext cx="415290" cy="101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4" name="下箭头 913"/>
          <p:cNvSpPr/>
          <p:nvPr/>
        </p:nvSpPr>
        <p:spPr>
          <a:xfrm>
            <a:off x="4004945" y="2843530"/>
            <a:ext cx="1280795" cy="3886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915" name="下箭头 914"/>
          <p:cNvSpPr/>
          <p:nvPr/>
        </p:nvSpPr>
        <p:spPr>
          <a:xfrm>
            <a:off x="3943350" y="11232515"/>
            <a:ext cx="1280795" cy="3886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916" name="TextBox 154"/>
          <p:cNvSpPr txBox="1"/>
          <p:nvPr/>
        </p:nvSpPr>
        <p:spPr>
          <a:xfrm>
            <a:off x="1592580" y="3928110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154"/>
          <p:cNvSpPr txBox="1"/>
          <p:nvPr/>
        </p:nvSpPr>
        <p:spPr>
          <a:xfrm>
            <a:off x="6925945" y="3929380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96"/>
            </p:custDataLst>
          </p:nvPr>
        </p:nvGraphicFramePr>
        <p:xfrm>
          <a:off x="6925310" y="1264684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6430" y="12655550"/>
          <a:ext cx="175260" cy="24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97" imgW="165100" imgH="228600" progId="Equation.KSEE3">
                  <p:embed/>
                </p:oleObj>
              </mc:Choice>
              <mc:Fallback>
                <p:oleObj name="" r:id="rId19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96430" y="12655550"/>
                        <a:ext cx="175260" cy="242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4920" y="12655550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98" imgW="177165" imgH="228600" progId="Equation.KSEE3">
                  <p:embed/>
                </p:oleObj>
              </mc:Choice>
              <mc:Fallback>
                <p:oleObj name="" r:id="rId19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4920" y="12655550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1310" y="12656820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99" imgW="177165" imgH="228600" progId="Equation.KSEE3">
                  <p:embed/>
                </p:oleObj>
              </mc:Choice>
              <mc:Fallback>
                <p:oleObj name="" r:id="rId19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41310" y="12656820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2500" y="12948920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00" imgW="177165" imgH="228600" progId="Equation.KSEE3">
                  <p:embed/>
                </p:oleObj>
              </mc:Choice>
              <mc:Fallback>
                <p:oleObj name="" r:id="rId20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02500" y="12948920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33690" y="12952730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01" imgW="177165" imgH="228600" progId="Equation.KSEE3">
                  <p:embed/>
                </p:oleObj>
              </mc:Choice>
              <mc:Fallback>
                <p:oleObj name="" r:id="rId20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3690" y="12952730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6310" y="1323340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02" imgW="177165" imgH="241300" progId="Equation.KSEE3">
                  <p:embed/>
                </p:oleObj>
              </mc:Choice>
              <mc:Fallback>
                <p:oleObj name="" r:id="rId202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06310" y="1323340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1110" y="1323340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03" imgW="177165" imgH="241300" progId="Equation.KSEE3">
                  <p:embed/>
                </p:oleObj>
              </mc:Choice>
              <mc:Fallback>
                <p:oleObj name="" r:id="rId203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11110" y="1323340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41235" y="1268589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04" imgW="114300" imgH="177165" progId="Equation.KSEE3">
                  <p:embed/>
                </p:oleObj>
              </mc:Choice>
              <mc:Fallback>
                <p:oleObj name="" r:id="rId204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341235" y="1268589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7700" y="1297101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05" imgW="114300" imgH="177165" progId="Equation.KSEE3">
                  <p:embed/>
                </p:oleObj>
              </mc:Choice>
              <mc:Fallback>
                <p:oleObj name="" r:id="rId205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997700" y="1297101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7700" y="1324850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206" imgW="114300" imgH="177165" progId="Equation.KSEE3">
                  <p:embed/>
                </p:oleObj>
              </mc:Choice>
              <mc:Fallback>
                <p:oleObj name="" r:id="rId206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997700" y="1324850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33970" y="1296720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07" imgW="114300" imgH="177165" progId="Equation.KSEE3">
                  <p:embed/>
                </p:oleObj>
              </mc:Choice>
              <mc:Fallback>
                <p:oleObj name="" r:id="rId207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633970" y="1296720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6075" y="1325930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08" imgW="114300" imgH="177165" progId="Equation.KSEE3">
                  <p:embed/>
                </p:oleObj>
              </mc:Choice>
              <mc:Fallback>
                <p:oleObj name="" r:id="rId208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966075" y="1325930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2187918" y="4981811"/>
            <a:ext cx="4938540" cy="2763322"/>
          </a:xfrm>
          <a:prstGeom prst="roundRect">
            <a:avLst>
              <a:gd name="adj" fmla="val 2291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51275" y="8323765"/>
          <a:ext cx="1455420" cy="17837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5140"/>
                <a:gridCol w="485140"/>
                <a:gridCol w="485140"/>
              </a:tblGrid>
              <a:tr h="4425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887" t="-2326" r="-207547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00000" t="-2326" r="-103704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03774" t="-2326" r="-5660" b="-309302"/>
                      </a:stretch>
                    </a:blip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2590" y="6406065"/>
          <a:ext cx="974090" cy="1157605"/>
        </p:xfrm>
        <a:graphic>
          <a:graphicData uri="http://schemas.openxmlformats.org/drawingml/2006/table">
            <a:tbl>
              <a:tblPr/>
              <a:tblGrid>
                <a:gridCol w="974090"/>
              </a:tblGrid>
              <a:tr h="11576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872646" y="2365292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46" y="5965292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1016254" y="2764886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54" y="6364886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1168258" y="3164480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258" y="6764480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1012929" y="3564074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29" y="7164074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/>
              <p:cNvSpPr/>
              <p:nvPr/>
            </p:nvSpPr>
            <p:spPr>
              <a:xfrm>
                <a:off x="872646" y="3963668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46" y="7563668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ounded Rectangle 81"/>
              <p:cNvSpPr>
                <a:spLocks noChangeAspect="1"/>
              </p:cNvSpPr>
              <p:nvPr/>
            </p:nvSpPr>
            <p:spPr>
              <a:xfrm>
                <a:off x="4012699" y="2024437"/>
                <a:ext cx="979122" cy="5400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Rounded 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534" y="5228197"/>
                <a:ext cx="979122" cy="540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4" name="矩形 34"/>
          <p:cNvSpPr/>
          <p:nvPr/>
        </p:nvSpPr>
        <p:spPr bwMode="auto">
          <a:xfrm>
            <a:off x="2188272" y="8155437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5" name="矩形 34"/>
          <p:cNvSpPr/>
          <p:nvPr/>
        </p:nvSpPr>
        <p:spPr bwMode="auto">
          <a:xfrm>
            <a:off x="2471947" y="657973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6" name="矩形 34"/>
          <p:cNvSpPr/>
          <p:nvPr/>
        </p:nvSpPr>
        <p:spPr bwMode="auto">
          <a:xfrm>
            <a:off x="2471947" y="684709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7" name="矩形 34"/>
          <p:cNvSpPr/>
          <p:nvPr/>
        </p:nvSpPr>
        <p:spPr bwMode="auto">
          <a:xfrm>
            <a:off x="2471947" y="711445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197444" y="4185612"/>
                <a:ext cx="755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79" y="7389372"/>
                <a:ext cx="75533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41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89" name="Straight Arrow Connector 88"/>
          <p:cNvCxnSpPr>
            <a:stCxn id="94" idx="3"/>
            <a:endCxn id="95" idx="1"/>
          </p:cNvCxnSpPr>
          <p:nvPr/>
        </p:nvCxnSpPr>
        <p:spPr>
          <a:xfrm>
            <a:off x="4148277" y="6937090"/>
            <a:ext cx="314325" cy="57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5" idx="3"/>
            <a:endCxn id="96" idx="1"/>
          </p:cNvCxnSpPr>
          <p:nvPr/>
        </p:nvCxnSpPr>
        <p:spPr>
          <a:xfrm flipV="1">
            <a:off x="5442251" y="6937147"/>
            <a:ext cx="260350" cy="57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U-Turn Arrow 90"/>
          <p:cNvSpPr/>
          <p:nvPr/>
        </p:nvSpPr>
        <p:spPr>
          <a:xfrm rot="10800000">
            <a:off x="3505834" y="7348949"/>
            <a:ext cx="2949277" cy="288000"/>
          </a:xfrm>
          <a:prstGeom prst="uturnArrow">
            <a:avLst>
              <a:gd name="adj1" fmla="val 27740"/>
              <a:gd name="adj2" fmla="val 25000"/>
              <a:gd name="adj3" fmla="val 29636"/>
              <a:gd name="adj4" fmla="val 40697"/>
              <a:gd name="adj5" fmla="val 9694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3711" y="7484714"/>
            <a:ext cx="807646" cy="23659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608789" y="7451078"/>
            <a:ext cx="9605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94" name="圆角矩形 32"/>
          <p:cNvSpPr/>
          <p:nvPr/>
        </p:nvSpPr>
        <p:spPr bwMode="auto">
          <a:xfrm>
            <a:off x="2996277" y="6561977"/>
            <a:ext cx="1152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ounded Rectangle 94"/>
              <p:cNvSpPr/>
              <p:nvPr/>
            </p:nvSpPr>
            <p:spPr>
              <a:xfrm>
                <a:off x="4386216" y="3469737"/>
                <a:ext cx="979200" cy="54000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𝒕</m:t>
                        </m:r>
                      </m:e>
                      <m:sup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400" kern="0" dirty="0">
                  <a:solidFill>
                    <a:prstClr val="black"/>
                  </a:solidFill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95" name="Rounded 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051" y="6673497"/>
                <a:ext cx="979200" cy="540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6" name="圆角矩形 32"/>
          <p:cNvSpPr/>
          <p:nvPr/>
        </p:nvSpPr>
        <p:spPr bwMode="auto">
          <a:xfrm>
            <a:off x="5702520" y="6561977"/>
            <a:ext cx="1296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3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Elbow Connector 96"/>
          <p:cNvCxnSpPr>
            <a:stCxn id="82" idx="3"/>
            <a:endCxn id="96" idx="0"/>
          </p:cNvCxnSpPr>
          <p:nvPr/>
        </p:nvCxnSpPr>
        <p:spPr>
          <a:xfrm>
            <a:off x="5068570" y="5497830"/>
            <a:ext cx="1282065" cy="1064260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4" idx="3"/>
            <a:endCxn id="94" idx="1"/>
          </p:cNvCxnSpPr>
          <p:nvPr/>
        </p:nvCxnSpPr>
        <p:spPr>
          <a:xfrm flipV="1">
            <a:off x="2548272" y="6937292"/>
            <a:ext cx="448310" cy="166814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矩形 34"/>
          <p:cNvSpPr/>
          <p:nvPr/>
        </p:nvSpPr>
        <p:spPr bwMode="auto">
          <a:xfrm rot="16200000">
            <a:off x="4999830" y="5891645"/>
            <a:ext cx="360000" cy="6431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1" name="Oval 100"/>
          <p:cNvSpPr/>
          <p:nvPr/>
        </p:nvSpPr>
        <p:spPr>
          <a:xfrm rot="10800000">
            <a:off x="4935882" y="6105239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0800000">
            <a:off x="5209648" y="6105240"/>
            <a:ext cx="216000" cy="216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kern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0013" y="5890252"/>
            <a:ext cx="5588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en-U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/>
          <p:cNvCxnSpPr>
            <a:stCxn id="100" idx="2"/>
          </p:cNvCxnSpPr>
          <p:nvPr/>
        </p:nvCxnSpPr>
        <p:spPr>
          <a:xfrm flipV="1">
            <a:off x="5501424" y="6212603"/>
            <a:ext cx="833969" cy="1"/>
          </a:xfrm>
          <a:prstGeom prst="straightConnector1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0"/>
            <a:endCxn id="94" idx="0"/>
          </p:cNvCxnSpPr>
          <p:nvPr/>
        </p:nvCxnSpPr>
        <p:spPr>
          <a:xfrm rot="10800000" flipV="1">
            <a:off x="3572510" y="6212840"/>
            <a:ext cx="1285875" cy="349250"/>
          </a:xfrm>
          <a:prstGeom prst="bentConnector2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圆角矩形 32"/>
          <p:cNvSpPr/>
          <p:nvPr/>
        </p:nvSpPr>
        <p:spPr bwMode="auto">
          <a:xfrm>
            <a:off x="2310476" y="5710007"/>
            <a:ext cx="992628" cy="524182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Sampler</a:t>
            </a: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87014" y="5140427"/>
            <a:ext cx="15615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-668417" y="5479016"/>
            <a:ext cx="2431559" cy="2763322"/>
          </a:xfrm>
          <a:prstGeom prst="roundRect">
            <a:avLst>
              <a:gd name="adj" fmla="val 229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ight Arrow 153"/>
          <p:cNvSpPr/>
          <p:nvPr/>
        </p:nvSpPr>
        <p:spPr>
          <a:xfrm>
            <a:off x="606627" y="6789904"/>
            <a:ext cx="312340" cy="216000"/>
          </a:xfrm>
          <a:prstGeom prst="rightArrow">
            <a:avLst>
              <a:gd name="adj1" fmla="val 43876"/>
              <a:gd name="adj2" fmla="val 62211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-668417" y="5574721"/>
            <a:ext cx="24315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-647289" y="3912868"/>
                <a:ext cx="13286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original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</a:p>
              <a:p>
                <a:pPr algn="ctr"/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7289" y="7512868"/>
                <a:ext cx="1328604" cy="553998"/>
              </a:xfrm>
              <a:prstGeom prst="rect">
                <a:avLst/>
              </a:prstGeom>
              <a:blipFill rotWithShape="0">
                <a:blip r:embed="rId11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74" name="Elbow Connector 173"/>
          <p:cNvCxnSpPr>
            <a:stCxn id="124" idx="3"/>
            <a:endCxn id="82" idx="1"/>
          </p:cNvCxnSpPr>
          <p:nvPr/>
        </p:nvCxnSpPr>
        <p:spPr>
          <a:xfrm flipV="1">
            <a:off x="3303270" y="5497830"/>
            <a:ext cx="786130" cy="47434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Right Arrow 174"/>
          <p:cNvSpPr/>
          <p:nvPr/>
        </p:nvSpPr>
        <p:spPr>
          <a:xfrm>
            <a:off x="1821612" y="6239813"/>
            <a:ext cx="366078" cy="285197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8872206" y="6330450"/>
          <a:ext cx="973455" cy="1158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485"/>
                <a:gridCol w="324485"/>
                <a:gridCol w="324485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2"/>
                      <a:stretch>
                        <a:fillRect l="-1852" t="-2326" r="-201852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2"/>
                      <a:stretch>
                        <a:fillRect l="-103774" t="-2326" r="-105660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2"/>
                      <a:stretch>
                        <a:fillRect l="-200000" t="-2326" r="-3704" b="-309302"/>
                      </a:stretch>
                    </a:blip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Table 176"/>
          <p:cNvGraphicFramePr>
            <a:graphicFrameLocks noGrp="1"/>
          </p:cNvGraphicFramePr>
          <p:nvPr/>
        </p:nvGraphicFramePr>
        <p:xfrm>
          <a:off x="8872206" y="6327876"/>
          <a:ext cx="973455" cy="1054133"/>
        </p:xfrm>
        <a:graphic>
          <a:graphicData uri="http://schemas.openxmlformats.org/drawingml/2006/table">
            <a:tbl>
              <a:tblPr/>
              <a:tblGrid>
                <a:gridCol w="973455"/>
              </a:tblGrid>
              <a:tr h="105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7513257" y="5974728"/>
            <a:ext cx="799612" cy="1930400"/>
            <a:chOff x="8938377" y="2476330"/>
            <a:chExt cx="799612" cy="1930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ounded Rectangle 177"/>
                <p:cNvSpPr/>
                <p:nvPr/>
              </p:nvSpPr>
              <p:spPr>
                <a:xfrm>
                  <a:off x="8938377" y="2476330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8" name="Rounded 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377" y="2476330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3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ounded Rectangle 178"/>
                <p:cNvSpPr/>
                <p:nvPr/>
              </p:nvSpPr>
              <p:spPr>
                <a:xfrm>
                  <a:off x="9081985" y="2875924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9" name="Rounded 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1985" y="2875924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4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ounded Rectangle 179"/>
                <p:cNvSpPr/>
                <p:nvPr/>
              </p:nvSpPr>
              <p:spPr>
                <a:xfrm>
                  <a:off x="9233989" y="3275518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0" name="Rounded 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989" y="3275518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5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ounded Rectangle 180"/>
                <p:cNvSpPr/>
                <p:nvPr/>
              </p:nvSpPr>
              <p:spPr>
                <a:xfrm>
                  <a:off x="9078660" y="3675112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b="1" i="1" kern="0" smtClean="0">
                          <a:solidFill>
                            <a:prstClr val="black"/>
                          </a:solidFill>
                          <a:latin typeface="Cambria Math" charset="0"/>
                          <a:cs typeface="Arial" panose="020B0604020202020204" pitchFamily="34" charset="0"/>
                        </a:rPr>
                        <m:t>…</m:t>
                      </m:r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1" name="Rounded 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8660" y="3675112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6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ounded Rectangle 181"/>
                <p:cNvSpPr/>
                <p:nvPr/>
              </p:nvSpPr>
              <p:spPr>
                <a:xfrm>
                  <a:off x="8938377" y="4074706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2" name="Rounded 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377" y="4074706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7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183" name="Rounded Rectangle 182"/>
          <p:cNvSpPr/>
          <p:nvPr/>
        </p:nvSpPr>
        <p:spPr>
          <a:xfrm>
            <a:off x="7440509" y="5479016"/>
            <a:ext cx="2525282" cy="2763322"/>
          </a:xfrm>
          <a:prstGeom prst="roundRect">
            <a:avLst>
              <a:gd name="adj" fmla="val 229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ight Arrow 183"/>
          <p:cNvSpPr/>
          <p:nvPr/>
        </p:nvSpPr>
        <p:spPr>
          <a:xfrm>
            <a:off x="8469371" y="6799340"/>
            <a:ext cx="312340" cy="216000"/>
          </a:xfrm>
          <a:prstGeom prst="rightArrow">
            <a:avLst>
              <a:gd name="adj1" fmla="val 43876"/>
              <a:gd name="adj2" fmla="val 62211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39591" y="5578518"/>
            <a:ext cx="2526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8806132" y="3912868"/>
                <a:ext cx="11223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fake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132" y="7512868"/>
                <a:ext cx="1122373" cy="553998"/>
              </a:xfrm>
              <a:prstGeom prst="rect">
                <a:avLst/>
              </a:prstGeom>
              <a:blipFill rotWithShape="0">
                <a:blip r:embed="rId18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88" name="Right Arrow 187"/>
          <p:cNvSpPr/>
          <p:nvPr/>
        </p:nvSpPr>
        <p:spPr>
          <a:xfrm>
            <a:off x="7095771" y="6808551"/>
            <a:ext cx="290686" cy="285197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2239" y="7920300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39591" y="7937261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422400" y="7567566"/>
            <a:ext cx="5542755" cy="2536298"/>
          </a:xfrm>
          <a:prstGeom prst="roundRect">
            <a:avLst>
              <a:gd name="adj" fmla="val 2291"/>
            </a:avLst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41328" y="5754844"/>
          <a:ext cx="1314450" cy="822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8150"/>
                <a:gridCol w="438150"/>
                <a:gridCol w="438150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2857" t="-4545" r="-197143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105882" t="-4545" r="-102941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200000" t="-4545" b="-168182"/>
                      </a:stretch>
                    </a:blip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41245" y="5755190"/>
          <a:ext cx="1314450" cy="815975"/>
        </p:xfrm>
        <a:graphic>
          <a:graphicData uri="http://schemas.openxmlformats.org/drawingml/2006/table">
            <a:tbl>
              <a:tblPr/>
              <a:tblGrid>
                <a:gridCol w="1314450"/>
              </a:tblGrid>
              <a:tr h="815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1787867" y="3265050"/>
                <a:ext cx="504000" cy="249619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67" y="6865050"/>
                <a:ext cx="504000" cy="24961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2484498" y="3262649"/>
                <a:ext cx="504000" cy="24962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8" y="6862649"/>
                <a:ext cx="504000" cy="24962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3181129" y="3261905"/>
                <a:ext cx="504000" cy="250252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29" y="6861905"/>
                <a:ext cx="504000" cy="250252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ounded Rectangle 81"/>
              <p:cNvSpPr>
                <a:spLocks/>
              </p:cNvSpPr>
              <p:nvPr/>
            </p:nvSpPr>
            <p:spPr>
              <a:xfrm>
                <a:off x="4402863" y="4236748"/>
                <a:ext cx="1031759" cy="4320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5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sz="15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500" b="1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500" b="0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Rounded 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863" y="7836748"/>
                <a:ext cx="1031759" cy="43200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5"/>
                <a:stretch>
                  <a:fillRect l="-1205"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4" name="矩形 34"/>
          <p:cNvSpPr/>
          <p:nvPr/>
        </p:nvSpPr>
        <p:spPr bwMode="auto">
          <a:xfrm>
            <a:off x="1785568" y="8832702"/>
            <a:ext cx="360000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34"/>
          <p:cNvSpPr/>
          <p:nvPr/>
        </p:nvSpPr>
        <p:spPr bwMode="auto">
          <a:xfrm>
            <a:off x="1875568" y="8913300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 34"/>
          <p:cNvSpPr/>
          <p:nvPr/>
        </p:nvSpPr>
        <p:spPr bwMode="auto">
          <a:xfrm>
            <a:off x="1875568" y="9180660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34"/>
          <p:cNvSpPr/>
          <p:nvPr/>
        </p:nvSpPr>
        <p:spPr bwMode="auto">
          <a:xfrm>
            <a:off x="1875568" y="9448020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1574800" y="6136794"/>
                <a:ext cx="8584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5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5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00" y="9736794"/>
                <a:ext cx="858435" cy="323165"/>
              </a:xfrm>
              <a:prstGeom prst="rect">
                <a:avLst/>
              </a:prstGeom>
              <a:blipFill rotWithShape="1">
                <a:blip r:embed="rId6"/>
                <a:stretch>
                  <a:fillRect l="-2899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89" name="Straight Arrow Connector 88"/>
          <p:cNvCxnSpPr>
            <a:stCxn id="94" idx="3"/>
            <a:endCxn id="95" idx="1"/>
          </p:cNvCxnSpPr>
          <p:nvPr/>
        </p:nvCxnSpPr>
        <p:spPr>
          <a:xfrm>
            <a:off x="3662890" y="9287154"/>
            <a:ext cx="36055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5" idx="3"/>
            <a:endCxn id="96" idx="1"/>
          </p:cNvCxnSpPr>
          <p:nvPr/>
        </p:nvCxnSpPr>
        <p:spPr>
          <a:xfrm>
            <a:off x="5066919" y="9287154"/>
            <a:ext cx="38701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U-Turn Arrow 90"/>
          <p:cNvSpPr/>
          <p:nvPr/>
        </p:nvSpPr>
        <p:spPr>
          <a:xfrm rot="10800000">
            <a:off x="3124199" y="9606225"/>
            <a:ext cx="2949277" cy="288000"/>
          </a:xfrm>
          <a:prstGeom prst="uturnArrow">
            <a:avLst>
              <a:gd name="adj1" fmla="val 27740"/>
              <a:gd name="adj2" fmla="val 25000"/>
              <a:gd name="adj3" fmla="val 29636"/>
              <a:gd name="adj4" fmla="val 40697"/>
              <a:gd name="adj5" fmla="val 96947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230225" y="9697468"/>
            <a:ext cx="1010645" cy="3219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500" dirty="0"/>
          </a:p>
        </p:txBody>
      </p:sp>
      <p:sp>
        <p:nvSpPr>
          <p:cNvPr id="94" name="圆角矩形 32"/>
          <p:cNvSpPr/>
          <p:nvPr/>
        </p:nvSpPr>
        <p:spPr bwMode="auto">
          <a:xfrm>
            <a:off x="2510890" y="9017154"/>
            <a:ext cx="1152000" cy="540000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ounded Rectangle 94"/>
              <p:cNvSpPr/>
              <p:nvPr/>
            </p:nvSpPr>
            <p:spPr>
              <a:xfrm>
                <a:off x="4023445" y="5471154"/>
                <a:ext cx="1043474" cy="43200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5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1500" kern="0" dirty="0">
                    <a:solidFill>
                      <a:prstClr val="black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zh-CN" sz="15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𝒕</m:t>
                        </m:r>
                      </m:e>
                      <m:sup>
                        <m:r>
                          <a:rPr lang="en-US" altLang="zh-CN" sz="15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500" kern="0" dirty="0">
                  <a:solidFill>
                    <a:prstClr val="black"/>
                  </a:solidFill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95" name="Rounded 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45" y="9071154"/>
                <a:ext cx="1043474" cy="43200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6" name="圆角矩形 32"/>
          <p:cNvSpPr/>
          <p:nvPr/>
        </p:nvSpPr>
        <p:spPr bwMode="auto">
          <a:xfrm>
            <a:off x="5453938" y="9017154"/>
            <a:ext cx="1334211" cy="540000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Elbow Connector 96"/>
          <p:cNvCxnSpPr>
            <a:stCxn id="82" idx="3"/>
            <a:endCxn id="96" idx="0"/>
          </p:cNvCxnSpPr>
          <p:nvPr/>
        </p:nvCxnSpPr>
        <p:spPr>
          <a:xfrm>
            <a:off x="5434622" y="8052748"/>
            <a:ext cx="686422" cy="964406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180312" y="9290704"/>
            <a:ext cx="330578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矩形 34"/>
          <p:cNvSpPr/>
          <p:nvPr/>
        </p:nvSpPr>
        <p:spPr bwMode="auto">
          <a:xfrm rot="16200000">
            <a:off x="4618195" y="8366067"/>
            <a:ext cx="360000" cy="6431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1" name="Oval 100"/>
          <p:cNvSpPr/>
          <p:nvPr/>
        </p:nvSpPr>
        <p:spPr>
          <a:xfrm rot="10800000">
            <a:off x="4554247" y="8579661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0800000">
            <a:off x="4828013" y="857966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22389" y="8352847"/>
            <a:ext cx="64960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en-US" sz="15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5230626" y="8687660"/>
            <a:ext cx="833969" cy="1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0"/>
            <a:endCxn id="94" idx="0"/>
          </p:cNvCxnSpPr>
          <p:nvPr/>
        </p:nvCxnSpPr>
        <p:spPr>
          <a:xfrm rot="10800000" flipV="1">
            <a:off x="3086890" y="8687660"/>
            <a:ext cx="1389712" cy="329493"/>
          </a:xfrm>
          <a:prstGeom prst="bentConnector2">
            <a:avLst/>
          </a:prstGeom>
          <a:ln w="28575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圆角矩形 32"/>
          <p:cNvSpPr/>
          <p:nvPr/>
        </p:nvSpPr>
        <p:spPr bwMode="auto">
          <a:xfrm>
            <a:off x="1792485" y="8108480"/>
            <a:ext cx="992628" cy="540000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Sampler</a:t>
            </a:r>
            <a:endParaRPr kumimoji="0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477931" y="7640683"/>
            <a:ext cx="232571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422400" y="5194432"/>
            <a:ext cx="2665884" cy="1943666"/>
          </a:xfrm>
          <a:prstGeom prst="roundRect">
            <a:avLst>
              <a:gd name="adj" fmla="val 2290"/>
            </a:avLst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ight Arrow 153"/>
          <p:cNvSpPr/>
          <p:nvPr/>
        </p:nvSpPr>
        <p:spPr>
          <a:xfrm rot="5400000">
            <a:off x="2648046" y="6486130"/>
            <a:ext cx="233949" cy="403660"/>
          </a:xfrm>
          <a:prstGeom prst="rightArrow">
            <a:avLst>
              <a:gd name="adj1" fmla="val 43876"/>
              <a:gd name="adj2" fmla="val 46823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477931" y="5395538"/>
            <a:ext cx="252011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1490029" y="2244580"/>
                <a:ext cx="8385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Original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029" y="5844580"/>
                <a:ext cx="838599" cy="553998"/>
              </a:xfrm>
              <a:prstGeom prst="rect">
                <a:avLst/>
              </a:prstGeom>
              <a:blipFill rotWithShape="1">
                <a:blip r:embed="rId8"/>
                <a:stretch>
                  <a:fillRect t="-2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74" name="Elbow Connector 173"/>
          <p:cNvCxnSpPr>
            <a:stCxn id="124" idx="3"/>
            <a:endCxn id="82" idx="1"/>
          </p:cNvCxnSpPr>
          <p:nvPr/>
        </p:nvCxnSpPr>
        <p:spPr>
          <a:xfrm flipV="1">
            <a:off x="2785113" y="8052748"/>
            <a:ext cx="1617750" cy="325732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280915" y="5393012"/>
            <a:ext cx="268423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6020329" y="2235952"/>
                <a:ext cx="8409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Fake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9" y="5835952"/>
                <a:ext cx="840918" cy="553998"/>
              </a:xfrm>
              <a:prstGeom prst="rect">
                <a:avLst/>
              </a:prstGeom>
              <a:blipFill rotWithShape="1">
                <a:blip r:embed="rId9"/>
                <a:stretch>
                  <a:fillRect l="-149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3015170" y="6530965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 rot="5400000">
            <a:off x="2640929" y="7096750"/>
            <a:ext cx="288000" cy="548079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280915" y="5356356"/>
            <a:ext cx="2684240" cy="1949939"/>
          </a:xfrm>
          <a:prstGeom prst="roundRect">
            <a:avLst>
              <a:gd name="adj" fmla="val 2290"/>
            </a:avLst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ight Arrow 187"/>
          <p:cNvSpPr/>
          <p:nvPr/>
        </p:nvSpPr>
        <p:spPr>
          <a:xfrm rot="16200000">
            <a:off x="5288329" y="7096973"/>
            <a:ext cx="288000" cy="548079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639636" y="5750450"/>
          <a:ext cx="1314450" cy="822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8150"/>
                <a:gridCol w="438150"/>
                <a:gridCol w="438150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0"/>
                      <a:stretch>
                        <a:fillRect l="-2857" t="-4545" r="-197143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0"/>
                      <a:stretch>
                        <a:fillRect l="-105882" t="-4545" r="-102941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0"/>
                      <a:stretch>
                        <a:fillRect l="-200000" t="-4545" b="-168182"/>
                      </a:stretch>
                    </a:blip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ounded Rectangle 82">
                <a:extLst>
                  <a:ext uri="{FF2B5EF4-FFF2-40B4-BE49-F238E27FC236}">
                    <ele attr="{87D186E3-ACC6-5B48-8D6A-F7A8E452AF8A}"/>
                  </a:ext>
                </a:extLst>
              </p:cNvPr>
              <p:cNvSpPr/>
              <p:nvPr/>
            </p:nvSpPr>
            <p:spPr>
              <a:xfrm>
                <a:off x="4654677" y="3265050"/>
                <a:ext cx="504000" cy="249619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3" name="Rounded 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77" y="6865050"/>
                <a:ext cx="504000" cy="24961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1"/>
                <a:stretch>
                  <a:fillRect b="-4545"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ounded Rectangle 98">
                <a:extLst>
                  <a:ext uri="{FF2B5EF4-FFF2-40B4-BE49-F238E27FC236}">
                    <ele attr="{ADF53D5A-62B0-1342-B6C6-6D662BC8AD81}"/>
                  </a:ext>
                </a:extLst>
              </p:cNvPr>
              <p:cNvSpPr/>
              <p:nvPr/>
            </p:nvSpPr>
            <p:spPr>
              <a:xfrm>
                <a:off x="5351308" y="3262649"/>
                <a:ext cx="504000" cy="24962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08" y="6862649"/>
                <a:ext cx="504000" cy="24962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2"/>
                <a:stretch>
                  <a:fillRect b="-4545"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ounded Rectangle 105">
                <a:extLst>
                  <a:ext uri="{FF2B5EF4-FFF2-40B4-BE49-F238E27FC236}">
                    <ele attr="{4A3BD932-6757-F449-9934-C788732A0618}"/>
                  </a:ext>
                </a:extLst>
              </p:cNvPr>
              <p:cNvSpPr/>
              <p:nvPr/>
            </p:nvSpPr>
            <p:spPr>
              <a:xfrm>
                <a:off x="6047939" y="3261905"/>
                <a:ext cx="504000" cy="250252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6" name="Rounded 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939" y="6861905"/>
                <a:ext cx="504000" cy="250252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3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7" name="Right Arrow 106"/>
          <p:cNvSpPr/>
          <p:nvPr/>
        </p:nvSpPr>
        <p:spPr>
          <a:xfrm rot="16200000">
            <a:off x="5452335" y="6466792"/>
            <a:ext cx="233949" cy="403660"/>
          </a:xfrm>
          <a:prstGeom prst="rightArrow">
            <a:avLst>
              <a:gd name="adj1" fmla="val 43876"/>
              <a:gd name="adj2" fmla="val 46823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80915" y="6530964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bebe5f6-4c26-4abc-9ec0-e7d82d890d59}"/>
</p:tagLst>
</file>

<file path=ppt/tags/tag10.xml><?xml version="1.0" encoding="utf-8"?>
<p:tagLst xmlns:p="http://schemas.openxmlformats.org/presentationml/2006/main">
  <p:tag name="KSO_WM_UNIT_TABLE_BEAUTIFY" val="smartTable{c178cf7d-53e6-4ba0-bedc-0f77cf878578}"/>
</p:tagLst>
</file>

<file path=ppt/tags/tag11.xml><?xml version="1.0" encoding="utf-8"?>
<p:tagLst xmlns:p="http://schemas.openxmlformats.org/presentationml/2006/main">
  <p:tag name="KSO_WM_UNIT_TABLE_BEAUTIFY" val="smartTable{c178cf7d-53e6-4ba0-bedc-0f77cf878578}"/>
</p:tagLst>
</file>

<file path=ppt/tags/tag12.xml><?xml version="1.0" encoding="utf-8"?>
<p:tagLst xmlns:p="http://schemas.openxmlformats.org/presentationml/2006/main">
  <p:tag name="KSO_WM_UNIT_TABLE_BEAUTIFY" val="smartTable{c178cf7d-53e6-4ba0-bedc-0f77cf878578}"/>
</p:tagLst>
</file>

<file path=ppt/tags/tag13.xml><?xml version="1.0" encoding="utf-8"?>
<p:tagLst xmlns:p="http://schemas.openxmlformats.org/presentationml/2006/main">
  <p:tag name="KSO_WM_UNIT_TABLE_BEAUTIFY" val="smartTable{c178cf7d-53e6-4ba0-bedc-0f77cf878578}"/>
</p:tagLst>
</file>

<file path=ppt/tags/tag14.xml><?xml version="1.0" encoding="utf-8"?>
<p:tagLst xmlns:p="http://schemas.openxmlformats.org/presentationml/2006/main">
  <p:tag name="KSO_WM_UNIT_TABLE_BEAUTIFY" val="smartTable{c178cf7d-53e6-4ba0-bedc-0f77cf878578}"/>
</p:tagLst>
</file>

<file path=ppt/tags/tag15.xml><?xml version="1.0" encoding="utf-8"?>
<p:tagLst xmlns:p="http://schemas.openxmlformats.org/presentationml/2006/main">
  <p:tag name="KSO_WM_UNIT_TABLE_BEAUTIFY" val="smartTable{c178cf7d-53e6-4ba0-bedc-0f77cf878578}"/>
</p:tagLst>
</file>

<file path=ppt/tags/tag16.xml><?xml version="1.0" encoding="utf-8"?>
<p:tagLst xmlns:p="http://schemas.openxmlformats.org/presentationml/2006/main">
  <p:tag name="KSO_WM_UNIT_TABLE_BEAUTIFY" val="smartTable{c178cf7d-53e6-4ba0-bedc-0f77cf878578}"/>
</p:tagLst>
</file>

<file path=ppt/tags/tag17.xml><?xml version="1.0" encoding="utf-8"?>
<p:tagLst xmlns:p="http://schemas.openxmlformats.org/presentationml/2006/main">
  <p:tag name="KSO_WM_UNIT_TABLE_BEAUTIFY" val="smartTable{c178cf7d-53e6-4ba0-bedc-0f77cf878578}"/>
</p:tagLst>
</file>

<file path=ppt/tags/tag18.xml><?xml version="1.0" encoding="utf-8"?>
<p:tagLst xmlns:p="http://schemas.openxmlformats.org/presentationml/2006/main">
  <p:tag name="KSO_WM_UNIT_TABLE_BEAUTIFY" val="smartTable{c178cf7d-53e6-4ba0-bedc-0f77cf878578}"/>
</p:tagLst>
</file>

<file path=ppt/tags/tag19.xml><?xml version="1.0" encoding="utf-8"?>
<p:tagLst xmlns:p="http://schemas.openxmlformats.org/presentationml/2006/main">
  <p:tag name="KSO_WM_UNIT_TABLE_BEAUTIFY" val="smartTable{c178cf7d-53e6-4ba0-bedc-0f77cf878578}"/>
</p:tagLst>
</file>

<file path=ppt/tags/tag2.xml><?xml version="1.0" encoding="utf-8"?>
<p:tagLst xmlns:p="http://schemas.openxmlformats.org/presentationml/2006/main">
  <p:tag name="KSO_WM_UNIT_TABLE_BEAUTIFY" val="smartTable{3c472470-2ef1-4a7d-8f0a-615eb578144e}"/>
</p:tagLst>
</file>

<file path=ppt/tags/tag20.xml><?xml version="1.0" encoding="utf-8"?>
<p:tagLst xmlns:p="http://schemas.openxmlformats.org/presentationml/2006/main">
  <p:tag name="KSO_WM_UNIT_TABLE_BEAUTIFY" val="smartTable{c178cf7d-53e6-4ba0-bedc-0f77cf878578}"/>
</p:tagLst>
</file>

<file path=ppt/tags/tag21.xml><?xml version="1.0" encoding="utf-8"?>
<p:tagLst xmlns:p="http://schemas.openxmlformats.org/presentationml/2006/main">
  <p:tag name="KSO_WM_UNIT_TABLE_BEAUTIFY" val="smartTable{c178cf7d-53e6-4ba0-bedc-0f77cf878578}"/>
</p:tagLst>
</file>

<file path=ppt/tags/tag22.xml><?xml version="1.0" encoding="utf-8"?>
<p:tagLst xmlns:p="http://schemas.openxmlformats.org/presentationml/2006/main">
  <p:tag name="KSO_WM_UNIT_TABLE_BEAUTIFY" val="smartTable{c178cf7d-53e6-4ba0-bedc-0f77cf878578}"/>
</p:tagLst>
</file>

<file path=ppt/tags/tag23.xml><?xml version="1.0" encoding="utf-8"?>
<p:tagLst xmlns:p="http://schemas.openxmlformats.org/presentationml/2006/main">
  <p:tag name="KSO_WM_UNIT_TABLE_BEAUTIFY" val="smartTable{c178cf7d-53e6-4ba0-bedc-0f77cf878578}"/>
</p:tagLst>
</file>

<file path=ppt/tags/tag24.xml><?xml version="1.0" encoding="utf-8"?>
<p:tagLst xmlns:p="http://schemas.openxmlformats.org/presentationml/2006/main">
  <p:tag name="KSO_WM_UNIT_TABLE_BEAUTIFY" val="smartTable{c178cf7d-53e6-4ba0-bedc-0f77cf878578}"/>
</p:tagLst>
</file>

<file path=ppt/tags/tag25.xml><?xml version="1.0" encoding="utf-8"?>
<p:tagLst xmlns:p="http://schemas.openxmlformats.org/presentationml/2006/main">
  <p:tag name="KSO_WM_UNIT_TABLE_BEAUTIFY" val="smartTable{c178cf7d-53e6-4ba0-bedc-0f77cf878578}"/>
</p:tagLst>
</file>

<file path=ppt/tags/tag26.xml><?xml version="1.0" encoding="utf-8"?>
<p:tagLst xmlns:p="http://schemas.openxmlformats.org/presentationml/2006/main">
  <p:tag name="KSO_WM_UNIT_TABLE_BEAUTIFY" val="smartTable{c178cf7d-53e6-4ba0-bedc-0f77cf878578}"/>
</p:tagLst>
</file>

<file path=ppt/tags/tag27.xml><?xml version="1.0" encoding="utf-8"?>
<p:tagLst xmlns:p="http://schemas.openxmlformats.org/presentationml/2006/main">
  <p:tag name="KSO_WM_UNIT_TABLE_BEAUTIFY" val="smartTable{c178cf7d-53e6-4ba0-bedc-0f77cf878578}"/>
</p:tagLst>
</file>

<file path=ppt/tags/tag28.xml><?xml version="1.0" encoding="utf-8"?>
<p:tagLst xmlns:p="http://schemas.openxmlformats.org/presentationml/2006/main">
  <p:tag name="KSO_WM_UNIT_TABLE_BEAUTIFY" val="smartTable{3c472470-2ef1-4a7d-8f0a-615eb578144e}"/>
</p:tagLst>
</file>

<file path=ppt/tags/tag3.xml><?xml version="1.0" encoding="utf-8"?>
<p:tagLst xmlns:p="http://schemas.openxmlformats.org/presentationml/2006/main">
  <p:tag name="KSO_WM_UNIT_TABLE_BEAUTIFY" val="smartTable{c178cf7d-53e6-4ba0-bedc-0f77cf878578}"/>
</p:tagLst>
</file>

<file path=ppt/tags/tag4.xml><?xml version="1.0" encoding="utf-8"?>
<p:tagLst xmlns:p="http://schemas.openxmlformats.org/presentationml/2006/main">
  <p:tag name="KSO_WM_UNIT_TABLE_BEAUTIFY" val="smartTable{c178cf7d-53e6-4ba0-bedc-0f77cf878578}"/>
</p:tagLst>
</file>

<file path=ppt/tags/tag5.xml><?xml version="1.0" encoding="utf-8"?>
<p:tagLst xmlns:p="http://schemas.openxmlformats.org/presentationml/2006/main">
  <p:tag name="KSO_WM_UNIT_TABLE_BEAUTIFY" val="smartTable{c178cf7d-53e6-4ba0-bedc-0f77cf878578}"/>
</p:tagLst>
</file>

<file path=ppt/tags/tag6.xml><?xml version="1.0" encoding="utf-8"?>
<p:tagLst xmlns:p="http://schemas.openxmlformats.org/presentationml/2006/main">
  <p:tag name="KSO_WM_UNIT_TABLE_BEAUTIFY" val="smartTable{c178cf7d-53e6-4ba0-bedc-0f77cf878578}"/>
</p:tagLst>
</file>

<file path=ppt/tags/tag7.xml><?xml version="1.0" encoding="utf-8"?>
<p:tagLst xmlns:p="http://schemas.openxmlformats.org/presentationml/2006/main">
  <p:tag name="KSO_WM_UNIT_TABLE_BEAUTIFY" val="smartTable{c178cf7d-53e6-4ba0-bedc-0f77cf878578}"/>
</p:tagLst>
</file>

<file path=ppt/tags/tag8.xml><?xml version="1.0" encoding="utf-8"?>
<p:tagLst xmlns:p="http://schemas.openxmlformats.org/presentationml/2006/main">
  <p:tag name="KSO_WM_UNIT_TABLE_BEAUTIFY" val="smartTable{c178cf7d-53e6-4ba0-bedc-0f77cf878578}"/>
</p:tagLst>
</file>

<file path=ppt/tags/tag9.xml><?xml version="1.0" encoding="utf-8"?>
<p:tagLst xmlns:p="http://schemas.openxmlformats.org/presentationml/2006/main">
  <p:tag name="KSO_WM_UNIT_TABLE_BEAUTIFY" val="smartTable{c178cf7d-53e6-4ba0-bedc-0f77cf87857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WPS 演示</Application>
  <PresentationFormat>On-screen Show (4:3)</PresentationFormat>
  <Paragraphs>826</Paragraphs>
  <Slides>8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156</vt:i4>
      </vt:variant>
      <vt:variant>
        <vt:lpstr>幻灯片标题</vt:lpstr>
      </vt:variant>
      <vt:variant>
        <vt:i4>8</vt:i4>
      </vt:variant>
    </vt:vector>
  </HeadingPairs>
  <TitlesOfParts>
    <vt:vector size="174" baseType="lpstr">
      <vt:lpstr>Arial</vt:lpstr>
      <vt:lpstr>宋体</vt:lpstr>
      <vt:lpstr>Wingdings</vt:lpstr>
      <vt:lpstr>Arial</vt:lpstr>
      <vt:lpstr>Calibri</vt:lpstr>
      <vt:lpstr>Times New Roman</vt:lpstr>
      <vt:lpstr>微软雅黑</vt:lpstr>
      <vt:lpstr>Arial Unicode MS</vt:lpstr>
      <vt:lpstr>等线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Fan</dc:creator>
  <cp:lastModifiedBy>完美潇洒的世界</cp:lastModifiedBy>
  <cp:revision>373</cp:revision>
  <dcterms:created xsi:type="dcterms:W3CDTF">2016-02-06T07:25:00Z</dcterms:created>
  <dcterms:modified xsi:type="dcterms:W3CDTF">2020-08-26T04:23:01Z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