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99" r:id="rId5"/>
    <p:sldId id="300" r:id="rId6"/>
    <p:sldId id="301" r:id="rId7"/>
    <p:sldId id="302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EEF4"/>
    <a:srgbClr val="FFD4D4"/>
    <a:srgbClr val="D7EDFF"/>
    <a:srgbClr val="589BD8"/>
    <a:srgbClr val="B5B5B5"/>
    <a:srgbClr val="F5F5F5"/>
    <a:srgbClr val="E1E1E1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/>
    <p:restoredTop sz="93771"/>
  </p:normalViewPr>
  <p:slideViewPr>
    <p:cSldViewPr snapToGrid="0" snapToObjects="1">
      <p:cViewPr>
        <p:scale>
          <a:sx n="179" d="100"/>
          <a:sy n="179" d="100"/>
        </p:scale>
        <p:origin x="3048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0190-AD73-0E45-B7DE-8722C21123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27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28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30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33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31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31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14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14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14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1201156"/>
            <a:ext cx="79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945111" y="3542579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37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3744516"/>
            <a:ext cx="960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54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57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55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5029160"/>
          <a:ext cx="763377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3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10117" y="5791160"/>
            <a:ext cx="28091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11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11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11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27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28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27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18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669" y="1493013"/>
            <a:ext cx="678516" cy="62851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31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49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52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57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26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20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19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20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21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25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24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24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23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11236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52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51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52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52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54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57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57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27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28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30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33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31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31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14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14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14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1201156"/>
            <a:ext cx="79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945111" y="3542579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37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3744516"/>
            <a:ext cx="960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54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57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55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5029160"/>
          <a:ext cx="763377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37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10117" y="5791160"/>
            <a:ext cx="280919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11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11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11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27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28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27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18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669" y="1493013"/>
            <a:ext cx="678516" cy="62851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31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49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52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57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26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20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19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20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21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25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24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24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23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11236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52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51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52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52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54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57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57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64932" y="1908462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32"/>
          <p:cNvSpPr/>
          <p:nvPr/>
        </p:nvSpPr>
        <p:spPr bwMode="auto">
          <a:xfrm>
            <a:off x="3738896" y="1158236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5849513" y="1908462"/>
            <a:ext cx="802432" cy="63715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696" y="1979631"/>
            <a:ext cx="79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8601" y="1979631"/>
            <a:ext cx="91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Synthetic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736967" y="1337481"/>
            <a:ext cx="893928" cy="491319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619014" y="1062947"/>
            <a:ext cx="428521" cy="1103187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8543" y="944195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3487" y="938908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Generation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32"/>
              <p:cNvSpPr/>
              <p:nvPr/>
            </p:nvSpPr>
            <p:spPr bwMode="auto">
              <a:xfrm>
                <a:off x="222354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54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1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32"/>
              <p:cNvSpPr/>
              <p:nvPr/>
            </p:nvSpPr>
            <p:spPr bwMode="auto">
              <a:xfrm>
                <a:off x="572177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77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2663301" y="25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148075" y="25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4021680" y="3423415"/>
            <a:ext cx="802432" cy="63715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621" y="4080732"/>
            <a:ext cx="12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705" y="2593513"/>
            <a:ext cx="119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382" y="2593513"/>
            <a:ext cx="119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3550045" y="34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5400000">
            <a:off x="5136176" y="34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8621" y="2951137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Evaluation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164" y="852332"/>
          <a:ext cx="1402389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463"/>
                <a:gridCol w="467463"/>
                <a:gridCol w="467463"/>
              </a:tblGrid>
              <a:tr h="243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299" t="-2500" r="-2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1299" t="-2500" r="-1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1299" t="-2500" r="-2597" b="-307500"/>
                      </a:stretch>
                    </a:blip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5474" y="701061"/>
          <a:ext cx="1402389" cy="972326"/>
        </p:xfrm>
        <a:graphic>
          <a:graphicData uri="http://schemas.openxmlformats.org/drawingml/2006/table">
            <a:tbl>
              <a:tblPr/>
              <a:tblGrid>
                <a:gridCol w="1402389"/>
              </a:tblGrid>
              <a:tr h="97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圆角矩形 32"/>
          <p:cNvSpPr/>
          <p:nvPr/>
        </p:nvSpPr>
        <p:spPr bwMode="auto">
          <a:xfrm>
            <a:off x="3437087" y="1575607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Transformer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2641" y="1755706"/>
            <a:ext cx="1505534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64214" y="2309022"/>
                <a:ext cx="140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49" y="2527462"/>
                <a:ext cx="1402389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018175" y="1949673"/>
            <a:ext cx="418912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5246868" y="1733673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68" y="1733673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8" name="Straight Arrow Connector 17"/>
          <p:cNvCxnSpPr>
            <a:stCxn id="10" idx="3"/>
            <a:endCxn id="17" idx="1"/>
          </p:cNvCxnSpPr>
          <p:nvPr/>
        </p:nvCxnSpPr>
        <p:spPr>
          <a:xfrm flipV="1">
            <a:off x="4805087" y="1949673"/>
            <a:ext cx="441781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34"/>
          <p:cNvSpPr/>
          <p:nvPr/>
        </p:nvSpPr>
        <p:spPr bwMode="auto">
          <a:xfrm>
            <a:off x="1756134" y="3386009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矩形 34"/>
          <p:cNvSpPr/>
          <p:nvPr/>
        </p:nvSpPr>
        <p:spPr bwMode="auto">
          <a:xfrm>
            <a:off x="1846134" y="347336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矩形 34"/>
          <p:cNvSpPr/>
          <p:nvPr/>
        </p:nvSpPr>
        <p:spPr bwMode="auto">
          <a:xfrm>
            <a:off x="1846134" y="374072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矩形 34"/>
          <p:cNvSpPr/>
          <p:nvPr/>
        </p:nvSpPr>
        <p:spPr bwMode="auto">
          <a:xfrm>
            <a:off x="1846134" y="400808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8466" y="4353345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6" y="4353345"/>
                <a:ext cx="755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0" name="Straight Arrow Connector 29"/>
          <p:cNvCxnSpPr>
            <a:stCxn id="35" idx="3"/>
            <a:endCxn id="36" idx="1"/>
          </p:cNvCxnSpPr>
          <p:nvPr/>
        </p:nvCxnSpPr>
        <p:spPr>
          <a:xfrm>
            <a:off x="4025274" y="3830727"/>
            <a:ext cx="474742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3"/>
            <a:endCxn id="37" idx="1"/>
          </p:cNvCxnSpPr>
          <p:nvPr/>
        </p:nvCxnSpPr>
        <p:spPr>
          <a:xfrm>
            <a:off x="5472016" y="3830727"/>
            <a:ext cx="39600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U-Turn Arrow 31"/>
          <p:cNvSpPr/>
          <p:nvPr/>
        </p:nvSpPr>
        <p:spPr>
          <a:xfrm rot="10800000">
            <a:off x="3241912" y="4205840"/>
            <a:ext cx="3378696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9251" y="4439895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0394" y="4407777"/>
            <a:ext cx="960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5" name="圆角矩形 32"/>
          <p:cNvSpPr/>
          <p:nvPr/>
        </p:nvSpPr>
        <p:spPr bwMode="auto">
          <a:xfrm>
            <a:off x="2657274" y="34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500016" y="3614727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16" y="3614727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圆角矩形 32"/>
          <p:cNvSpPr/>
          <p:nvPr/>
        </p:nvSpPr>
        <p:spPr bwMode="auto">
          <a:xfrm>
            <a:off x="5868016" y="34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37" idx="0"/>
          </p:cNvCxnSpPr>
          <p:nvPr/>
        </p:nvCxnSpPr>
        <p:spPr>
          <a:xfrm>
            <a:off x="6218868" y="1949673"/>
            <a:ext cx="333148" cy="150594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5" idx="1"/>
          </p:cNvCxnSpPr>
          <p:nvPr/>
        </p:nvCxnSpPr>
        <p:spPr>
          <a:xfrm flipV="1">
            <a:off x="2116134" y="3830727"/>
            <a:ext cx="541140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16200000">
            <a:off x="4277305" y="2651858"/>
            <a:ext cx="360000" cy="643187"/>
            <a:chOff x="317255" y="865692"/>
            <a:chExt cx="360000" cy="643187"/>
          </a:xfrm>
        </p:grpSpPr>
        <p:sp>
          <p:nvSpPr>
            <p:cNvPr id="56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57456" y="2458040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56" y="2458040"/>
                <a:ext cx="10422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5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73" name="Straight Arrow Connector 72"/>
          <p:cNvCxnSpPr>
            <a:stCxn id="56" idx="2"/>
          </p:cNvCxnSpPr>
          <p:nvPr/>
        </p:nvCxnSpPr>
        <p:spPr>
          <a:xfrm>
            <a:off x="4778899" y="2973452"/>
            <a:ext cx="1773117" cy="10242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6" idx="0"/>
            <a:endCxn id="35" idx="0"/>
          </p:cNvCxnSpPr>
          <p:nvPr/>
        </p:nvCxnSpPr>
        <p:spPr>
          <a:xfrm rot="10800000" flipV="1">
            <a:off x="3341274" y="2973452"/>
            <a:ext cx="794438" cy="482162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104098" y="1879016"/>
            <a:ext cx="4938540" cy="2763322"/>
          </a:xfrm>
          <a:prstGeom prst="roundRect">
            <a:avLst>
              <a:gd name="adj" fmla="val 229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541315" y="2772124"/>
          <a:ext cx="973959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653"/>
                <a:gridCol w="324653"/>
                <a:gridCol w="324653"/>
              </a:tblGrid>
              <a:tr h="259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541972" y="2772124"/>
          <a:ext cx="973960" cy="1051560"/>
        </p:xfrm>
        <a:graphic>
          <a:graphicData uri="http://schemas.openxmlformats.org/drawingml/2006/table">
            <a:tbl>
              <a:tblPr/>
              <a:tblGrid>
                <a:gridCol w="973960"/>
              </a:tblGrid>
              <a:tr h="1051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72646" y="2365292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2365292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016254" y="2764886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54" y="2764886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168258" y="3164480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58" y="3164480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12929" y="3564074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9" y="3564074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872646" y="3963668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3963668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 noChangeAspect="1"/>
              </p:cNvSpPr>
              <p:nvPr/>
            </p:nvSpPr>
            <p:spPr>
              <a:xfrm>
                <a:off x="4012699" y="2024437"/>
                <a:ext cx="979122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99" y="2024437"/>
                <a:ext cx="979122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2305112" y="3288612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2395112" y="337597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2395112" y="36433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2395112" y="391069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197444" y="4185612"/>
                <a:ext cx="755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44" y="4185612"/>
                <a:ext cx="75533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41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4071442" y="3733330"/>
            <a:ext cx="314774" cy="640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 flipV="1">
            <a:off x="5365416" y="3733330"/>
            <a:ext cx="260269" cy="640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428999" y="4145189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16876" y="4280954"/>
            <a:ext cx="807646" cy="23659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31954" y="4247318"/>
            <a:ext cx="960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919442" y="3358217"/>
            <a:ext cx="1152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386216" y="3469737"/>
                <a:ext cx="979200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16" y="3469737"/>
                <a:ext cx="979200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625685" y="3358217"/>
            <a:ext cx="1296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4991821" y="2294437"/>
            <a:ext cx="1281864" cy="106378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3"/>
            <a:endCxn id="94" idx="1"/>
          </p:cNvCxnSpPr>
          <p:nvPr/>
        </p:nvCxnSpPr>
        <p:spPr>
          <a:xfrm flipV="1">
            <a:off x="2665112" y="3733330"/>
            <a:ext cx="254330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922995" y="2687885"/>
            <a:ext cx="360000" cy="6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859047" y="2901479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5132813" y="2901480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kern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73178" y="268649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>
            <a:stCxn id="100" idx="2"/>
          </p:cNvCxnSpPr>
          <p:nvPr/>
        </p:nvCxnSpPr>
        <p:spPr>
          <a:xfrm flipV="1">
            <a:off x="5424589" y="3009478"/>
            <a:ext cx="833969" cy="1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495442" y="3009479"/>
            <a:ext cx="1285960" cy="348738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2233641" y="2506247"/>
            <a:ext cx="992628" cy="524182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10179" y="1936667"/>
            <a:ext cx="156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-668417" y="1879016"/>
            <a:ext cx="2431559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606627" y="3189904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668417" y="1974721"/>
            <a:ext cx="243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-647289" y="3912868"/>
                <a:ext cx="13286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289" y="3912868"/>
                <a:ext cx="1328604" cy="553998"/>
              </a:xfrm>
              <a:prstGeom prst="rect">
                <a:avLst/>
              </a:prstGeom>
              <a:blipFill rotWithShape="0">
                <a:blip r:embed="rId10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3226269" y="2294437"/>
            <a:ext cx="786430" cy="473901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>
            <a:off x="1821612" y="2639813"/>
            <a:ext cx="366078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8872206" y="2730450"/>
          <a:ext cx="973959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653"/>
                <a:gridCol w="324653"/>
                <a:gridCol w="324653"/>
              </a:tblGrid>
              <a:tr h="259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1"/>
                      <a:stretch>
                        <a:fillRect l="-1852" t="-2326" r="-201852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1"/>
                      <a:stretch>
                        <a:fillRect l="-103774" t="-2326" r="-105660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1"/>
                      <a:stretch>
                        <a:fillRect l="-200000" t="-2326" r="-3704" b="-309302"/>
                      </a:stretch>
                    </a:blip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8872206" y="2727876"/>
          <a:ext cx="973960" cy="1054133"/>
        </p:xfrm>
        <a:graphic>
          <a:graphicData uri="http://schemas.openxmlformats.org/drawingml/2006/table">
            <a:tbl>
              <a:tblPr/>
              <a:tblGrid>
                <a:gridCol w="973960"/>
              </a:tblGrid>
              <a:tr h="105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7513257" y="2374728"/>
            <a:ext cx="799612" cy="1930400"/>
            <a:chOff x="8938377" y="2476330"/>
            <a:chExt cx="799612" cy="1930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ounded Rectangle 177"/>
                <p:cNvSpPr/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Rounded 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2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3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ounded Rectangle 179"/>
                <p:cNvSpPr/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Rounded 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ounded Rectangle 180"/>
                <p:cNvSpPr/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1" i="1" kern="0" smtClean="0">
                          <a:solidFill>
                            <a:prstClr val="black"/>
                          </a:solidFill>
                          <a:latin typeface="Cambria Math" charset="0"/>
                          <a:cs typeface="Arial" panose="020B0604020202020204" pitchFamily="34" charset="0"/>
                        </a:rPr>
                        <m:t>…</m:t>
                      </m:r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Rounded 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ounded Rectangle 181"/>
                <p:cNvSpPr/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Rounded 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83" name="Rounded Rectangle 182"/>
          <p:cNvSpPr/>
          <p:nvPr/>
        </p:nvSpPr>
        <p:spPr>
          <a:xfrm>
            <a:off x="7440509" y="1879016"/>
            <a:ext cx="2525282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ight Arrow 183"/>
          <p:cNvSpPr/>
          <p:nvPr/>
        </p:nvSpPr>
        <p:spPr>
          <a:xfrm>
            <a:off x="8469371" y="3199340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39591" y="1978518"/>
            <a:ext cx="252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8806132" y="3912868"/>
                <a:ext cx="11223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32" y="3912868"/>
                <a:ext cx="1122373" cy="553998"/>
              </a:xfrm>
              <a:prstGeom prst="rect">
                <a:avLst/>
              </a:prstGeom>
              <a:blipFill rotWithShape="0">
                <a:blip r:embed="rId17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8" name="Right Arrow 187"/>
          <p:cNvSpPr/>
          <p:nvPr/>
        </p:nvSpPr>
        <p:spPr>
          <a:xfrm>
            <a:off x="7095771" y="3208551"/>
            <a:ext cx="290686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2239" y="4320300"/>
            <a:ext cx="95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9591" y="4337261"/>
            <a:ext cx="95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422400" y="3967566"/>
            <a:ext cx="5542755" cy="2536298"/>
          </a:xfrm>
          <a:prstGeom prst="roundRect">
            <a:avLst>
              <a:gd name="adj" fmla="val 2291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41328" y="2154844"/>
          <a:ext cx="1314681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227"/>
                <a:gridCol w="438227"/>
                <a:gridCol w="438227"/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1245" y="2155190"/>
          <a:ext cx="1314450" cy="815975"/>
        </p:xfrm>
        <a:graphic>
          <a:graphicData uri="http://schemas.openxmlformats.org/drawingml/2006/table">
            <a:tbl>
              <a:tblPr/>
              <a:tblGrid>
                <a:gridCol w="1314450"/>
              </a:tblGrid>
              <a:tr h="815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78786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6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8449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18112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2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4402863" y="4236748"/>
                <a:ext cx="1031759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5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63" y="4236748"/>
                <a:ext cx="1031759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l="-120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1785568" y="5232702"/>
            <a:ext cx="36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1875568" y="531330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1875568" y="558066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1875568" y="584802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574800" y="6136794"/>
                <a:ext cx="8584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5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5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6136794"/>
                <a:ext cx="858435" cy="323165"/>
              </a:xfrm>
              <a:prstGeom prst="rect">
                <a:avLst/>
              </a:prstGeom>
              <a:blipFill rotWithShape="1">
                <a:blip r:embed="rId6"/>
                <a:stretch>
                  <a:fillRect l="-2899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3662890" y="5687154"/>
            <a:ext cx="3605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>
            <a:off x="5066919" y="5687154"/>
            <a:ext cx="38701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124199" y="6006225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30225" y="6097468"/>
            <a:ext cx="1010645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5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510890" y="5417154"/>
            <a:ext cx="1152000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023445" y="5471154"/>
                <a:ext cx="1043474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5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5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45" y="5471154"/>
                <a:ext cx="1043474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453938" y="5417154"/>
            <a:ext cx="1334211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434622" y="4452748"/>
            <a:ext cx="686422" cy="96440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80312" y="5690704"/>
            <a:ext cx="33057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618195" y="4766067"/>
            <a:ext cx="360000" cy="643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554247" y="4979661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4828013" y="497966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22389" y="4752847"/>
            <a:ext cx="6575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5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5230626" y="5087660"/>
            <a:ext cx="833969" cy="1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086890" y="5087660"/>
            <a:ext cx="1389712" cy="329493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1792485" y="4508480"/>
            <a:ext cx="992628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77931" y="4040683"/>
            <a:ext cx="2325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400" y="1594432"/>
            <a:ext cx="2665884" cy="1943666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2648046" y="2886130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77931" y="1795538"/>
            <a:ext cx="2520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490029" y="2244580"/>
                <a:ext cx="8385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9" y="2244580"/>
                <a:ext cx="838599" cy="553998"/>
              </a:xfrm>
              <a:prstGeom prst="rect">
                <a:avLst/>
              </a:prstGeom>
              <a:blipFill rotWithShape="1">
                <a:blip r:embed="rId8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2785113" y="4452748"/>
            <a:ext cx="1617750" cy="325732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280915" y="1793012"/>
            <a:ext cx="268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6020329" y="2235952"/>
                <a:ext cx="840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9" y="2235952"/>
                <a:ext cx="840918" cy="553998"/>
              </a:xfrm>
              <a:prstGeom prst="rect">
                <a:avLst/>
              </a:prstGeom>
              <a:blipFill rotWithShape="1">
                <a:blip r:embed="rId9"/>
                <a:stretch>
                  <a:fillRect l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015170" y="2930965"/>
            <a:ext cx="95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 rot="5400000">
            <a:off x="2640929" y="3496750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80915" y="1756356"/>
            <a:ext cx="2684240" cy="1949939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ight Arrow 187"/>
          <p:cNvSpPr/>
          <p:nvPr/>
        </p:nvSpPr>
        <p:spPr>
          <a:xfrm rot="16200000">
            <a:off x="5288329" y="3496973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639636" y="2150450"/>
          <a:ext cx="1314681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227"/>
                <a:gridCol w="438227"/>
                <a:gridCol w="438227"/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ounded Rectangle 82">
                <a:extLst>
                  <a:ext uri="{FF2B5EF4-FFF2-40B4-BE49-F238E27FC236}">
                    <ele attr="{87D186E3-ACC6-5B48-8D6A-F7A8E452AF8A}"/>
                  </a:ext>
                </a:extLst>
              </p:cNvPr>
              <p:cNvSpPr/>
              <p:nvPr/>
            </p:nvSpPr>
            <p:spPr>
              <a:xfrm>
                <a:off x="465467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Rounded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7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1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>
                <a:extLst>
                  <a:ext uri="{FF2B5EF4-FFF2-40B4-BE49-F238E27FC236}">
                    <ele attr="{ADF53D5A-62B0-1342-B6C6-6D662BC8AD81}"/>
                  </a:ext>
                </a:extLst>
              </p:cNvPr>
              <p:cNvSpPr/>
              <p:nvPr/>
            </p:nvSpPr>
            <p:spPr>
              <a:xfrm>
                <a:off x="535130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2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ounded Rectangle 105">
                <a:extLst>
                  <a:ext uri="{FF2B5EF4-FFF2-40B4-BE49-F238E27FC236}">
                    <ele attr="{4A3BD932-6757-F449-9934-C788732A0618}"/>
                  </a:ext>
                </a:extLst>
              </p:cNvPr>
              <p:cNvSpPr/>
              <p:nvPr/>
            </p:nvSpPr>
            <p:spPr>
              <a:xfrm>
                <a:off x="604793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3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7" name="Right Arrow 106"/>
          <p:cNvSpPr/>
          <p:nvPr/>
        </p:nvSpPr>
        <p:spPr>
          <a:xfrm rot="16200000">
            <a:off x="5452335" y="2866792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0915" y="2930964"/>
            <a:ext cx="95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bebe5f6-4c26-4abc-9ec0-e7d82d890d5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On-screen Show (4:3)</PresentationFormat>
  <Paragraphs>240</Paragraphs>
  <Slides>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Arial</vt:lpstr>
      <vt:lpstr>MS Gothic</vt:lpstr>
      <vt:lpstr>Wingdings</vt:lpstr>
      <vt:lpstr>Calibri</vt:lpstr>
      <vt:lpstr>微软雅黑</vt:lpstr>
      <vt:lpstr>Arial Unicode MS</vt:lpstr>
      <vt:lpstr>等线</vt:lpstr>
      <vt:lpstr>Times New Roman</vt:lpstr>
      <vt:lpstr>Calibri</vt:lpstr>
      <vt:lpstr>黑体</vt:lpstr>
      <vt:lpstr>华文楷体</vt:lpstr>
      <vt:lpstr>Cooper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Fan</dc:creator>
  <cp:lastModifiedBy>完美潇洒的世界</cp:lastModifiedBy>
  <cp:revision>352</cp:revision>
  <dcterms:created xsi:type="dcterms:W3CDTF">2016-02-06T07:25:00Z</dcterms:created>
  <dcterms:modified xsi:type="dcterms:W3CDTF">2020-08-23T17:06:33Z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