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299" r:id="rId5"/>
    <p:sldId id="300" r:id="rId6"/>
    <p:sldId id="301" r:id="rId7"/>
    <p:sldId id="307" r:id="rId8"/>
    <p:sldId id="308" r:id="rId9"/>
    <p:sldId id="302" r:id="rId10"/>
    <p:sldId id="306" r:id="rId11"/>
  </p:sldIdLst>
  <p:sldSz cx="9144000" cy="1405763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FFD4D4"/>
    <a:srgbClr val="D7EDFF"/>
    <a:srgbClr val="589BD8"/>
    <a:srgbClr val="B5B5B5"/>
    <a:srgbClr val="F5F5F5"/>
    <a:srgbClr val="E1E1E1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/>
    <p:restoredTop sz="93771"/>
  </p:normalViewPr>
  <p:slideViewPr>
    <p:cSldViewPr snapToGrid="0" snapToObjects="1">
      <p:cViewPr>
        <p:scale>
          <a:sx n="179" d="100"/>
          <a:sy n="179" d="100"/>
        </p:scale>
        <p:origin x="3048" y="616"/>
      </p:cViewPr>
      <p:guideLst>
        <p:guide orient="horz" pos="4516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7" Type="http://schemas.openxmlformats.org/officeDocument/2006/relationships/image" Target="../media/image45.wmf"/><Relationship Id="rId26" Type="http://schemas.openxmlformats.org/officeDocument/2006/relationships/image" Target="../media/image44.wmf"/><Relationship Id="rId25" Type="http://schemas.openxmlformats.org/officeDocument/2006/relationships/image" Target="../media/image43.wmf"/><Relationship Id="rId24" Type="http://schemas.openxmlformats.org/officeDocument/2006/relationships/image" Target="../media/image42.wmf"/><Relationship Id="rId23" Type="http://schemas.openxmlformats.org/officeDocument/2006/relationships/image" Target="../media/image41.wmf"/><Relationship Id="rId22" Type="http://schemas.openxmlformats.org/officeDocument/2006/relationships/image" Target="../media/image40.wmf"/><Relationship Id="rId21" Type="http://schemas.openxmlformats.org/officeDocument/2006/relationships/image" Target="../media/image39.wmf"/><Relationship Id="rId20" Type="http://schemas.openxmlformats.org/officeDocument/2006/relationships/image" Target="../media/image38.wmf"/><Relationship Id="rId2" Type="http://schemas.openxmlformats.org/officeDocument/2006/relationships/image" Target="../media/image20.wmf"/><Relationship Id="rId19" Type="http://schemas.openxmlformats.org/officeDocument/2006/relationships/image" Target="../media/image37.wmf"/><Relationship Id="rId18" Type="http://schemas.openxmlformats.org/officeDocument/2006/relationships/image" Target="../media/image36.wmf"/><Relationship Id="rId17" Type="http://schemas.openxmlformats.org/officeDocument/2006/relationships/image" Target="../media/image35.wmf"/><Relationship Id="rId16" Type="http://schemas.openxmlformats.org/officeDocument/2006/relationships/image" Target="../media/image34.wmf"/><Relationship Id="rId15" Type="http://schemas.openxmlformats.org/officeDocument/2006/relationships/image" Target="../media/image33.wmf"/><Relationship Id="rId14" Type="http://schemas.openxmlformats.org/officeDocument/2006/relationships/image" Target="../media/image32.wmf"/><Relationship Id="rId13" Type="http://schemas.openxmlformats.org/officeDocument/2006/relationships/image" Target="../media/image31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0190-AD73-0E45-B7DE-8722C21123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5326" y="1143000"/>
            <a:ext cx="20073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67092"/>
            <a:ext cx="7772400" cy="301335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966200"/>
            <a:ext cx="6400800" cy="359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2972"/>
            <a:ext cx="2057400" cy="1199485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2972"/>
            <a:ext cx="6019800" cy="1199485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033566"/>
            <a:ext cx="7772400" cy="279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958380"/>
            <a:ext cx="7772400" cy="3075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80200"/>
            <a:ext cx="4038600" cy="92776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80200"/>
            <a:ext cx="4038600" cy="92776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46780"/>
            <a:ext cx="4040188" cy="13114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58208"/>
            <a:ext cx="4040188" cy="80996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146780"/>
            <a:ext cx="4041775" cy="13114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458208"/>
            <a:ext cx="4041775" cy="80996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717"/>
            <a:ext cx="3008313" cy="238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59717"/>
            <a:ext cx="5111750" cy="11998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41767"/>
            <a:ext cx="3008313" cy="9616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840600"/>
            <a:ext cx="5486400" cy="1161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6108"/>
            <a:ext cx="5486400" cy="843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002338"/>
            <a:ext cx="5486400" cy="1649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972"/>
            <a:ext cx="8229600" cy="23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0200"/>
            <a:ext cx="8229600" cy="927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029683"/>
            <a:ext cx="2133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3029683"/>
            <a:ext cx="2895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3029683"/>
            <a:ext cx="2133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8.wmf"/><Relationship Id="rId98" Type="http://schemas.openxmlformats.org/officeDocument/2006/relationships/oleObject" Target="../embeddings/oleObject67.bin"/><Relationship Id="rId97" Type="http://schemas.openxmlformats.org/officeDocument/2006/relationships/oleObject" Target="../embeddings/oleObject66.bin"/><Relationship Id="rId96" Type="http://schemas.openxmlformats.org/officeDocument/2006/relationships/image" Target="../media/image37.wmf"/><Relationship Id="rId95" Type="http://schemas.openxmlformats.org/officeDocument/2006/relationships/oleObject" Target="../embeddings/oleObject65.bin"/><Relationship Id="rId94" Type="http://schemas.openxmlformats.org/officeDocument/2006/relationships/oleObject" Target="../embeddings/oleObject64.bin"/><Relationship Id="rId93" Type="http://schemas.openxmlformats.org/officeDocument/2006/relationships/oleObject" Target="../embeddings/oleObject63.bin"/><Relationship Id="rId92" Type="http://schemas.openxmlformats.org/officeDocument/2006/relationships/oleObject" Target="../embeddings/oleObject62.bin"/><Relationship Id="rId91" Type="http://schemas.openxmlformats.org/officeDocument/2006/relationships/oleObject" Target="../embeddings/oleObject61.bin"/><Relationship Id="rId90" Type="http://schemas.openxmlformats.org/officeDocument/2006/relationships/tags" Target="../tags/tag14.xml"/><Relationship Id="rId9" Type="http://schemas.openxmlformats.org/officeDocument/2006/relationships/image" Target="../media/image21.wmf"/><Relationship Id="rId89" Type="http://schemas.openxmlformats.org/officeDocument/2006/relationships/oleObject" Target="../embeddings/oleObject60.bin"/><Relationship Id="rId88" Type="http://schemas.openxmlformats.org/officeDocument/2006/relationships/oleObject" Target="../embeddings/oleObject59.bin"/><Relationship Id="rId87" Type="http://schemas.openxmlformats.org/officeDocument/2006/relationships/oleObject" Target="../embeddings/oleObject58.bin"/><Relationship Id="rId86" Type="http://schemas.openxmlformats.org/officeDocument/2006/relationships/oleObject" Target="../embeddings/oleObject57.bin"/><Relationship Id="rId85" Type="http://schemas.openxmlformats.org/officeDocument/2006/relationships/oleObject" Target="../embeddings/oleObject56.bin"/><Relationship Id="rId84" Type="http://schemas.openxmlformats.org/officeDocument/2006/relationships/oleObject" Target="../embeddings/oleObject55.bin"/><Relationship Id="rId83" Type="http://schemas.openxmlformats.org/officeDocument/2006/relationships/oleObject" Target="../embeddings/oleObject54.bin"/><Relationship Id="rId82" Type="http://schemas.openxmlformats.org/officeDocument/2006/relationships/oleObject" Target="../embeddings/oleObject53.bin"/><Relationship Id="rId81" Type="http://schemas.openxmlformats.org/officeDocument/2006/relationships/oleObject" Target="../embeddings/oleObject52.bin"/><Relationship Id="rId80" Type="http://schemas.openxmlformats.org/officeDocument/2006/relationships/oleObject" Target="../embeddings/oleObject51.bin"/><Relationship Id="rId8" Type="http://schemas.openxmlformats.org/officeDocument/2006/relationships/oleObject" Target="../embeddings/oleObject3.bin"/><Relationship Id="rId79" Type="http://schemas.openxmlformats.org/officeDocument/2006/relationships/oleObject" Target="../embeddings/oleObject50.bin"/><Relationship Id="rId78" Type="http://schemas.openxmlformats.org/officeDocument/2006/relationships/image" Target="../media/image36.wmf"/><Relationship Id="rId77" Type="http://schemas.openxmlformats.org/officeDocument/2006/relationships/oleObject" Target="../embeddings/oleObject49.bin"/><Relationship Id="rId76" Type="http://schemas.openxmlformats.org/officeDocument/2006/relationships/tags" Target="../tags/tag13.xml"/><Relationship Id="rId75" Type="http://schemas.openxmlformats.org/officeDocument/2006/relationships/tags" Target="../tags/tag12.xml"/><Relationship Id="rId74" Type="http://schemas.openxmlformats.org/officeDocument/2006/relationships/tags" Target="../tags/tag11.xml"/><Relationship Id="rId73" Type="http://schemas.openxmlformats.org/officeDocument/2006/relationships/oleObject" Target="../embeddings/oleObject48.bin"/><Relationship Id="rId72" Type="http://schemas.openxmlformats.org/officeDocument/2006/relationships/oleObject" Target="../embeddings/oleObject47.bin"/><Relationship Id="rId71" Type="http://schemas.openxmlformats.org/officeDocument/2006/relationships/oleObject" Target="../embeddings/oleObject46.bin"/><Relationship Id="rId70" Type="http://schemas.openxmlformats.org/officeDocument/2006/relationships/oleObject" Target="../embeddings/oleObject45.bin"/><Relationship Id="rId7" Type="http://schemas.openxmlformats.org/officeDocument/2006/relationships/image" Target="../media/image20.wmf"/><Relationship Id="rId69" Type="http://schemas.openxmlformats.org/officeDocument/2006/relationships/image" Target="../media/image35.wmf"/><Relationship Id="rId68" Type="http://schemas.openxmlformats.org/officeDocument/2006/relationships/oleObject" Target="../embeddings/oleObject44.bin"/><Relationship Id="rId67" Type="http://schemas.openxmlformats.org/officeDocument/2006/relationships/oleObject" Target="../embeddings/oleObject43.bin"/><Relationship Id="rId66" Type="http://schemas.openxmlformats.org/officeDocument/2006/relationships/oleObject" Target="../embeddings/oleObject42.bin"/><Relationship Id="rId65" Type="http://schemas.openxmlformats.org/officeDocument/2006/relationships/oleObject" Target="../embeddings/oleObject41.bin"/><Relationship Id="rId64" Type="http://schemas.openxmlformats.org/officeDocument/2006/relationships/oleObject" Target="../embeddings/oleObject40.bin"/><Relationship Id="rId63" Type="http://schemas.openxmlformats.org/officeDocument/2006/relationships/oleObject" Target="../embeddings/oleObject39.bin"/><Relationship Id="rId62" Type="http://schemas.openxmlformats.org/officeDocument/2006/relationships/oleObject" Target="../embeddings/oleObject38.bin"/><Relationship Id="rId61" Type="http://schemas.openxmlformats.org/officeDocument/2006/relationships/image" Target="../media/image34.wmf"/><Relationship Id="rId60" Type="http://schemas.openxmlformats.org/officeDocument/2006/relationships/oleObject" Target="../embeddings/oleObject37.bin"/><Relationship Id="rId6" Type="http://schemas.openxmlformats.org/officeDocument/2006/relationships/oleObject" Target="../embeddings/oleObject2.bin"/><Relationship Id="rId59" Type="http://schemas.openxmlformats.org/officeDocument/2006/relationships/tags" Target="../tags/tag10.xml"/><Relationship Id="rId58" Type="http://schemas.openxmlformats.org/officeDocument/2006/relationships/tags" Target="../tags/tag9.xml"/><Relationship Id="rId57" Type="http://schemas.openxmlformats.org/officeDocument/2006/relationships/tags" Target="../tags/tag8.xml"/><Relationship Id="rId56" Type="http://schemas.openxmlformats.org/officeDocument/2006/relationships/image" Target="../media/image33.wmf"/><Relationship Id="rId55" Type="http://schemas.openxmlformats.org/officeDocument/2006/relationships/oleObject" Target="../embeddings/oleObject36.bin"/><Relationship Id="rId54" Type="http://schemas.openxmlformats.org/officeDocument/2006/relationships/oleObject" Target="../embeddings/oleObject35.bin"/><Relationship Id="rId53" Type="http://schemas.openxmlformats.org/officeDocument/2006/relationships/oleObject" Target="../embeddings/oleObject34.bin"/><Relationship Id="rId52" Type="http://schemas.openxmlformats.org/officeDocument/2006/relationships/oleObject" Target="../embeddings/oleObject33.bin"/><Relationship Id="rId51" Type="http://schemas.openxmlformats.org/officeDocument/2006/relationships/oleObject" Target="../embeddings/oleObject32.bin"/><Relationship Id="rId50" Type="http://schemas.openxmlformats.org/officeDocument/2006/relationships/image" Target="../media/image32.wmf"/><Relationship Id="rId5" Type="http://schemas.openxmlformats.org/officeDocument/2006/relationships/image" Target="../media/image19.wmf"/><Relationship Id="rId49" Type="http://schemas.openxmlformats.org/officeDocument/2006/relationships/oleObject" Target="../embeddings/oleObject31.bin"/><Relationship Id="rId48" Type="http://schemas.openxmlformats.org/officeDocument/2006/relationships/oleObject" Target="../embeddings/oleObject30.bin"/><Relationship Id="rId47" Type="http://schemas.openxmlformats.org/officeDocument/2006/relationships/oleObject" Target="../embeddings/oleObject29.bin"/><Relationship Id="rId46" Type="http://schemas.openxmlformats.org/officeDocument/2006/relationships/oleObject" Target="../embeddings/oleObject28.bin"/><Relationship Id="rId45" Type="http://schemas.openxmlformats.org/officeDocument/2006/relationships/image" Target="../media/image31.wmf"/><Relationship Id="rId44" Type="http://schemas.openxmlformats.org/officeDocument/2006/relationships/oleObject" Target="../embeddings/oleObject27.bin"/><Relationship Id="rId43" Type="http://schemas.openxmlformats.org/officeDocument/2006/relationships/oleObject" Target="../embeddings/oleObject26.bin"/><Relationship Id="rId42" Type="http://schemas.openxmlformats.org/officeDocument/2006/relationships/oleObject" Target="../embeddings/oleObject25.bin"/><Relationship Id="rId41" Type="http://schemas.openxmlformats.org/officeDocument/2006/relationships/tags" Target="../tags/tag7.xml"/><Relationship Id="rId40" Type="http://schemas.openxmlformats.org/officeDocument/2006/relationships/oleObject" Target="../embeddings/oleObject24.bin"/><Relationship Id="rId4" Type="http://schemas.openxmlformats.org/officeDocument/2006/relationships/oleObject" Target="../embeddings/oleObject1.bin"/><Relationship Id="rId39" Type="http://schemas.openxmlformats.org/officeDocument/2006/relationships/oleObject" Target="../embeddings/oleObject23.bin"/><Relationship Id="rId38" Type="http://schemas.openxmlformats.org/officeDocument/2006/relationships/oleObject" Target="../embeddings/oleObject22.bin"/><Relationship Id="rId37" Type="http://schemas.openxmlformats.org/officeDocument/2006/relationships/oleObject" Target="../embeddings/oleObject21.bin"/><Relationship Id="rId36" Type="http://schemas.openxmlformats.org/officeDocument/2006/relationships/oleObject" Target="../embeddings/oleObject20.bin"/><Relationship Id="rId35" Type="http://schemas.openxmlformats.org/officeDocument/2006/relationships/oleObject" Target="../embeddings/oleObject19.bin"/><Relationship Id="rId34" Type="http://schemas.openxmlformats.org/officeDocument/2006/relationships/oleObject" Target="../embeddings/oleObject18.bin"/><Relationship Id="rId33" Type="http://schemas.openxmlformats.org/officeDocument/2006/relationships/oleObject" Target="../embeddings/oleObject17.bin"/><Relationship Id="rId32" Type="http://schemas.openxmlformats.org/officeDocument/2006/relationships/oleObject" Target="../embeddings/oleObject16.bin"/><Relationship Id="rId31" Type="http://schemas.openxmlformats.org/officeDocument/2006/relationships/oleObject" Target="../embeddings/oleObject15.bin"/><Relationship Id="rId30" Type="http://schemas.openxmlformats.org/officeDocument/2006/relationships/oleObject" Target="../embeddings/oleObject14.bin"/><Relationship Id="rId3" Type="http://schemas.openxmlformats.org/officeDocument/2006/relationships/tags" Target="../tags/tag5.xml"/><Relationship Id="rId29" Type="http://schemas.openxmlformats.org/officeDocument/2006/relationships/oleObject" Target="../embeddings/oleObject13.bin"/><Relationship Id="rId28" Type="http://schemas.openxmlformats.org/officeDocument/2006/relationships/tags" Target="../tags/tag6.xml"/><Relationship Id="rId27" Type="http://schemas.openxmlformats.org/officeDocument/2006/relationships/image" Target="../media/image30.wmf"/><Relationship Id="rId26" Type="http://schemas.openxmlformats.org/officeDocument/2006/relationships/oleObject" Target="../embeddings/oleObject12.bin"/><Relationship Id="rId25" Type="http://schemas.openxmlformats.org/officeDocument/2006/relationships/image" Target="../media/image29.wmf"/><Relationship Id="rId24" Type="http://schemas.openxmlformats.org/officeDocument/2006/relationships/oleObject" Target="../embeddings/oleObject11.bin"/><Relationship Id="rId23" Type="http://schemas.openxmlformats.org/officeDocument/2006/relationships/image" Target="../media/image28.wmf"/><Relationship Id="rId22" Type="http://schemas.openxmlformats.org/officeDocument/2006/relationships/oleObject" Target="../embeddings/oleObject10.bin"/><Relationship Id="rId211" Type="http://schemas.openxmlformats.org/officeDocument/2006/relationships/notesSlide" Target="../notesSlides/notesSlide4.xml"/><Relationship Id="rId210" Type="http://schemas.openxmlformats.org/officeDocument/2006/relationships/vmlDrawing" Target="../drawings/vmlDrawing1.vml"/><Relationship Id="rId21" Type="http://schemas.openxmlformats.org/officeDocument/2006/relationships/image" Target="../media/image27.wmf"/><Relationship Id="rId209" Type="http://schemas.openxmlformats.org/officeDocument/2006/relationships/slideLayout" Target="../slideLayouts/slideLayout2.xml"/><Relationship Id="rId208" Type="http://schemas.openxmlformats.org/officeDocument/2006/relationships/oleObject" Target="../embeddings/oleObject156.bin"/><Relationship Id="rId207" Type="http://schemas.openxmlformats.org/officeDocument/2006/relationships/oleObject" Target="../embeddings/oleObject155.bin"/><Relationship Id="rId206" Type="http://schemas.openxmlformats.org/officeDocument/2006/relationships/oleObject" Target="../embeddings/oleObject154.bin"/><Relationship Id="rId205" Type="http://schemas.openxmlformats.org/officeDocument/2006/relationships/oleObject" Target="../embeddings/oleObject153.bin"/><Relationship Id="rId204" Type="http://schemas.openxmlformats.org/officeDocument/2006/relationships/oleObject" Target="../embeddings/oleObject152.bin"/><Relationship Id="rId203" Type="http://schemas.openxmlformats.org/officeDocument/2006/relationships/oleObject" Target="../embeddings/oleObject151.bin"/><Relationship Id="rId202" Type="http://schemas.openxmlformats.org/officeDocument/2006/relationships/oleObject" Target="../embeddings/oleObject150.bin"/><Relationship Id="rId201" Type="http://schemas.openxmlformats.org/officeDocument/2006/relationships/oleObject" Target="../embeddings/oleObject149.bin"/><Relationship Id="rId200" Type="http://schemas.openxmlformats.org/officeDocument/2006/relationships/oleObject" Target="../embeddings/oleObject148.bin"/><Relationship Id="rId20" Type="http://schemas.openxmlformats.org/officeDocument/2006/relationships/oleObject" Target="../embeddings/oleObject9.bin"/><Relationship Id="rId2" Type="http://schemas.openxmlformats.org/officeDocument/2006/relationships/tags" Target="../tags/tag4.xml"/><Relationship Id="rId199" Type="http://schemas.openxmlformats.org/officeDocument/2006/relationships/oleObject" Target="../embeddings/oleObject147.bin"/><Relationship Id="rId198" Type="http://schemas.openxmlformats.org/officeDocument/2006/relationships/oleObject" Target="../embeddings/oleObject146.bin"/><Relationship Id="rId197" Type="http://schemas.openxmlformats.org/officeDocument/2006/relationships/oleObject" Target="../embeddings/oleObject145.bin"/><Relationship Id="rId196" Type="http://schemas.openxmlformats.org/officeDocument/2006/relationships/tags" Target="../tags/tag27.xml"/><Relationship Id="rId195" Type="http://schemas.openxmlformats.org/officeDocument/2006/relationships/tags" Target="../tags/tag26.xml"/><Relationship Id="rId194" Type="http://schemas.openxmlformats.org/officeDocument/2006/relationships/tags" Target="../tags/tag25.xml"/><Relationship Id="rId193" Type="http://schemas.openxmlformats.org/officeDocument/2006/relationships/oleObject" Target="../embeddings/oleObject144.bin"/><Relationship Id="rId192" Type="http://schemas.openxmlformats.org/officeDocument/2006/relationships/oleObject" Target="../embeddings/oleObject143.bin"/><Relationship Id="rId191" Type="http://schemas.openxmlformats.org/officeDocument/2006/relationships/oleObject" Target="../embeddings/oleObject142.bin"/><Relationship Id="rId190" Type="http://schemas.openxmlformats.org/officeDocument/2006/relationships/oleObject" Target="../embeddings/oleObject141.bin"/><Relationship Id="rId19" Type="http://schemas.openxmlformats.org/officeDocument/2006/relationships/image" Target="../media/image26.wmf"/><Relationship Id="rId189" Type="http://schemas.openxmlformats.org/officeDocument/2006/relationships/oleObject" Target="../embeddings/oleObject140.bin"/><Relationship Id="rId188" Type="http://schemas.openxmlformats.org/officeDocument/2006/relationships/oleObject" Target="../embeddings/oleObject139.bin"/><Relationship Id="rId187" Type="http://schemas.openxmlformats.org/officeDocument/2006/relationships/oleObject" Target="../embeddings/oleObject138.bin"/><Relationship Id="rId186" Type="http://schemas.openxmlformats.org/officeDocument/2006/relationships/oleObject" Target="../embeddings/oleObject137.bin"/><Relationship Id="rId185" Type="http://schemas.openxmlformats.org/officeDocument/2006/relationships/oleObject" Target="../embeddings/oleObject136.bin"/><Relationship Id="rId184" Type="http://schemas.openxmlformats.org/officeDocument/2006/relationships/oleObject" Target="../embeddings/oleObject135.bin"/><Relationship Id="rId183" Type="http://schemas.openxmlformats.org/officeDocument/2006/relationships/oleObject" Target="../embeddings/oleObject134.bin"/><Relationship Id="rId182" Type="http://schemas.openxmlformats.org/officeDocument/2006/relationships/oleObject" Target="../embeddings/oleObject133.bin"/><Relationship Id="rId181" Type="http://schemas.openxmlformats.org/officeDocument/2006/relationships/tags" Target="../tags/tag24.xml"/><Relationship Id="rId180" Type="http://schemas.openxmlformats.org/officeDocument/2006/relationships/tags" Target="../tags/tag23.xml"/><Relationship Id="rId18" Type="http://schemas.openxmlformats.org/officeDocument/2006/relationships/oleObject" Target="../embeddings/oleObject8.bin"/><Relationship Id="rId179" Type="http://schemas.openxmlformats.org/officeDocument/2006/relationships/tags" Target="../tags/tag22.xml"/><Relationship Id="rId178" Type="http://schemas.openxmlformats.org/officeDocument/2006/relationships/oleObject" Target="../embeddings/oleObject132.bin"/><Relationship Id="rId177" Type="http://schemas.openxmlformats.org/officeDocument/2006/relationships/oleObject" Target="../embeddings/oleObject131.bin"/><Relationship Id="rId176" Type="http://schemas.openxmlformats.org/officeDocument/2006/relationships/oleObject" Target="../embeddings/oleObject130.bin"/><Relationship Id="rId175" Type="http://schemas.openxmlformats.org/officeDocument/2006/relationships/oleObject" Target="../embeddings/oleObject129.bin"/><Relationship Id="rId174" Type="http://schemas.openxmlformats.org/officeDocument/2006/relationships/oleObject" Target="../embeddings/oleObject128.bin"/><Relationship Id="rId173" Type="http://schemas.openxmlformats.org/officeDocument/2006/relationships/oleObject" Target="../embeddings/oleObject127.bin"/><Relationship Id="rId172" Type="http://schemas.openxmlformats.org/officeDocument/2006/relationships/oleObject" Target="../embeddings/oleObject126.bin"/><Relationship Id="rId171" Type="http://schemas.openxmlformats.org/officeDocument/2006/relationships/oleObject" Target="../embeddings/oleObject125.bin"/><Relationship Id="rId170" Type="http://schemas.openxmlformats.org/officeDocument/2006/relationships/oleObject" Target="../embeddings/oleObject124.bin"/><Relationship Id="rId17" Type="http://schemas.openxmlformats.org/officeDocument/2006/relationships/image" Target="../media/image25.wmf"/><Relationship Id="rId169" Type="http://schemas.openxmlformats.org/officeDocument/2006/relationships/oleObject" Target="../embeddings/oleObject123.bin"/><Relationship Id="rId168" Type="http://schemas.openxmlformats.org/officeDocument/2006/relationships/oleObject" Target="../embeddings/oleObject122.bin"/><Relationship Id="rId167" Type="http://schemas.openxmlformats.org/officeDocument/2006/relationships/oleObject" Target="../embeddings/oleObject121.bin"/><Relationship Id="rId166" Type="http://schemas.openxmlformats.org/officeDocument/2006/relationships/tags" Target="../tags/tag21.xml"/><Relationship Id="rId165" Type="http://schemas.openxmlformats.org/officeDocument/2006/relationships/tags" Target="../tags/tag20.xml"/><Relationship Id="rId164" Type="http://schemas.openxmlformats.org/officeDocument/2006/relationships/tags" Target="../tags/tag19.xml"/><Relationship Id="rId163" Type="http://schemas.openxmlformats.org/officeDocument/2006/relationships/oleObject" Target="../embeddings/oleObject120.bin"/><Relationship Id="rId162" Type="http://schemas.openxmlformats.org/officeDocument/2006/relationships/oleObject" Target="../embeddings/oleObject119.bin"/><Relationship Id="rId161" Type="http://schemas.openxmlformats.org/officeDocument/2006/relationships/oleObject" Target="../embeddings/oleObject118.bin"/><Relationship Id="rId160" Type="http://schemas.openxmlformats.org/officeDocument/2006/relationships/oleObject" Target="../embeddings/oleObject117.bin"/><Relationship Id="rId16" Type="http://schemas.openxmlformats.org/officeDocument/2006/relationships/oleObject" Target="../embeddings/oleObject7.bin"/><Relationship Id="rId159" Type="http://schemas.openxmlformats.org/officeDocument/2006/relationships/oleObject" Target="../embeddings/oleObject116.bin"/><Relationship Id="rId158" Type="http://schemas.openxmlformats.org/officeDocument/2006/relationships/oleObject" Target="../embeddings/oleObject115.bin"/><Relationship Id="rId157" Type="http://schemas.openxmlformats.org/officeDocument/2006/relationships/oleObject" Target="../embeddings/oleObject114.bin"/><Relationship Id="rId156" Type="http://schemas.openxmlformats.org/officeDocument/2006/relationships/oleObject" Target="../embeddings/oleObject113.bin"/><Relationship Id="rId155" Type="http://schemas.openxmlformats.org/officeDocument/2006/relationships/oleObject" Target="../embeddings/oleObject112.bin"/><Relationship Id="rId154" Type="http://schemas.openxmlformats.org/officeDocument/2006/relationships/oleObject" Target="../embeddings/oleObject111.bin"/><Relationship Id="rId153" Type="http://schemas.openxmlformats.org/officeDocument/2006/relationships/oleObject" Target="../embeddings/oleObject110.bin"/><Relationship Id="rId152" Type="http://schemas.openxmlformats.org/officeDocument/2006/relationships/oleObject" Target="../embeddings/oleObject109.bin"/><Relationship Id="rId151" Type="http://schemas.openxmlformats.org/officeDocument/2006/relationships/tags" Target="../tags/tag18.xml"/><Relationship Id="rId150" Type="http://schemas.openxmlformats.org/officeDocument/2006/relationships/oleObject" Target="../embeddings/oleObject108.bin"/><Relationship Id="rId15" Type="http://schemas.openxmlformats.org/officeDocument/2006/relationships/image" Target="../media/image24.wmf"/><Relationship Id="rId149" Type="http://schemas.openxmlformats.org/officeDocument/2006/relationships/oleObject" Target="../embeddings/oleObject107.bin"/><Relationship Id="rId148" Type="http://schemas.openxmlformats.org/officeDocument/2006/relationships/oleObject" Target="../embeddings/oleObject106.bin"/><Relationship Id="rId147" Type="http://schemas.openxmlformats.org/officeDocument/2006/relationships/oleObject" Target="../embeddings/oleObject105.bin"/><Relationship Id="rId146" Type="http://schemas.openxmlformats.org/officeDocument/2006/relationships/oleObject" Target="../embeddings/oleObject104.bin"/><Relationship Id="rId145" Type="http://schemas.openxmlformats.org/officeDocument/2006/relationships/oleObject" Target="../embeddings/oleObject103.bin"/><Relationship Id="rId144" Type="http://schemas.openxmlformats.org/officeDocument/2006/relationships/oleObject" Target="../embeddings/oleObject102.bin"/><Relationship Id="rId143" Type="http://schemas.openxmlformats.org/officeDocument/2006/relationships/oleObject" Target="../embeddings/oleObject101.bin"/><Relationship Id="rId142" Type="http://schemas.openxmlformats.org/officeDocument/2006/relationships/oleObject" Target="../embeddings/oleObject100.bin"/><Relationship Id="rId141" Type="http://schemas.openxmlformats.org/officeDocument/2006/relationships/oleObject" Target="../embeddings/oleObject99.bin"/><Relationship Id="rId140" Type="http://schemas.openxmlformats.org/officeDocument/2006/relationships/oleObject" Target="../embeddings/oleObject98.bin"/><Relationship Id="rId14" Type="http://schemas.openxmlformats.org/officeDocument/2006/relationships/oleObject" Target="../embeddings/oleObject6.bin"/><Relationship Id="rId139" Type="http://schemas.openxmlformats.org/officeDocument/2006/relationships/oleObject" Target="../embeddings/oleObject97.bin"/><Relationship Id="rId138" Type="http://schemas.openxmlformats.org/officeDocument/2006/relationships/tags" Target="../tags/tag17.xml"/><Relationship Id="rId137" Type="http://schemas.openxmlformats.org/officeDocument/2006/relationships/oleObject" Target="../embeddings/oleObject96.bin"/><Relationship Id="rId136" Type="http://schemas.openxmlformats.org/officeDocument/2006/relationships/image" Target="../media/image45.wmf"/><Relationship Id="rId135" Type="http://schemas.openxmlformats.org/officeDocument/2006/relationships/oleObject" Target="../embeddings/oleObject95.bin"/><Relationship Id="rId134" Type="http://schemas.openxmlformats.org/officeDocument/2006/relationships/oleObject" Target="../embeddings/oleObject94.bin"/><Relationship Id="rId133" Type="http://schemas.openxmlformats.org/officeDocument/2006/relationships/oleObject" Target="../embeddings/oleObject93.bin"/><Relationship Id="rId132" Type="http://schemas.openxmlformats.org/officeDocument/2006/relationships/oleObject" Target="../embeddings/oleObject92.bin"/><Relationship Id="rId131" Type="http://schemas.openxmlformats.org/officeDocument/2006/relationships/oleObject" Target="../embeddings/oleObject91.bin"/><Relationship Id="rId130" Type="http://schemas.openxmlformats.org/officeDocument/2006/relationships/image" Target="../media/image44.wmf"/><Relationship Id="rId13" Type="http://schemas.openxmlformats.org/officeDocument/2006/relationships/image" Target="../media/image23.wmf"/><Relationship Id="rId129" Type="http://schemas.openxmlformats.org/officeDocument/2006/relationships/oleObject" Target="../embeddings/oleObject90.bin"/><Relationship Id="rId128" Type="http://schemas.openxmlformats.org/officeDocument/2006/relationships/image" Target="../media/image43.wmf"/><Relationship Id="rId127" Type="http://schemas.openxmlformats.org/officeDocument/2006/relationships/oleObject" Target="../embeddings/oleObject89.bin"/><Relationship Id="rId126" Type="http://schemas.openxmlformats.org/officeDocument/2006/relationships/oleObject" Target="../embeddings/oleObject88.bin"/><Relationship Id="rId125" Type="http://schemas.openxmlformats.org/officeDocument/2006/relationships/oleObject" Target="../embeddings/oleObject87.bin"/><Relationship Id="rId124" Type="http://schemas.openxmlformats.org/officeDocument/2006/relationships/image" Target="../media/image42.wmf"/><Relationship Id="rId123" Type="http://schemas.openxmlformats.org/officeDocument/2006/relationships/oleObject" Target="../embeddings/oleObject86.bin"/><Relationship Id="rId122" Type="http://schemas.openxmlformats.org/officeDocument/2006/relationships/image" Target="../media/image41.wmf"/><Relationship Id="rId121" Type="http://schemas.openxmlformats.org/officeDocument/2006/relationships/oleObject" Target="../embeddings/oleObject85.bin"/><Relationship Id="rId120" Type="http://schemas.openxmlformats.org/officeDocument/2006/relationships/tags" Target="../tags/tag16.xml"/><Relationship Id="rId12" Type="http://schemas.openxmlformats.org/officeDocument/2006/relationships/oleObject" Target="../embeddings/oleObject5.bin"/><Relationship Id="rId119" Type="http://schemas.openxmlformats.org/officeDocument/2006/relationships/oleObject" Target="../embeddings/oleObject84.bin"/><Relationship Id="rId118" Type="http://schemas.openxmlformats.org/officeDocument/2006/relationships/oleObject" Target="../embeddings/oleObject83.bin"/><Relationship Id="rId117" Type="http://schemas.openxmlformats.org/officeDocument/2006/relationships/oleObject" Target="../embeddings/oleObject82.bin"/><Relationship Id="rId116" Type="http://schemas.openxmlformats.org/officeDocument/2006/relationships/oleObject" Target="../embeddings/oleObject81.bin"/><Relationship Id="rId115" Type="http://schemas.openxmlformats.org/officeDocument/2006/relationships/oleObject" Target="../embeddings/oleObject80.bin"/><Relationship Id="rId114" Type="http://schemas.openxmlformats.org/officeDocument/2006/relationships/oleObject" Target="../embeddings/oleObject79.bin"/><Relationship Id="rId113" Type="http://schemas.openxmlformats.org/officeDocument/2006/relationships/oleObject" Target="../embeddings/oleObject78.bin"/><Relationship Id="rId112" Type="http://schemas.openxmlformats.org/officeDocument/2006/relationships/oleObject" Target="../embeddings/oleObject77.bin"/><Relationship Id="rId111" Type="http://schemas.openxmlformats.org/officeDocument/2006/relationships/oleObject" Target="../embeddings/oleObject76.bin"/><Relationship Id="rId110" Type="http://schemas.openxmlformats.org/officeDocument/2006/relationships/oleObject" Target="../embeddings/oleObject75.bin"/><Relationship Id="rId11" Type="http://schemas.openxmlformats.org/officeDocument/2006/relationships/image" Target="../media/image22.wmf"/><Relationship Id="rId109" Type="http://schemas.openxmlformats.org/officeDocument/2006/relationships/oleObject" Target="../embeddings/oleObject74.bin"/><Relationship Id="rId108" Type="http://schemas.openxmlformats.org/officeDocument/2006/relationships/oleObject" Target="../embeddings/oleObject73.bin"/><Relationship Id="rId107" Type="http://schemas.openxmlformats.org/officeDocument/2006/relationships/tags" Target="../tags/tag15.xml"/><Relationship Id="rId106" Type="http://schemas.openxmlformats.org/officeDocument/2006/relationships/image" Target="../media/image40.wmf"/><Relationship Id="rId105" Type="http://schemas.openxmlformats.org/officeDocument/2006/relationships/oleObject" Target="../embeddings/oleObject72.bin"/><Relationship Id="rId104" Type="http://schemas.openxmlformats.org/officeDocument/2006/relationships/oleObject" Target="../embeddings/oleObject71.bin"/><Relationship Id="rId103" Type="http://schemas.openxmlformats.org/officeDocument/2006/relationships/oleObject" Target="../embeddings/oleObject70.bin"/><Relationship Id="rId102" Type="http://schemas.openxmlformats.org/officeDocument/2006/relationships/image" Target="../media/image39.wmf"/><Relationship Id="rId101" Type="http://schemas.openxmlformats.org/officeDocument/2006/relationships/oleObject" Target="../embeddings/oleObject69.bin"/><Relationship Id="rId100" Type="http://schemas.openxmlformats.org/officeDocument/2006/relationships/oleObject" Target="../embeddings/oleObject68.bin"/><Relationship Id="rId10" Type="http://schemas.openxmlformats.org/officeDocument/2006/relationships/oleObject" Target="../embeddings/oleObject4.bin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0" Type="http://schemas.openxmlformats.org/officeDocument/2006/relationships/notesSlide" Target="../notesSlides/notesSlide5.xml"/><Relationship Id="rId2" Type="http://schemas.openxmlformats.org/officeDocument/2006/relationships/image" Target="../media/image18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63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64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66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69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73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67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67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50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50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50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4801156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722861" y="7765514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73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7344516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90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93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99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91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8629160"/>
          <a:ext cx="76327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2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09482" y="12990976"/>
            <a:ext cx="281305" cy="6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47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47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47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64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54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55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700" y="5092065"/>
            <a:ext cx="677545" cy="62992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67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85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83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88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93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62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56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55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56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57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61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60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60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59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4723681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88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87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88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88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90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93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93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63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64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66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69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73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67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67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50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50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50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4801156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945111" y="7142579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73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7344516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90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93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99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91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8629160"/>
          <a:ext cx="76327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2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09482" y="12990976"/>
            <a:ext cx="281305" cy="6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47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47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47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64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54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55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700" y="5092065"/>
            <a:ext cx="677545" cy="62992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67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85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83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88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93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62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56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55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56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57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61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60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60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59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4723681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88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87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88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88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90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93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93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64932" y="5508462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圆角矩形 32"/>
          <p:cNvSpPr/>
          <p:nvPr/>
        </p:nvSpPr>
        <p:spPr bwMode="auto">
          <a:xfrm>
            <a:off x="3738896" y="4758236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5849513" y="5508462"/>
            <a:ext cx="802432" cy="63715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8696" y="5579631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8601" y="5579631"/>
            <a:ext cx="9152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Synthetic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736967" y="4937481"/>
            <a:ext cx="893928" cy="491319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619014" y="4662947"/>
            <a:ext cx="428521" cy="1103187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8543" y="4544195"/>
            <a:ext cx="1391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3487" y="4538908"/>
            <a:ext cx="170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Generation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32"/>
              <p:cNvSpPr/>
              <p:nvPr/>
            </p:nvSpPr>
            <p:spPr bwMode="auto">
              <a:xfrm>
                <a:off x="222354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4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540" y="69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1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圆角矩形 32"/>
              <p:cNvSpPr/>
              <p:nvPr/>
            </p:nvSpPr>
            <p:spPr bwMode="auto">
              <a:xfrm>
                <a:off x="572177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5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770" y="69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2663301" y="61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148075" y="61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4021680" y="7023415"/>
            <a:ext cx="802432" cy="63715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2621" y="7680732"/>
            <a:ext cx="120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705" y="6193513"/>
            <a:ext cx="11995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382" y="6193513"/>
            <a:ext cx="11995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3550045" y="70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5400000">
            <a:off x="5136176" y="70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8621" y="6551137"/>
            <a:ext cx="203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Evaluation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164" y="4452332"/>
          <a:ext cx="14020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360"/>
                <a:gridCol w="467360"/>
                <a:gridCol w="46736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299" t="-2500" r="-2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1299" t="-2500" r="-1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1299" t="-2500" r="-2597" b="-307500"/>
                      </a:stretch>
                    </a:blip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25474" y="4301061"/>
          <a:ext cx="1402080" cy="972185"/>
        </p:xfrm>
        <a:graphic>
          <a:graphicData uri="http://schemas.openxmlformats.org/drawingml/2006/table">
            <a:tbl>
              <a:tblPr/>
              <a:tblGrid>
                <a:gridCol w="1402080"/>
              </a:tblGrid>
              <a:tr h="97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圆角矩形 32"/>
          <p:cNvSpPr/>
          <p:nvPr/>
        </p:nvSpPr>
        <p:spPr bwMode="auto">
          <a:xfrm>
            <a:off x="3437087" y="5175607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Transformer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2641" y="5355706"/>
            <a:ext cx="1505534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64214" y="2309022"/>
                <a:ext cx="140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49" y="6127462"/>
                <a:ext cx="1402389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3018175" y="5549673"/>
            <a:ext cx="418912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5246868" y="1733673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dirty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68" y="5333673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8" name="Straight Arrow Connector 17"/>
          <p:cNvCxnSpPr>
            <a:stCxn id="10" idx="3"/>
            <a:endCxn id="17" idx="1"/>
          </p:cNvCxnSpPr>
          <p:nvPr/>
        </p:nvCxnSpPr>
        <p:spPr>
          <a:xfrm flipV="1">
            <a:off x="4805087" y="5549673"/>
            <a:ext cx="441781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34"/>
          <p:cNvSpPr/>
          <p:nvPr/>
        </p:nvSpPr>
        <p:spPr bwMode="auto">
          <a:xfrm>
            <a:off x="1756134" y="6986009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矩形 34"/>
          <p:cNvSpPr/>
          <p:nvPr/>
        </p:nvSpPr>
        <p:spPr bwMode="auto">
          <a:xfrm>
            <a:off x="1846134" y="707336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矩形 34"/>
          <p:cNvSpPr/>
          <p:nvPr/>
        </p:nvSpPr>
        <p:spPr bwMode="auto">
          <a:xfrm>
            <a:off x="1846134" y="734072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矩形 34"/>
          <p:cNvSpPr/>
          <p:nvPr/>
        </p:nvSpPr>
        <p:spPr bwMode="auto">
          <a:xfrm>
            <a:off x="1846134" y="760808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8466" y="4353345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66" y="7953345"/>
                <a:ext cx="7553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41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0" name="Straight Arrow Connector 29"/>
          <p:cNvCxnSpPr>
            <a:stCxn id="35" idx="3"/>
            <a:endCxn id="36" idx="1"/>
          </p:cNvCxnSpPr>
          <p:nvPr/>
        </p:nvCxnSpPr>
        <p:spPr>
          <a:xfrm>
            <a:off x="4025274" y="7430727"/>
            <a:ext cx="474742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3"/>
            <a:endCxn id="37" idx="1"/>
          </p:cNvCxnSpPr>
          <p:nvPr/>
        </p:nvCxnSpPr>
        <p:spPr>
          <a:xfrm>
            <a:off x="5472016" y="7430727"/>
            <a:ext cx="39600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U-Turn Arrow 31"/>
          <p:cNvSpPr/>
          <p:nvPr/>
        </p:nvSpPr>
        <p:spPr>
          <a:xfrm rot="10800000">
            <a:off x="3241912" y="7805840"/>
            <a:ext cx="3378696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9251" y="8039895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90394" y="8007777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5" name="圆角矩形 32"/>
          <p:cNvSpPr/>
          <p:nvPr/>
        </p:nvSpPr>
        <p:spPr bwMode="auto">
          <a:xfrm>
            <a:off x="2657274" y="70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500016" y="3614727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16" y="7214727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7" name="圆角矩形 32"/>
          <p:cNvSpPr/>
          <p:nvPr/>
        </p:nvSpPr>
        <p:spPr bwMode="auto">
          <a:xfrm>
            <a:off x="5868016" y="70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17" idx="3"/>
            <a:endCxn id="37" idx="0"/>
          </p:cNvCxnSpPr>
          <p:nvPr/>
        </p:nvCxnSpPr>
        <p:spPr>
          <a:xfrm>
            <a:off x="6218868" y="5549673"/>
            <a:ext cx="333148" cy="1505941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35" idx="1"/>
          </p:cNvCxnSpPr>
          <p:nvPr/>
        </p:nvCxnSpPr>
        <p:spPr>
          <a:xfrm flipV="1">
            <a:off x="2116134" y="7430727"/>
            <a:ext cx="541140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rot="16200000">
            <a:off x="4277305" y="6251858"/>
            <a:ext cx="360000" cy="643187"/>
            <a:chOff x="317255" y="865692"/>
            <a:chExt cx="360000" cy="643187"/>
          </a:xfrm>
        </p:grpSpPr>
        <p:sp>
          <p:nvSpPr>
            <p:cNvPr id="56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957456" y="2458040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56" y="6058040"/>
                <a:ext cx="104227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75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73" name="Straight Arrow Connector 72"/>
          <p:cNvCxnSpPr>
            <a:stCxn id="56" idx="2"/>
          </p:cNvCxnSpPr>
          <p:nvPr/>
        </p:nvCxnSpPr>
        <p:spPr>
          <a:xfrm>
            <a:off x="4778899" y="6573452"/>
            <a:ext cx="1773117" cy="10242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6" idx="0"/>
            <a:endCxn id="35" idx="0"/>
          </p:cNvCxnSpPr>
          <p:nvPr/>
        </p:nvCxnSpPr>
        <p:spPr>
          <a:xfrm rot="10800000" flipV="1">
            <a:off x="3341274" y="6573452"/>
            <a:ext cx="794438" cy="482162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993" y="5058944"/>
          <a:ext cx="973455" cy="1051560"/>
        </p:xfrm>
        <a:graphic>
          <a:graphicData uri="http://schemas.openxmlformats.org/drawingml/2006/table">
            <a:tbl>
              <a:tblPr/>
              <a:tblGrid>
                <a:gridCol w="973455"/>
              </a:tblGrid>
              <a:tr h="1051560">
                <a:tc>
                  <a:txBody>
                    <a:bodyPr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891" y="4450817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1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8" name="Rounded 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76399" y="4783101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2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9" name="Rounded 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28403" y="5182695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3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10" name="Rounded 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73074" y="5582289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4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11" name="Rounded 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32791" y="5981883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5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91490" y="3897180"/>
            <a:ext cx="5481955" cy="2763520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1766772" y="5208119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91728" y="3992936"/>
            <a:ext cx="2431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2384" y="6338515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610360" y="6802940"/>
          <a:ext cx="1455420" cy="1783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203774" t="-2326" r="-5660" b="-309302"/>
                      </a:stretch>
                    </a:blipFill>
                  </a:tcPr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395605" y="3940995"/>
          <a:ext cx="1455420" cy="442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203774" t="-2326" r="-5660" b="-309302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3" name="Rounded Rectangle 152"/>
          <p:cNvSpPr/>
          <p:nvPr/>
        </p:nvSpPr>
        <p:spPr>
          <a:xfrm>
            <a:off x="723900" y="11646535"/>
            <a:ext cx="7775575" cy="228219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0" name="Rounded Rectangle 152"/>
          <p:cNvSpPr/>
          <p:nvPr/>
        </p:nvSpPr>
        <p:spPr>
          <a:xfrm>
            <a:off x="655955" y="3308350"/>
            <a:ext cx="7864475" cy="787781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Rounded Rectangle 152"/>
          <p:cNvSpPr/>
          <p:nvPr/>
        </p:nvSpPr>
        <p:spPr>
          <a:xfrm>
            <a:off x="2475865" y="6796405"/>
            <a:ext cx="1405255" cy="1335405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Rounded Rectangle 152"/>
          <p:cNvSpPr/>
          <p:nvPr/>
        </p:nvSpPr>
        <p:spPr>
          <a:xfrm>
            <a:off x="5041900" y="3528695"/>
            <a:ext cx="1452880" cy="124714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6" name="Rounded Rectangle 152"/>
          <p:cNvSpPr/>
          <p:nvPr/>
        </p:nvSpPr>
        <p:spPr>
          <a:xfrm>
            <a:off x="3128645" y="3529330"/>
            <a:ext cx="1405255" cy="12592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ounded Rectangle 152"/>
          <p:cNvSpPr/>
          <p:nvPr/>
        </p:nvSpPr>
        <p:spPr>
          <a:xfrm>
            <a:off x="655955" y="463550"/>
            <a:ext cx="7775575" cy="228981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52"/>
          <p:cNvSpPr/>
          <p:nvPr/>
        </p:nvSpPr>
        <p:spPr>
          <a:xfrm>
            <a:off x="1389380" y="657410"/>
            <a:ext cx="3416935" cy="1845310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83360" y="761365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圆角矩形 32"/>
          <p:cNvSpPr/>
          <p:nvPr/>
        </p:nvSpPr>
        <p:spPr bwMode="auto">
          <a:xfrm>
            <a:off x="2062480" y="5385435"/>
            <a:ext cx="5314315" cy="749935"/>
          </a:xfrm>
          <a:prstGeom prst="roundRect">
            <a:avLst>
              <a:gd name="adj" fmla="val 298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圆角矩形 32"/>
          <p:cNvSpPr/>
          <p:nvPr/>
        </p:nvSpPr>
        <p:spPr bwMode="auto">
          <a:xfrm>
            <a:off x="1264285" y="8615680"/>
            <a:ext cx="2229485" cy="749935"/>
          </a:xfrm>
          <a:prstGeom prst="roundRect">
            <a:avLst>
              <a:gd name="adj" fmla="val 2982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ounded Rectangle 152"/>
          <p:cNvSpPr/>
          <p:nvPr/>
        </p:nvSpPr>
        <p:spPr>
          <a:xfrm>
            <a:off x="5615940" y="657410"/>
            <a:ext cx="1793240" cy="184531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0" name="表格 129"/>
          <p:cNvGraphicFramePr/>
          <p:nvPr>
            <p:custDataLst>
              <p:tags r:id="rId1"/>
            </p:custDataLst>
          </p:nvPr>
        </p:nvGraphicFramePr>
        <p:xfrm>
          <a:off x="5956935" y="117684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表格 131"/>
          <p:cNvGraphicFramePr/>
          <p:nvPr>
            <p:custDataLst>
              <p:tags r:id="rId2"/>
            </p:custDataLst>
          </p:nvPr>
        </p:nvGraphicFramePr>
        <p:xfrm>
          <a:off x="5909945" y="121367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TextBox 154"/>
          <p:cNvSpPr txBox="1"/>
          <p:nvPr/>
        </p:nvSpPr>
        <p:spPr>
          <a:xfrm>
            <a:off x="5684520" y="76962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4" name="表格 133"/>
          <p:cNvGraphicFramePr/>
          <p:nvPr>
            <p:custDataLst>
              <p:tags r:id="rId3"/>
            </p:custDataLst>
          </p:nvPr>
        </p:nvGraphicFramePr>
        <p:xfrm>
          <a:off x="5854700" y="125875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对象 1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820" y="126746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" name="" r:id="rId4" imgW="165100" imgH="228600" progId="Equation.KSEE3">
                  <p:embed/>
                </p:oleObj>
              </mc:Choice>
              <mc:Fallback>
                <p:oleObj name="" r:id="rId4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5820" y="126746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4310" y="126746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" name="" r:id="rId6" imgW="177165" imgH="228600" progId="Equation.KSEE3">
                  <p:embed/>
                </p:oleObj>
              </mc:Choice>
              <mc:Fallback>
                <p:oleObj name="" r:id="rId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4310" y="126746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0700" y="126873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8" imgW="177165" imgH="228600" progId="Equation.KSEE3">
                  <p:embed/>
                </p:oleObj>
              </mc:Choice>
              <mc:Fallback>
                <p:oleObj name="" r:id="rId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0700" y="126873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1890" y="156083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" name="" r:id="rId10" imgW="177165" imgH="228600" progId="Equation.KSEE3">
                  <p:embed/>
                </p:oleObj>
              </mc:Choice>
              <mc:Fallback>
                <p:oleObj name="" r:id="rId1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1890" y="156083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3080" y="156464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2" imgW="177165" imgH="228600" progId="Equation.KSEE3">
                  <p:embed/>
                </p:oleObj>
              </mc:Choice>
              <mc:Fallback>
                <p:oleObj name="" r:id="rId1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63080" y="156464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5700" y="184531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" name="" r:id="rId14" imgW="177165" imgH="241300" progId="Equation.KSEE3">
                  <p:embed/>
                </p:oleObj>
              </mc:Choice>
              <mc:Fallback>
                <p:oleObj name="" r:id="rId14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35700" y="184531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0500" y="184531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16" imgW="177165" imgH="241300" progId="Equation.KSEE3">
                  <p:embed/>
                </p:oleObj>
              </mc:Choice>
              <mc:Fallback>
                <p:oleObj name="" r:id="rId1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40500" y="184531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本框 186"/>
          <p:cNvSpPr txBox="1"/>
          <p:nvPr/>
        </p:nvSpPr>
        <p:spPr>
          <a:xfrm>
            <a:off x="6028055" y="2117725"/>
            <a:ext cx="897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Clean data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89" name="对象 1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8715" y="1268095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" name="" r:id="rId18" imgW="177165" imgH="228600" progId="Equation.KSEE3">
                  <p:embed/>
                </p:oleObj>
              </mc:Choice>
              <mc:Fallback>
                <p:oleObj name="" r:id="rId1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28715" y="1268095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对象 1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200" y="1551940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" name="" r:id="rId20" imgW="165100" imgH="228600" progId="Equation.KSEE3">
                  <p:embed/>
                </p:oleObj>
              </mc:Choice>
              <mc:Fallback>
                <p:oleObj name="" r:id="rId20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18200" y="1551940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对象 1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9230" y="1551940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" name="" r:id="rId22" imgW="177165" imgH="228600" progId="Equation.KSEE3">
                  <p:embed/>
                </p:oleObj>
              </mc:Choice>
              <mc:Fallback>
                <p:oleObj name="" r:id="rId2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39230" y="1551940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5660" y="1823085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" name="" r:id="rId24" imgW="165100" imgH="241300" progId="Equation.KSEE3">
                  <p:embed/>
                </p:oleObj>
              </mc:Choice>
              <mc:Fallback>
                <p:oleObj name="" r:id="rId24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15660" y="1823085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4825" y="1823085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" name="" r:id="rId26" imgW="177165" imgH="241300" progId="Equation.KSEE3">
                  <p:embed/>
                </p:oleObj>
              </mc:Choice>
              <mc:Fallback>
                <p:oleObj name="" r:id="rId2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854825" y="1823085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表格 286"/>
          <p:cNvGraphicFramePr/>
          <p:nvPr>
            <p:custDataLst>
              <p:tags r:id="rId28"/>
            </p:custDataLst>
          </p:nvPr>
        </p:nvGraphicFramePr>
        <p:xfrm>
          <a:off x="5140325" y="384130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对象 2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1445" y="3850005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" name="" r:id="rId29" imgW="165100" imgH="228600" progId="Equation.KSEE3">
                  <p:embed/>
                </p:oleObj>
              </mc:Choice>
              <mc:Fallback>
                <p:oleObj name="" r:id="rId29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1445" y="3850005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对象 2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935" y="3850005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" name="" r:id="rId30" imgW="177165" imgH="228600" progId="Equation.KSEE3">
                  <p:embed/>
                </p:oleObj>
              </mc:Choice>
              <mc:Fallback>
                <p:oleObj name="" r:id="rId3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9935" y="3850005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" name="对象 2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6325" y="3851275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" name="" r:id="rId31" imgW="177165" imgH="228600" progId="Equation.KSEE3">
                  <p:embed/>
                </p:oleObj>
              </mc:Choice>
              <mc:Fallback>
                <p:oleObj name="" r:id="rId3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6325" y="3851275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" name="对象 2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7515" y="4143375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" name="" r:id="rId32" imgW="177165" imgH="228600" progId="Equation.KSEE3">
                  <p:embed/>
                </p:oleObj>
              </mc:Choice>
              <mc:Fallback>
                <p:oleObj name="" r:id="rId3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7515" y="4143375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" name="对象 2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8705" y="4147185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" name="" r:id="rId33" imgW="177165" imgH="228600" progId="Equation.KSEE3">
                  <p:embed/>
                </p:oleObj>
              </mc:Choice>
              <mc:Fallback>
                <p:oleObj name="" r:id="rId3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8705" y="4147185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对象 2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1325" y="442785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" name="" r:id="rId34" imgW="177165" imgH="241300" progId="Equation.KSEE3">
                  <p:embed/>
                </p:oleObj>
              </mc:Choice>
              <mc:Fallback>
                <p:oleObj name="" r:id="rId34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21325" y="442785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6125" y="442785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" name="" r:id="rId35" imgW="177165" imgH="241300" progId="Equation.KSEE3">
                  <p:embed/>
                </p:oleObj>
              </mc:Choice>
              <mc:Fallback>
                <p:oleObj name="" r:id="rId35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26125" y="442785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4340" y="3850640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36" imgW="177165" imgH="228600" progId="Equation.KSEE3">
                  <p:embed/>
                </p:oleObj>
              </mc:Choice>
              <mc:Fallback>
                <p:oleObj name="" r:id="rId3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14340" y="3850640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3825" y="4134485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" name="" r:id="rId37" imgW="165100" imgH="228600" progId="Equation.KSEE3">
                  <p:embed/>
                </p:oleObj>
              </mc:Choice>
              <mc:Fallback>
                <p:oleObj name="" r:id="rId3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03825" y="4134485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对象 3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4855" y="4134485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" name="" r:id="rId38" imgW="177165" imgH="228600" progId="Equation.KSEE3">
                  <p:embed/>
                </p:oleObj>
              </mc:Choice>
              <mc:Fallback>
                <p:oleObj name="" r:id="rId3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24855" y="4134485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对象 3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1285" y="4405630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" name="" r:id="rId39" imgW="165100" imgH="241300" progId="Equation.KSEE3">
                  <p:embed/>
                </p:oleObj>
              </mc:Choice>
              <mc:Fallback>
                <p:oleObj name="" r:id="rId39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01285" y="4405630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" name="对象 3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0450" y="4405630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" name="" r:id="rId40" imgW="177165" imgH="241300" progId="Equation.KSEE3">
                  <p:embed/>
                </p:oleObj>
              </mc:Choice>
              <mc:Fallback>
                <p:oleObj name="" r:id="rId40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140450" y="4405630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" name="表格 312"/>
          <p:cNvGraphicFramePr/>
          <p:nvPr>
            <p:custDataLst>
              <p:tags r:id="rId41"/>
            </p:custDataLst>
          </p:nvPr>
        </p:nvGraphicFramePr>
        <p:xfrm>
          <a:off x="3203575" y="385146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对象 3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0" y="3860165"/>
          <a:ext cx="18161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" name="" r:id="rId42" imgW="165100" imgH="228600" progId="Equation.KSEE3">
                  <p:embed/>
                </p:oleObj>
              </mc:Choice>
              <mc:Fallback>
                <p:oleObj name="" r:id="rId42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8820" y="3860165"/>
                        <a:ext cx="181610" cy="251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" name="对象 3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3860165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" name="" r:id="rId43" imgW="177165" imgH="228600" progId="Equation.KSEE3">
                  <p:embed/>
                </p:oleObj>
              </mc:Choice>
              <mc:Fallback>
                <p:oleObj name="" r:id="rId4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8105" y="3860165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" name="对象 3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8065" y="4137210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" name="" r:id="rId44" imgW="177165" imgH="228600" progId="Equation.KSEE3">
                  <p:embed/>
                </p:oleObj>
              </mc:Choice>
              <mc:Fallback>
                <p:oleObj name="" r:id="rId4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568065" y="4137210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" name="对象 3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0365" y="4137845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" name="" r:id="rId46" imgW="177165" imgH="228600" progId="Equation.KSEE3">
                  <p:embed/>
                </p:oleObj>
              </mc:Choice>
              <mc:Fallback>
                <p:oleObj name="" r:id="rId4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90365" y="4137845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" name="对象 3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5685" y="4423410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" name="" r:id="rId47" imgW="177165" imgH="241300" progId="Equation.KSEE3">
                  <p:embed/>
                </p:oleObj>
              </mc:Choice>
              <mc:Fallback>
                <p:oleObj name="" r:id="rId47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75685" y="4423410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4415790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8" imgW="177165" imgH="241300" progId="Equation.KSEE3">
                  <p:embed/>
                </p:oleObj>
              </mc:Choice>
              <mc:Fallback>
                <p:oleObj name="" r:id="rId48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8105" y="4415790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4260" y="388987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49" imgW="114300" imgH="177165" progId="Equation.KSEE3">
                  <p:embed/>
                </p:oleObj>
              </mc:Choice>
              <mc:Fallback>
                <p:oleObj name="" r:id="rId4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04260" y="388987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" name="对象 3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8030" y="417435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" name="" r:id="rId51" imgW="114300" imgH="177165" progId="Equation.KSEE3">
                  <p:embed/>
                </p:oleObj>
              </mc:Choice>
              <mc:Fallback>
                <p:oleObj name="" r:id="rId51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288030" y="417435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9060" y="417562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52" imgW="114300" imgH="177165" progId="Equation.KSEE3">
                  <p:embed/>
                </p:oleObj>
              </mc:Choice>
              <mc:Fallback>
                <p:oleObj name="" r:id="rId52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09060" y="417562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" name="对象 3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8030" y="446836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" name="" r:id="rId53" imgW="114300" imgH="177165" progId="Equation.KSEE3">
                  <p:embed/>
                </p:oleObj>
              </mc:Choice>
              <mc:Fallback>
                <p:oleObj name="" r:id="rId53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288030" y="446836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" name="对象 3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5925" y="445439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" name="" r:id="rId54" imgW="114300" imgH="177165" progId="Equation.KSEE3">
                  <p:embed/>
                </p:oleObj>
              </mc:Choice>
              <mc:Fallback>
                <p:oleObj name="" r:id="rId5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225925" y="445439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" name="对象 3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0525" y="3871913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" name="" r:id="rId55" imgW="177165" imgH="228600" progId="Equation.KSEE3">
                  <p:embed/>
                </p:oleObj>
              </mc:Choice>
              <mc:Fallback>
                <p:oleObj name="" r:id="rId55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00525" y="3871913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表格 377"/>
          <p:cNvGraphicFramePr/>
          <p:nvPr>
            <p:custDataLst>
              <p:tags r:id="rId57"/>
            </p:custDataLst>
          </p:nvPr>
        </p:nvGraphicFramePr>
        <p:xfrm>
          <a:off x="1689735" y="117938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表格 378"/>
          <p:cNvGraphicFramePr/>
          <p:nvPr>
            <p:custDataLst>
              <p:tags r:id="rId58"/>
            </p:custDataLst>
          </p:nvPr>
        </p:nvGraphicFramePr>
        <p:xfrm>
          <a:off x="1649095" y="122192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表格 379"/>
          <p:cNvGraphicFramePr/>
          <p:nvPr>
            <p:custDataLst>
              <p:tags r:id="rId59"/>
            </p:custDataLst>
          </p:nvPr>
        </p:nvGraphicFramePr>
        <p:xfrm>
          <a:off x="1592580" y="12676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对象 3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6403" y="131241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" name="" r:id="rId60" imgW="88265" imgH="165100" progId="Equation.KSEE3">
                  <p:embed/>
                </p:oleObj>
              </mc:Choice>
              <mc:Fallback>
                <p:oleObj name="" r:id="rId60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696403" y="131241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" name="对象 3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418" y="13124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" name="" r:id="rId62" imgW="88265" imgH="165100" progId="Equation.KSEE3">
                  <p:embed/>
                </p:oleObj>
              </mc:Choice>
              <mc:Fallback>
                <p:oleObj name="" r:id="rId6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324418" y="13124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" name="对象 3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8268" y="13124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" name="" r:id="rId63" imgW="88265" imgH="165100" progId="Equation.KSEE3">
                  <p:embed/>
                </p:oleObj>
              </mc:Choice>
              <mc:Fallback>
                <p:oleObj name="" r:id="rId6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48268" y="13124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" name="对象 3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8268" y="159752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" name="" r:id="rId64" imgW="88265" imgH="165100" progId="Equation.KSEE3">
                  <p:embed/>
                </p:oleObj>
              </mc:Choice>
              <mc:Fallback>
                <p:oleObj name="" r:id="rId6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48268" y="159752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" name="对象 3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2633" y="159562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" name="" r:id="rId65" imgW="88265" imgH="165100" progId="Equation.KSEE3">
                  <p:embed/>
                </p:oleObj>
              </mc:Choice>
              <mc:Fallback>
                <p:oleObj name="" r:id="rId6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012633" y="159562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" name="对象 3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2633" y="18839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" name="" r:id="rId66" imgW="88265" imgH="165100" progId="Equation.KSEE3">
                  <p:embed/>
                </p:oleObj>
              </mc:Choice>
              <mc:Fallback>
                <p:oleObj name="" r:id="rId6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012633" y="18839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" name="对象 3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418" y="188962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" name="" r:id="rId67" imgW="88265" imgH="165100" progId="Equation.KSEE3">
                  <p:embed/>
                </p:oleObj>
              </mc:Choice>
              <mc:Fallback>
                <p:oleObj name="" r:id="rId6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324418" y="188962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" name="对象 3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1" y="131368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" name="" r:id="rId68" imgW="127000" imgH="177165" progId="Equation.KSEE3">
                  <p:embed/>
                </p:oleObj>
              </mc:Choice>
              <mc:Fallback>
                <p:oleObj name="" r:id="rId6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990091" y="131368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" name="对象 3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3861" y="159562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" name="" r:id="rId70" imgW="127000" imgH="177165" progId="Equation.KSEE3">
                  <p:embed/>
                </p:oleObj>
              </mc:Choice>
              <mc:Fallback>
                <p:oleObj name="" r:id="rId7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673861" y="159562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" name="对象 3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2511" y="158863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" name="" r:id="rId71" imgW="127000" imgH="177165" progId="Equation.KSEE3">
                  <p:embed/>
                </p:oleObj>
              </mc:Choice>
              <mc:Fallback>
                <p:oleObj name="" r:id="rId7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302511" y="158863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" name="对象 4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0211" y="187692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" name="" r:id="rId72" imgW="127000" imgH="177165" progId="Equation.KSEE3">
                  <p:embed/>
                </p:oleObj>
              </mc:Choice>
              <mc:Fallback>
                <p:oleObj name="" r:id="rId7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680211" y="187692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" name="对象 4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361" y="188518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" name="" r:id="rId73" imgW="127000" imgH="177165" progId="Equation.KSEE3">
                  <p:embed/>
                </p:oleObj>
              </mc:Choice>
              <mc:Fallback>
                <p:oleObj name="" r:id="rId7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626361" y="188518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" name="文本框 404"/>
          <p:cNvSpPr txBox="1"/>
          <p:nvPr/>
        </p:nvSpPr>
        <p:spPr>
          <a:xfrm>
            <a:off x="1750060" y="2118360"/>
            <a:ext cx="1000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Mask matrix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06" name="表格 405"/>
          <p:cNvGraphicFramePr/>
          <p:nvPr>
            <p:custDataLst>
              <p:tags r:id="rId74"/>
            </p:custDataLst>
          </p:nvPr>
        </p:nvGraphicFramePr>
        <p:xfrm>
          <a:off x="3330575" y="11609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表格 406"/>
          <p:cNvGraphicFramePr/>
          <p:nvPr>
            <p:custDataLst>
              <p:tags r:id="rId75"/>
            </p:custDataLst>
          </p:nvPr>
        </p:nvGraphicFramePr>
        <p:xfrm>
          <a:off x="3283585" y="119779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表格 407"/>
          <p:cNvGraphicFramePr/>
          <p:nvPr>
            <p:custDataLst>
              <p:tags r:id="rId76"/>
            </p:custDataLst>
          </p:nvPr>
        </p:nvGraphicFramePr>
        <p:xfrm>
          <a:off x="3228340" y="124288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对象 4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585" y="1251268"/>
          <a:ext cx="18161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" name="" r:id="rId77" imgW="165100" imgH="228600" progId="Equation.KSEE3">
                  <p:embed/>
                </p:oleObj>
              </mc:Choice>
              <mc:Fallback>
                <p:oleObj name="" r:id="rId7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3283585" y="1251268"/>
                        <a:ext cx="18161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" name="对象 4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870" y="1251585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" name="" r:id="rId79" imgW="177165" imgH="228600" progId="Equation.KSEE3">
                  <p:embed/>
                </p:oleObj>
              </mc:Choice>
              <mc:Fallback>
                <p:oleObj name="" r:id="rId7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2870" y="1251585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" name="对象 4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2830" y="1528630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" name="" r:id="rId80" imgW="177165" imgH="228600" progId="Equation.KSEE3">
                  <p:embed/>
                </p:oleObj>
              </mc:Choice>
              <mc:Fallback>
                <p:oleObj name="" r:id="rId8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592830" y="1528630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" name="对象 4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5130" y="1529265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" name="" r:id="rId81" imgW="177165" imgH="228600" progId="Equation.KSEE3">
                  <p:embed/>
                </p:oleObj>
              </mc:Choice>
              <mc:Fallback>
                <p:oleObj name="" r:id="rId8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5130" y="1529265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" name="对象 4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0" y="1814830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" name="" r:id="rId82" imgW="177165" imgH="241300" progId="Equation.KSEE3">
                  <p:embed/>
                </p:oleObj>
              </mc:Choice>
              <mc:Fallback>
                <p:oleObj name="" r:id="rId8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00450" y="1814830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" name="对象 4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870" y="1807210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" name="" r:id="rId83" imgW="177165" imgH="241300" progId="Equation.KSEE3">
                  <p:embed/>
                </p:oleObj>
              </mc:Choice>
              <mc:Fallback>
                <p:oleObj name="" r:id="rId8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12870" y="1807210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对象 4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9025" y="128129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" name="" r:id="rId84" imgW="114300" imgH="177165" progId="Equation.KSEE3">
                  <p:embed/>
                </p:oleObj>
              </mc:Choice>
              <mc:Fallback>
                <p:oleObj name="" r:id="rId8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29025" y="128129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" name="对象 4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2795" y="156577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" name="" r:id="rId85" imgW="114300" imgH="177165" progId="Equation.KSEE3">
                  <p:embed/>
                </p:oleObj>
              </mc:Choice>
              <mc:Fallback>
                <p:oleObj name="" r:id="rId85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12795" y="156577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对象 4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3825" y="156704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" name="" r:id="rId86" imgW="114300" imgH="177165" progId="Equation.KSEE3">
                  <p:embed/>
                </p:oleObj>
              </mc:Choice>
              <mc:Fallback>
                <p:oleObj name="" r:id="rId8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33825" y="156704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" name="对象 4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2795" y="185978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" name="" r:id="rId87" imgW="114300" imgH="177165" progId="Equation.KSEE3">
                  <p:embed/>
                </p:oleObj>
              </mc:Choice>
              <mc:Fallback>
                <p:oleObj name="" r:id="rId8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12795" y="185978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对象 4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0690" y="184581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" name="" r:id="rId88" imgW="114300" imgH="177165" progId="Equation.KSEE3">
                  <p:embed/>
                </p:oleObj>
              </mc:Choice>
              <mc:Fallback>
                <p:oleObj name="" r:id="rId8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250690" y="184581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文本框 430"/>
          <p:cNvSpPr txBox="1"/>
          <p:nvPr/>
        </p:nvSpPr>
        <p:spPr>
          <a:xfrm>
            <a:off x="3352165" y="2091690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Observed data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32" name="对象 4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5290" y="1263333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" name="" r:id="rId89" imgW="177165" imgH="228600" progId="Equation.KSEE3">
                  <p:embed/>
                </p:oleObj>
              </mc:Choice>
              <mc:Fallback>
                <p:oleObj name="" r:id="rId8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25290" y="1263333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" name="矩形 563"/>
          <p:cNvSpPr/>
          <p:nvPr/>
        </p:nvSpPr>
        <p:spPr>
          <a:xfrm>
            <a:off x="1466215" y="3890010"/>
            <a:ext cx="1463040" cy="644525"/>
          </a:xfrm>
          <a:prstGeom prst="rect">
            <a:avLst/>
          </a:prstGeom>
          <a:solidFill>
            <a:srgbClr val="F5F5F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cxnSp>
        <p:nvCxnSpPr>
          <p:cNvPr id="567" name="直接箭头连接符 566"/>
          <p:cNvCxnSpPr>
            <a:stCxn id="564" idx="2"/>
          </p:cNvCxnSpPr>
          <p:nvPr/>
        </p:nvCxnSpPr>
        <p:spPr>
          <a:xfrm>
            <a:off x="2197735" y="4534535"/>
            <a:ext cx="977900" cy="85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直接箭头连接符 567"/>
          <p:cNvCxnSpPr>
            <a:stCxn id="536" idx="2"/>
          </p:cNvCxnSpPr>
          <p:nvPr/>
        </p:nvCxnSpPr>
        <p:spPr>
          <a:xfrm flipH="1">
            <a:off x="3175635" y="4788535"/>
            <a:ext cx="655955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直接箭头连接符 568"/>
          <p:cNvCxnSpPr>
            <a:endCxn id="648" idx="0"/>
          </p:cNvCxnSpPr>
          <p:nvPr/>
        </p:nvCxnSpPr>
        <p:spPr>
          <a:xfrm>
            <a:off x="3177540" y="6135370"/>
            <a:ext cx="1270" cy="66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0" name="表格 569"/>
          <p:cNvGraphicFramePr/>
          <p:nvPr>
            <p:custDataLst>
              <p:tags r:id="rId90"/>
            </p:custDataLst>
          </p:nvPr>
        </p:nvGraphicFramePr>
        <p:xfrm>
          <a:off x="2549525" y="719727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对象 5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3348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" name="" r:id="rId91" imgW="88265" imgH="165100" progId="Equation.KSEE3">
                  <p:embed/>
                </p:oleObj>
              </mc:Choice>
              <mc:Fallback>
                <p:oleObj name="" r:id="rId9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53348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" name="对象 5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1363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" name="" r:id="rId92" imgW="88265" imgH="165100" progId="Equation.KSEE3">
                  <p:embed/>
                </p:oleObj>
              </mc:Choice>
              <mc:Fallback>
                <p:oleObj name="" r:id="rId9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281363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" name="对象 5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213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" name="" r:id="rId93" imgW="88265" imgH="165100" progId="Equation.KSEE3">
                  <p:embed/>
                </p:oleObj>
              </mc:Choice>
              <mc:Fallback>
                <p:oleObj name="" r:id="rId9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605213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" name="对象 5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213" y="752715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" name="" r:id="rId94" imgW="88265" imgH="165100" progId="Equation.KSEE3">
                  <p:embed/>
                </p:oleObj>
              </mc:Choice>
              <mc:Fallback>
                <p:oleObj name="" r:id="rId9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605213" y="752715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" name="对象 5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036" y="75182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" name="" r:id="rId95" imgW="127000" imgH="177165" progId="Equation.KSEE3">
                  <p:embed/>
                </p:oleObj>
              </mc:Choice>
              <mc:Fallback>
                <p:oleObj name="" r:id="rId9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2947036" y="75182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" name="对象 5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9578" y="78135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" name="" r:id="rId97" imgW="88265" imgH="165100" progId="Equation.KSEE3">
                  <p:embed/>
                </p:oleObj>
              </mc:Choice>
              <mc:Fallback>
                <p:oleObj name="" r:id="rId9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969578" y="78135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" name="对象 5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1" y="78122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" name="" r:id="rId98" imgW="127000" imgH="177165" progId="Equation.KSEE3">
                  <p:embed/>
                </p:oleObj>
              </mc:Choice>
              <mc:Fallback>
                <p:oleObj name="" r:id="rId9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258821" y="78122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" name="对象 5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036" y="72433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" name="" r:id="rId100" imgW="127000" imgH="177165" progId="Equation.KSEE3">
                  <p:embed/>
                </p:oleObj>
              </mc:Choice>
              <mc:Fallback>
                <p:oleObj name="" r:id="rId10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947036" y="72433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" name="对象 5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3031" y="753192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" name="" r:id="rId101" imgW="88265" imgH="165100" progId="Equation.KSEE3">
                  <p:embed/>
                </p:oleObj>
              </mc:Choice>
              <mc:Fallback>
                <p:oleObj name="" r:id="rId10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2653031" y="753192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" name="对象 5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9456" y="75182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" name="" r:id="rId103" imgW="127000" imgH="177165" progId="Equation.KSEE3">
                  <p:embed/>
                </p:oleObj>
              </mc:Choice>
              <mc:Fallback>
                <p:oleObj name="" r:id="rId10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259456" y="75182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" name="对象 5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7156" y="78192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" name="" r:id="rId104" imgW="127000" imgH="177165" progId="Equation.KSEE3">
                  <p:embed/>
                </p:oleObj>
              </mc:Choice>
              <mc:Fallback>
                <p:oleObj name="" r:id="rId104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637156" y="78192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" name="对象 5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531" y="782148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" name="" r:id="rId105" imgW="88265" imgH="165100" progId="Equation.KSEE3">
                  <p:embed/>
                </p:oleObj>
              </mc:Choice>
              <mc:Fallback>
                <p:oleObj name="" r:id="rId10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3605531" y="782148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" name="Rounded Rectangle 152"/>
          <p:cNvSpPr/>
          <p:nvPr/>
        </p:nvSpPr>
        <p:spPr>
          <a:xfrm>
            <a:off x="792480" y="6783705"/>
            <a:ext cx="1405255" cy="13481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21" name="表格 620"/>
          <p:cNvGraphicFramePr/>
          <p:nvPr>
            <p:custDataLst>
              <p:tags r:id="rId107"/>
            </p:custDataLst>
          </p:nvPr>
        </p:nvGraphicFramePr>
        <p:xfrm>
          <a:off x="866775" y="718203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2" name="对象 6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598" y="722680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" name="" r:id="rId108" imgW="88265" imgH="165100" progId="Equation.KSEE3">
                  <p:embed/>
                </p:oleObj>
              </mc:Choice>
              <mc:Fallback>
                <p:oleObj name="" r:id="rId108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970598" y="722680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" name="对象 6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8613" y="72268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" name="" r:id="rId109" imgW="88265" imgH="165100" progId="Equation.KSEE3">
                  <p:embed/>
                </p:oleObj>
              </mc:Choice>
              <mc:Fallback>
                <p:oleObj name="" r:id="rId109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98613" y="72268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" name="对象 6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463" y="72268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" name="" r:id="rId110" imgW="88265" imgH="165100" progId="Equation.KSEE3">
                  <p:embed/>
                </p:oleObj>
              </mc:Choice>
              <mc:Fallback>
                <p:oleObj name="" r:id="rId110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922463" y="72268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" name="对象 6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463" y="751191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" name="" r:id="rId111" imgW="88265" imgH="165100" progId="Equation.KSEE3">
                  <p:embed/>
                </p:oleObj>
              </mc:Choice>
              <mc:Fallback>
                <p:oleObj name="" r:id="rId11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922463" y="751191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" name="对象 6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6828" y="75100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" name="" r:id="rId112" imgW="88265" imgH="165100" progId="Equation.KSEE3">
                  <p:embed/>
                </p:oleObj>
              </mc:Choice>
              <mc:Fallback>
                <p:oleObj name="" r:id="rId11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286828" y="75100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" name="对象 6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6828" y="77983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" name="" r:id="rId113" imgW="88265" imgH="165100" progId="Equation.KSEE3">
                  <p:embed/>
                </p:oleObj>
              </mc:Choice>
              <mc:Fallback>
                <p:oleObj name="" r:id="rId11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286828" y="77983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" name="对象 6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8613" y="780401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" name="" r:id="rId114" imgW="88265" imgH="165100" progId="Equation.KSEE3">
                  <p:embed/>
                </p:oleObj>
              </mc:Choice>
              <mc:Fallback>
                <p:oleObj name="" r:id="rId11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98613" y="780401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" name="对象 6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4286" y="72280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" name="" r:id="rId115" imgW="127000" imgH="177165" progId="Equation.KSEE3">
                  <p:embed/>
                </p:oleObj>
              </mc:Choice>
              <mc:Fallback>
                <p:oleObj name="" r:id="rId11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264286" y="72280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" name="对象 6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056" y="75100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" name="" r:id="rId116" imgW="127000" imgH="177165" progId="Equation.KSEE3">
                  <p:embed/>
                </p:oleObj>
              </mc:Choice>
              <mc:Fallback>
                <p:oleObj name="" r:id="rId116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948056" y="75100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" name="对象 6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6706" y="750302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" name="" r:id="rId117" imgW="127000" imgH="177165" progId="Equation.KSEE3">
                  <p:embed/>
                </p:oleObj>
              </mc:Choice>
              <mc:Fallback>
                <p:oleObj name="" r:id="rId11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576706" y="750302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" name="对象 6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4406" y="779131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" name="" r:id="rId118" imgW="127000" imgH="177165" progId="Equation.KSEE3">
                  <p:embed/>
                </p:oleObj>
              </mc:Choice>
              <mc:Fallback>
                <p:oleObj name="" r:id="rId11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954406" y="779131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" name="对象 6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0556" y="77995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" name="" r:id="rId119" imgW="127000" imgH="177165" progId="Equation.KSEE3">
                  <p:embed/>
                </p:oleObj>
              </mc:Choice>
              <mc:Fallback>
                <p:oleObj name="" r:id="rId11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900556" y="77995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9" name="直接箭头连接符 648"/>
          <p:cNvCxnSpPr>
            <a:endCxn id="126" idx="0"/>
          </p:cNvCxnSpPr>
          <p:nvPr/>
        </p:nvCxnSpPr>
        <p:spPr>
          <a:xfrm>
            <a:off x="1539875" y="8131810"/>
            <a:ext cx="839470" cy="48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>
            <a:stCxn id="648" idx="2"/>
          </p:cNvCxnSpPr>
          <p:nvPr/>
        </p:nvCxnSpPr>
        <p:spPr>
          <a:xfrm flipH="1">
            <a:off x="2374265" y="8131810"/>
            <a:ext cx="804545" cy="48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肘形连接符 651"/>
          <p:cNvCxnSpPr>
            <a:stCxn id="126" idx="3"/>
          </p:cNvCxnSpPr>
          <p:nvPr/>
        </p:nvCxnSpPr>
        <p:spPr>
          <a:xfrm flipV="1">
            <a:off x="3493770" y="6135370"/>
            <a:ext cx="860425" cy="2855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154"/>
          <p:cNvSpPr txBox="1"/>
          <p:nvPr/>
        </p:nvSpPr>
        <p:spPr>
          <a:xfrm>
            <a:off x="3218180" y="354330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TextBox 154"/>
          <p:cNvSpPr txBox="1"/>
          <p:nvPr/>
        </p:nvSpPr>
        <p:spPr>
          <a:xfrm>
            <a:off x="2578100" y="68751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TextBox 154"/>
          <p:cNvSpPr txBox="1"/>
          <p:nvPr/>
        </p:nvSpPr>
        <p:spPr>
          <a:xfrm>
            <a:off x="881380" y="68751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矩形 34"/>
          <p:cNvSpPr/>
          <p:nvPr/>
        </p:nvSpPr>
        <p:spPr bwMode="auto">
          <a:xfrm>
            <a:off x="1560087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7" name="矩形 34"/>
          <p:cNvSpPr/>
          <p:nvPr/>
        </p:nvSpPr>
        <p:spPr bwMode="auto">
          <a:xfrm>
            <a:off x="1845202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9" name="矩形 34"/>
          <p:cNvSpPr/>
          <p:nvPr/>
        </p:nvSpPr>
        <p:spPr bwMode="auto">
          <a:xfrm>
            <a:off x="2115712" y="426203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0" name="矩形 34"/>
          <p:cNvSpPr/>
          <p:nvPr/>
        </p:nvSpPr>
        <p:spPr bwMode="auto">
          <a:xfrm>
            <a:off x="2382412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1" name="矩形 34"/>
          <p:cNvSpPr/>
          <p:nvPr/>
        </p:nvSpPr>
        <p:spPr bwMode="auto">
          <a:xfrm>
            <a:off x="2653557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2" name="矩形 661"/>
          <p:cNvSpPr/>
          <p:nvPr/>
        </p:nvSpPr>
        <p:spPr>
          <a:xfrm>
            <a:off x="6803390" y="3890010"/>
            <a:ext cx="1463040" cy="617220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663" name="矩形 34"/>
          <p:cNvSpPr/>
          <p:nvPr/>
        </p:nvSpPr>
        <p:spPr bwMode="auto">
          <a:xfrm>
            <a:off x="6897262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4" name="矩形 34"/>
          <p:cNvSpPr/>
          <p:nvPr/>
        </p:nvSpPr>
        <p:spPr bwMode="auto">
          <a:xfrm>
            <a:off x="7182377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5" name="矩形 34"/>
          <p:cNvSpPr/>
          <p:nvPr/>
        </p:nvSpPr>
        <p:spPr bwMode="auto">
          <a:xfrm>
            <a:off x="7452887" y="423472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6" name="矩形 34"/>
          <p:cNvSpPr/>
          <p:nvPr/>
        </p:nvSpPr>
        <p:spPr bwMode="auto">
          <a:xfrm>
            <a:off x="7719587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7" name="矩形 34"/>
          <p:cNvSpPr/>
          <p:nvPr/>
        </p:nvSpPr>
        <p:spPr bwMode="auto">
          <a:xfrm>
            <a:off x="7990732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8" name="TextBox 154"/>
          <p:cNvSpPr txBox="1"/>
          <p:nvPr/>
        </p:nvSpPr>
        <p:spPr>
          <a:xfrm>
            <a:off x="5140325" y="352869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9" name="直接箭头连接符 668"/>
          <p:cNvCxnSpPr/>
          <p:nvPr/>
        </p:nvCxnSpPr>
        <p:spPr>
          <a:xfrm>
            <a:off x="5615940" y="4775835"/>
            <a:ext cx="975995" cy="6096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62" idx="2"/>
          </p:cNvCxnSpPr>
          <p:nvPr/>
        </p:nvCxnSpPr>
        <p:spPr>
          <a:xfrm flipH="1">
            <a:off x="6591935" y="4507230"/>
            <a:ext cx="942975" cy="87820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1" name="Rounded Rectangle 152"/>
          <p:cNvSpPr/>
          <p:nvPr/>
        </p:nvSpPr>
        <p:spPr>
          <a:xfrm>
            <a:off x="5896610" y="6783705"/>
            <a:ext cx="1405255" cy="1335405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72" name="表格 671"/>
          <p:cNvGraphicFramePr/>
          <p:nvPr>
            <p:custDataLst>
              <p:tags r:id="rId120"/>
            </p:custDataLst>
          </p:nvPr>
        </p:nvGraphicFramePr>
        <p:xfrm>
          <a:off x="5970270" y="718457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3" name="对象 6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1551" y="72223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" name="" r:id="rId121" imgW="127000" imgH="177165" progId="Equation.KSEE3">
                  <p:embed/>
                </p:oleObj>
              </mc:Choice>
              <mc:Fallback>
                <p:oleObj name="" r:id="rId12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6051551" y="72223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" name="对象 6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791" y="723918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" name="" r:id="rId123" imgW="88265" imgH="165100" progId="Equation.KSEE3">
                  <p:embed/>
                </p:oleObj>
              </mc:Choice>
              <mc:Fallback>
                <p:oleObj name="" r:id="rId12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4"/>
                      <a:stretch>
                        <a:fillRect/>
                      </a:stretch>
                    </p:blipFill>
                    <p:spPr>
                      <a:xfrm>
                        <a:off x="6701791" y="723918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" name="对象 6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5958" y="72293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" name="" r:id="rId125" imgW="88265" imgH="165100" progId="Equation.KSEE3">
                  <p:embed/>
                </p:oleObj>
              </mc:Choice>
              <mc:Fallback>
                <p:oleObj name="" r:id="rId12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025958" y="72293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" name="对象 6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5958" y="751445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" name="" r:id="rId126" imgW="88265" imgH="165100" progId="Equation.KSEE3">
                  <p:embed/>
                </p:oleObj>
              </mc:Choice>
              <mc:Fallback>
                <p:oleObj name="" r:id="rId12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025958" y="751445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" name="对象 6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0006" y="751223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" name="" r:id="rId127" imgW="88265" imgH="165100" progId="Equation.KSEE3">
                  <p:embed/>
                </p:oleObj>
              </mc:Choice>
              <mc:Fallback>
                <p:oleObj name="" r:id="rId12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6390006" y="751223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" name="对象 6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0481" y="78065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" name="" r:id="rId129" imgW="127000" imgH="177165" progId="Equation.KSEE3">
                  <p:embed/>
                </p:oleObj>
              </mc:Choice>
              <mc:Fallback>
                <p:oleObj name="" r:id="rId12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6380481" y="78065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" name="对象 6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9566" y="78122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" name="" r:id="rId131" imgW="127000" imgH="177165" progId="Equation.KSEE3">
                  <p:embed/>
                </p:oleObj>
              </mc:Choice>
              <mc:Fallback>
                <p:oleObj name="" r:id="rId13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6679566" y="78122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" name="对象 6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7781" y="72306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" name="" r:id="rId132" imgW="127000" imgH="177165" progId="Equation.KSEE3">
                  <p:embed/>
                </p:oleObj>
              </mc:Choice>
              <mc:Fallback>
                <p:oleObj name="" r:id="rId13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367781" y="72306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" name="对象 6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73776" y="751922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" name="" r:id="rId133" imgW="88265" imgH="165100" progId="Equation.KSEE3">
                  <p:embed/>
                </p:oleObj>
              </mc:Choice>
              <mc:Fallback>
                <p:oleObj name="" r:id="rId13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6073776" y="751922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" name="对象 6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0201" y="75055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" name="" r:id="rId134" imgW="127000" imgH="177165" progId="Equation.KSEE3">
                  <p:embed/>
                </p:oleObj>
              </mc:Choice>
              <mc:Fallback>
                <p:oleObj name="" r:id="rId134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680201" y="75055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" name="对象 6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0126" y="781322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" name="" r:id="rId135" imgW="88265" imgH="165100" progId="Equation.KSEE3">
                  <p:embed/>
                </p:oleObj>
              </mc:Choice>
              <mc:Fallback>
                <p:oleObj name="" r:id="rId13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6080126" y="781322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" name="对象 6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6276" y="780878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" name="" r:id="rId137" imgW="88265" imgH="165100" progId="Equation.KSEE3">
                  <p:embed/>
                </p:oleObj>
              </mc:Choice>
              <mc:Fallback>
                <p:oleObj name="" r:id="rId13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7026276" y="780878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" name="TextBox 154"/>
          <p:cNvSpPr txBox="1"/>
          <p:nvPr/>
        </p:nvSpPr>
        <p:spPr>
          <a:xfrm>
            <a:off x="5998845" y="68624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5" name="Rounded Rectangle 152"/>
          <p:cNvSpPr/>
          <p:nvPr/>
        </p:nvSpPr>
        <p:spPr>
          <a:xfrm>
            <a:off x="5113655" y="8533765"/>
            <a:ext cx="1452880" cy="1247140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6" name="表格 725"/>
          <p:cNvGraphicFramePr/>
          <p:nvPr>
            <p:custDataLst>
              <p:tags r:id="rId138"/>
            </p:custDataLst>
          </p:nvPr>
        </p:nvGraphicFramePr>
        <p:xfrm>
          <a:off x="5212080" y="884637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" name="对象 7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1690" y="8855075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" name="" r:id="rId139" imgW="177165" imgH="228600" progId="Equation.KSEE3">
                  <p:embed/>
                </p:oleObj>
              </mc:Choice>
              <mc:Fallback>
                <p:oleObj name="" r:id="rId13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1690" y="8855075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" name="对象 7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8080" y="8856345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" name="" r:id="rId140" imgW="177165" imgH="228600" progId="Equation.KSEE3">
                  <p:embed/>
                </p:oleObj>
              </mc:Choice>
              <mc:Fallback>
                <p:oleObj name="" r:id="rId14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8080" y="8856345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" name="对象 7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9270" y="9148445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" name="" r:id="rId141" imgW="177165" imgH="228600" progId="Equation.KSEE3">
                  <p:embed/>
                </p:oleObj>
              </mc:Choice>
              <mc:Fallback>
                <p:oleObj name="" r:id="rId14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9270" y="9148445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" name="对象 7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0460" y="9139555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" name="" r:id="rId142" imgW="177165" imgH="228600" progId="Equation.KSEE3">
                  <p:embed/>
                </p:oleObj>
              </mc:Choice>
              <mc:Fallback>
                <p:oleObj name="" r:id="rId14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0460" y="9139555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" name="对象 7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5580" y="9139555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" name="" r:id="rId143" imgW="165100" imgH="228600" progId="Equation.KSEE3">
                  <p:embed/>
                </p:oleObj>
              </mc:Choice>
              <mc:Fallback>
                <p:oleObj name="" r:id="rId14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75580" y="9139555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" name="对象 7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3040" y="9423400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" name="" r:id="rId144" imgW="165100" imgH="241300" progId="Equation.KSEE3">
                  <p:embed/>
                </p:oleObj>
              </mc:Choice>
              <mc:Fallback>
                <p:oleObj name="" r:id="rId144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73040" y="9423400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" name="对象 7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2205" y="9423400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" name="" r:id="rId145" imgW="177165" imgH="241300" progId="Equation.KSEE3">
                  <p:embed/>
                </p:oleObj>
              </mc:Choice>
              <mc:Fallback>
                <p:oleObj name="" r:id="rId145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212205" y="9423400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" name="TextBox 154"/>
          <p:cNvSpPr txBox="1"/>
          <p:nvPr/>
        </p:nvSpPr>
        <p:spPr>
          <a:xfrm>
            <a:off x="5059045" y="8539480"/>
            <a:ext cx="1618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observed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直接箭头连接符 751"/>
          <p:cNvCxnSpPr/>
          <p:nvPr/>
        </p:nvCxnSpPr>
        <p:spPr>
          <a:xfrm>
            <a:off x="5615940" y="4788535"/>
            <a:ext cx="0" cy="375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直接箭头连接符 752"/>
          <p:cNvCxnSpPr>
            <a:stCxn id="671" idx="2"/>
          </p:cNvCxnSpPr>
          <p:nvPr/>
        </p:nvCxnSpPr>
        <p:spPr>
          <a:xfrm flipH="1">
            <a:off x="5593080" y="8119110"/>
            <a:ext cx="1006475" cy="4203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直接箭头连接符 753"/>
          <p:cNvCxnSpPr>
            <a:endCxn id="671" idx="0"/>
          </p:cNvCxnSpPr>
          <p:nvPr/>
        </p:nvCxnSpPr>
        <p:spPr>
          <a:xfrm>
            <a:off x="6591935" y="6135370"/>
            <a:ext cx="7620" cy="6483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5" name="对象 7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5740" y="88905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" name="" r:id="rId146" imgW="114300" imgH="177165" progId="Equation.KSEE3">
                  <p:embed/>
                </p:oleObj>
              </mc:Choice>
              <mc:Fallback>
                <p:oleObj name="" r:id="rId14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285740" y="88905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" name="对象 7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5940" y="88905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" name="" r:id="rId147" imgW="114300" imgH="177165" progId="Equation.KSEE3">
                  <p:embed/>
                </p:oleObj>
              </mc:Choice>
              <mc:Fallback>
                <p:oleObj name="" r:id="rId14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615940" y="88905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" name="对象 7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0740" y="918768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" name="" r:id="rId148" imgW="114300" imgH="177165" progId="Equation.KSEE3">
                  <p:embed/>
                </p:oleObj>
              </mc:Choice>
              <mc:Fallback>
                <p:oleObj name="" r:id="rId14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20740" y="918768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" name="对象 7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5940" y="945628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" name="" r:id="rId149" imgW="114300" imgH="177165" progId="Equation.KSEE3">
                  <p:embed/>
                </p:oleObj>
              </mc:Choice>
              <mc:Fallback>
                <p:oleObj name="" r:id="rId14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615940" y="945628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" name="对象 7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7090" y="945755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" name="" r:id="rId150" imgW="114300" imgH="177165" progId="Equation.KSEE3">
                  <p:embed/>
                </p:oleObj>
              </mc:Choice>
              <mc:Fallback>
                <p:oleObj name="" r:id="rId150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27090" y="945755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" name="Rounded Rectangle 152"/>
          <p:cNvSpPr/>
          <p:nvPr/>
        </p:nvSpPr>
        <p:spPr>
          <a:xfrm>
            <a:off x="7026275" y="8519795"/>
            <a:ext cx="1405255" cy="12592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6" name="表格 765"/>
          <p:cNvGraphicFramePr/>
          <p:nvPr>
            <p:custDataLst>
              <p:tags r:id="rId151"/>
            </p:custDataLst>
          </p:nvPr>
        </p:nvGraphicFramePr>
        <p:xfrm>
          <a:off x="7101205" y="884192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7" name="对象 7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6450" y="8850630"/>
          <a:ext cx="18161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" name="" r:id="rId152" imgW="165100" imgH="228600" progId="Equation.KSEE3">
                  <p:embed/>
                </p:oleObj>
              </mc:Choice>
              <mc:Fallback>
                <p:oleObj name="" r:id="rId152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6450" y="8850630"/>
                        <a:ext cx="181610" cy="251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" name="对象 7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5735" y="8850630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" name="" r:id="rId153" imgW="177165" imgH="228600" progId="Equation.KSEE3">
                  <p:embed/>
                </p:oleObj>
              </mc:Choice>
              <mc:Fallback>
                <p:oleObj name="" r:id="rId15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5735" y="8850630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" name="对象 7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5695" y="9127675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" name="" r:id="rId154" imgW="177165" imgH="228600" progId="Equation.KSEE3">
                  <p:embed/>
                </p:oleObj>
              </mc:Choice>
              <mc:Fallback>
                <p:oleObj name="" r:id="rId15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465695" y="9127675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" name="对象 7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87995" y="9128310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" name="" r:id="rId155" imgW="177165" imgH="228600" progId="Equation.KSEE3">
                  <p:embed/>
                </p:oleObj>
              </mc:Choice>
              <mc:Fallback>
                <p:oleObj name="" r:id="rId155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87995" y="9128310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" name="对象 7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315" y="9413875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" name="" r:id="rId156" imgW="177165" imgH="241300" progId="Equation.KSEE3">
                  <p:embed/>
                </p:oleObj>
              </mc:Choice>
              <mc:Fallback>
                <p:oleObj name="" r:id="rId15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73315" y="9413875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" name="对象 7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5735" y="9406255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" name="" r:id="rId157" imgW="177165" imgH="241300" progId="Equation.KSEE3">
                  <p:embed/>
                </p:oleObj>
              </mc:Choice>
              <mc:Fallback>
                <p:oleObj name="" r:id="rId157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85735" y="9406255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" name="对象 7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1890" y="888034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" name="" r:id="rId158" imgW="114300" imgH="177165" progId="Equation.KSEE3">
                  <p:embed/>
                </p:oleObj>
              </mc:Choice>
              <mc:Fallback>
                <p:oleObj name="" r:id="rId15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501890" y="888034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" name="对象 7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660" y="916482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" name="" r:id="rId159" imgW="114300" imgH="177165" progId="Equation.KSEE3">
                  <p:embed/>
                </p:oleObj>
              </mc:Choice>
              <mc:Fallback>
                <p:oleObj name="" r:id="rId15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185660" y="916482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" name="对象 7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6690" y="916609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" name="" r:id="rId160" imgW="114300" imgH="177165" progId="Equation.KSEE3">
                  <p:embed/>
                </p:oleObj>
              </mc:Choice>
              <mc:Fallback>
                <p:oleObj name="" r:id="rId160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806690" y="916609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" name="对象 7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660" y="945882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" name="" r:id="rId161" imgW="114300" imgH="177165" progId="Equation.KSEE3">
                  <p:embed/>
                </p:oleObj>
              </mc:Choice>
              <mc:Fallback>
                <p:oleObj name="" r:id="rId161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185660" y="945882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" name="对象 7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3555" y="944485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" name="" r:id="rId162" imgW="114300" imgH="177165" progId="Equation.KSEE3">
                  <p:embed/>
                </p:oleObj>
              </mc:Choice>
              <mc:Fallback>
                <p:oleObj name="" r:id="rId162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123555" y="944485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" name="对象 7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98155" y="8862378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" name="" r:id="rId163" imgW="177165" imgH="228600" progId="Equation.KSEE3">
                  <p:embed/>
                </p:oleObj>
              </mc:Choice>
              <mc:Fallback>
                <p:oleObj name="" r:id="rId16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098155" y="8862378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" name="TextBox 154"/>
          <p:cNvSpPr txBox="1"/>
          <p:nvPr/>
        </p:nvSpPr>
        <p:spPr>
          <a:xfrm>
            <a:off x="6871970" y="8533765"/>
            <a:ext cx="1704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Observed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2" name="圆角矩形 32"/>
          <p:cNvSpPr/>
          <p:nvPr/>
        </p:nvSpPr>
        <p:spPr bwMode="auto">
          <a:xfrm>
            <a:off x="5748020" y="10228580"/>
            <a:ext cx="2229485" cy="749935"/>
          </a:xfrm>
          <a:prstGeom prst="roundRect">
            <a:avLst>
              <a:gd name="adj" fmla="val 2982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3" name="直接箭头连接符 792"/>
          <p:cNvCxnSpPr>
            <a:stCxn id="725" idx="2"/>
            <a:endCxn id="792" idx="0"/>
          </p:cNvCxnSpPr>
          <p:nvPr/>
        </p:nvCxnSpPr>
        <p:spPr>
          <a:xfrm>
            <a:off x="5840095" y="9780905"/>
            <a:ext cx="1022985" cy="4476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794"/>
          <p:cNvCxnSpPr>
            <a:stCxn id="765" idx="2"/>
            <a:endCxn id="792" idx="0"/>
          </p:cNvCxnSpPr>
          <p:nvPr/>
        </p:nvCxnSpPr>
        <p:spPr>
          <a:xfrm flipH="1">
            <a:off x="6863080" y="9779000"/>
            <a:ext cx="866140" cy="44958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6" name="肘形连接符 795"/>
          <p:cNvCxnSpPr>
            <a:stCxn id="792" idx="1"/>
            <a:endCxn id="125" idx="2"/>
          </p:cNvCxnSpPr>
          <p:nvPr/>
        </p:nvCxnSpPr>
        <p:spPr>
          <a:xfrm rot="10800000">
            <a:off x="4719320" y="6134735"/>
            <a:ext cx="1028065" cy="446849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8" name="Rectangle 92"/>
          <p:cNvSpPr/>
          <p:nvPr/>
        </p:nvSpPr>
        <p:spPr>
          <a:xfrm>
            <a:off x="3456305" y="9004300"/>
            <a:ext cx="113855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9" name="Rectangle 92"/>
          <p:cNvSpPr/>
          <p:nvPr/>
        </p:nvSpPr>
        <p:spPr>
          <a:xfrm>
            <a:off x="4683760" y="10603230"/>
            <a:ext cx="109918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altLang="zh-CN" sz="1400" b="1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1" name="Rounded Rectangle 152"/>
          <p:cNvSpPr/>
          <p:nvPr/>
        </p:nvSpPr>
        <p:spPr>
          <a:xfrm>
            <a:off x="803275" y="11753215"/>
            <a:ext cx="1646555" cy="158750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2" name="表格 801"/>
          <p:cNvGraphicFramePr/>
          <p:nvPr>
            <p:custDataLst>
              <p:tags r:id="rId164"/>
            </p:custDataLst>
          </p:nvPr>
        </p:nvGraphicFramePr>
        <p:xfrm>
          <a:off x="1076325" y="1227283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3" name="表格 802"/>
          <p:cNvGraphicFramePr/>
          <p:nvPr>
            <p:custDataLst>
              <p:tags r:id="rId165"/>
            </p:custDataLst>
          </p:nvPr>
        </p:nvGraphicFramePr>
        <p:xfrm>
          <a:off x="1029335" y="1230966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4" name="TextBox 154"/>
          <p:cNvSpPr txBox="1"/>
          <p:nvPr/>
        </p:nvSpPr>
        <p:spPr>
          <a:xfrm>
            <a:off x="803910" y="1186561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5" name="表格 804"/>
          <p:cNvGraphicFramePr/>
          <p:nvPr>
            <p:custDataLst>
              <p:tags r:id="rId166"/>
            </p:custDataLst>
          </p:nvPr>
        </p:nvGraphicFramePr>
        <p:xfrm>
          <a:off x="974090" y="123547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6" name="对象 8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5210" y="1236345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" name="" r:id="rId167" imgW="165100" imgH="228600" progId="Equation.KSEE3">
                  <p:embed/>
                </p:oleObj>
              </mc:Choice>
              <mc:Fallback>
                <p:oleObj name="" r:id="rId16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210" y="1236345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" name="对象 80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700" y="1236345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" name="" r:id="rId168" imgW="177165" imgH="228600" progId="Equation.KSEE3">
                  <p:embed/>
                </p:oleObj>
              </mc:Choice>
              <mc:Fallback>
                <p:oleObj name="" r:id="rId16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3700" y="1236345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" name="对象 80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0" y="1236472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" name="" r:id="rId169" imgW="177165" imgH="228600" progId="Equation.KSEE3">
                  <p:embed/>
                </p:oleObj>
              </mc:Choice>
              <mc:Fallback>
                <p:oleObj name="" r:id="rId16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0090" y="1236472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" name="对象 8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1280" y="1265682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" name="" r:id="rId170" imgW="177165" imgH="228600" progId="Equation.KSEE3">
                  <p:embed/>
                </p:oleObj>
              </mc:Choice>
              <mc:Fallback>
                <p:oleObj name="" r:id="rId17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1280" y="1265682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" name="对象 8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2470" y="1266063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" name="" r:id="rId171" imgW="177165" imgH="228600" progId="Equation.KSEE3">
                  <p:embed/>
                </p:oleObj>
              </mc:Choice>
              <mc:Fallback>
                <p:oleObj name="" r:id="rId17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2470" y="1266063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" name="对象 8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5090" y="129413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" name="" r:id="rId172" imgW="177165" imgH="241300" progId="Equation.KSEE3">
                  <p:embed/>
                </p:oleObj>
              </mc:Choice>
              <mc:Fallback>
                <p:oleObj name="" r:id="rId17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55090" y="129413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" name="对象 8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9890" y="129413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" name="" r:id="rId173" imgW="177165" imgH="241300" progId="Equation.KSEE3">
                  <p:embed/>
                </p:oleObj>
              </mc:Choice>
              <mc:Fallback>
                <p:oleObj name="" r:id="rId17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9890" y="129413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" name="对象 8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8105" y="12364085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" name="" r:id="rId174" imgW="177165" imgH="228600" progId="Equation.KSEE3">
                  <p:embed/>
                </p:oleObj>
              </mc:Choice>
              <mc:Fallback>
                <p:oleObj name="" r:id="rId17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48105" y="12364085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" name="对象 8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7590" y="12647930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" name="" r:id="rId175" imgW="165100" imgH="228600" progId="Equation.KSEE3">
                  <p:embed/>
                </p:oleObj>
              </mc:Choice>
              <mc:Fallback>
                <p:oleObj name="" r:id="rId17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7590" y="12647930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" name="对象 8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8620" y="12647930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" name="" r:id="rId176" imgW="177165" imgH="228600" progId="Equation.KSEE3">
                  <p:embed/>
                </p:oleObj>
              </mc:Choice>
              <mc:Fallback>
                <p:oleObj name="" r:id="rId17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58620" y="12647930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" name="对象 8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050" y="12919075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" name="" r:id="rId177" imgW="165100" imgH="241300" progId="Equation.KSEE3">
                  <p:embed/>
                </p:oleObj>
              </mc:Choice>
              <mc:Fallback>
                <p:oleObj name="" r:id="rId177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5050" y="12919075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" name="对象 8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4215" y="12919075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" name="" r:id="rId178" imgW="177165" imgH="241300" progId="Equation.KSEE3">
                  <p:embed/>
                </p:oleObj>
              </mc:Choice>
              <mc:Fallback>
                <p:oleObj name="" r:id="rId178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74215" y="12919075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" name="矩形 830"/>
          <p:cNvSpPr/>
          <p:nvPr/>
        </p:nvSpPr>
        <p:spPr>
          <a:xfrm>
            <a:off x="857885" y="13498195"/>
            <a:ext cx="1463040" cy="360045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832" name="矩形 34"/>
          <p:cNvSpPr/>
          <p:nvPr/>
        </p:nvSpPr>
        <p:spPr bwMode="auto">
          <a:xfrm>
            <a:off x="951757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3" name="矩形 34"/>
          <p:cNvSpPr/>
          <p:nvPr/>
        </p:nvSpPr>
        <p:spPr bwMode="auto">
          <a:xfrm>
            <a:off x="1236872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4" name="矩形 34"/>
          <p:cNvSpPr/>
          <p:nvPr/>
        </p:nvSpPr>
        <p:spPr bwMode="auto">
          <a:xfrm>
            <a:off x="1507382" y="1358573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5" name="矩形 34"/>
          <p:cNvSpPr/>
          <p:nvPr/>
        </p:nvSpPr>
        <p:spPr bwMode="auto">
          <a:xfrm>
            <a:off x="1774082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6" name="矩形 34"/>
          <p:cNvSpPr/>
          <p:nvPr/>
        </p:nvSpPr>
        <p:spPr bwMode="auto">
          <a:xfrm>
            <a:off x="2045227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7" name="圆角矩形 32"/>
          <p:cNvSpPr/>
          <p:nvPr/>
        </p:nvSpPr>
        <p:spPr bwMode="auto">
          <a:xfrm>
            <a:off x="3129280" y="12171680"/>
            <a:ext cx="1465580" cy="749935"/>
          </a:xfrm>
          <a:prstGeom prst="roundRect">
            <a:avLst>
              <a:gd name="adj" fmla="val 298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直接箭头连接符 837"/>
          <p:cNvCxnSpPr>
            <a:stCxn id="801" idx="3"/>
            <a:endCxn id="837" idx="1"/>
          </p:cNvCxnSpPr>
          <p:nvPr/>
        </p:nvCxnSpPr>
        <p:spPr>
          <a:xfrm>
            <a:off x="2449830" y="12546965"/>
            <a:ext cx="67945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直接箭头连接符 839"/>
          <p:cNvCxnSpPr>
            <a:stCxn id="831" idx="3"/>
            <a:endCxn id="837" idx="1"/>
          </p:cNvCxnSpPr>
          <p:nvPr/>
        </p:nvCxnSpPr>
        <p:spPr>
          <a:xfrm flipV="1">
            <a:off x="2320925" y="12546965"/>
            <a:ext cx="808355" cy="11315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1" name="表格 840"/>
          <p:cNvGraphicFramePr/>
          <p:nvPr>
            <p:custDataLst>
              <p:tags r:id="rId179"/>
            </p:custDataLst>
          </p:nvPr>
        </p:nvGraphicFramePr>
        <p:xfrm>
          <a:off x="5091430" y="1204550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2" name="表格 841"/>
          <p:cNvGraphicFramePr/>
          <p:nvPr>
            <p:custDataLst>
              <p:tags r:id="rId180"/>
            </p:custDataLst>
          </p:nvPr>
        </p:nvGraphicFramePr>
        <p:xfrm>
          <a:off x="5050790" y="120880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3" name="表格 842"/>
          <p:cNvGraphicFramePr/>
          <p:nvPr>
            <p:custDataLst>
              <p:tags r:id="rId181"/>
            </p:custDataLst>
          </p:nvPr>
        </p:nvGraphicFramePr>
        <p:xfrm>
          <a:off x="4994275" y="121337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4" name="对象 8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8098" y="1217853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" name="" r:id="rId182" imgW="88265" imgH="165100" progId="Equation.KSEE3">
                  <p:embed/>
                </p:oleObj>
              </mc:Choice>
              <mc:Fallback>
                <p:oleObj name="" r:id="rId18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098098" y="1217853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" name="对象 8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6113" y="121785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" name="" r:id="rId183" imgW="88265" imgH="165100" progId="Equation.KSEE3">
                  <p:embed/>
                </p:oleObj>
              </mc:Choice>
              <mc:Fallback>
                <p:oleObj name="" r:id="rId18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726113" y="121785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" name="对象 8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9963" y="121785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" name="" r:id="rId184" imgW="88265" imgH="165100" progId="Equation.KSEE3">
                  <p:embed/>
                </p:oleObj>
              </mc:Choice>
              <mc:Fallback>
                <p:oleObj name="" r:id="rId18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6049963" y="121785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" name="对象 8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9963" y="1246364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" name="" r:id="rId185" imgW="88265" imgH="165100" progId="Equation.KSEE3">
                  <p:embed/>
                </p:oleObj>
              </mc:Choice>
              <mc:Fallback>
                <p:oleObj name="" r:id="rId18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6049963" y="1246364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" name="对象 8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328" y="124617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" name="" r:id="rId186" imgW="88265" imgH="165100" progId="Equation.KSEE3">
                  <p:embed/>
                </p:oleObj>
              </mc:Choice>
              <mc:Fallback>
                <p:oleObj name="" r:id="rId18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414328" y="124617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" name="对象 8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328" y="127500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" name="" r:id="rId187" imgW="88265" imgH="165100" progId="Equation.KSEE3">
                  <p:embed/>
                </p:oleObj>
              </mc:Choice>
              <mc:Fallback>
                <p:oleObj name="" r:id="rId18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414328" y="127500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" name="对象 8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6113" y="1275574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" name="" r:id="rId188" imgW="88265" imgH="165100" progId="Equation.KSEE3">
                  <p:embed/>
                </p:oleObj>
              </mc:Choice>
              <mc:Fallback>
                <p:oleObj name="" r:id="rId188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726113" y="1275574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" name="对象 8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1786" y="1217980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" name="" r:id="rId189" imgW="127000" imgH="177165" progId="Equation.KSEE3">
                  <p:embed/>
                </p:oleObj>
              </mc:Choice>
              <mc:Fallback>
                <p:oleObj name="" r:id="rId18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391786" y="1217980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" name="对象 8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5556" y="1246174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" name="" r:id="rId190" imgW="127000" imgH="177165" progId="Equation.KSEE3">
                  <p:embed/>
                </p:oleObj>
              </mc:Choice>
              <mc:Fallback>
                <p:oleObj name="" r:id="rId19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075556" y="1246174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" name="对象 8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4206" y="124547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" name="" r:id="rId191" imgW="127000" imgH="177165" progId="Equation.KSEE3">
                  <p:embed/>
                </p:oleObj>
              </mc:Choice>
              <mc:Fallback>
                <p:oleObj name="" r:id="rId19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704206" y="124547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" name="对象 8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1906" y="1274304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" name="" r:id="rId192" imgW="127000" imgH="177165" progId="Equation.KSEE3">
                  <p:embed/>
                </p:oleObj>
              </mc:Choice>
              <mc:Fallback>
                <p:oleObj name="" r:id="rId19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081906" y="1274304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" name="对象 8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8056" y="1275130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" name="" r:id="rId193" imgW="127000" imgH="177165" progId="Equation.KSEE3">
                  <p:embed/>
                </p:oleObj>
              </mc:Choice>
              <mc:Fallback>
                <p:oleObj name="" r:id="rId19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028056" y="1275130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" name="Rounded Rectangle 152"/>
          <p:cNvSpPr/>
          <p:nvPr/>
        </p:nvSpPr>
        <p:spPr>
          <a:xfrm>
            <a:off x="6734810" y="12059285"/>
            <a:ext cx="1646555" cy="152844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71" name="表格 870"/>
          <p:cNvGraphicFramePr/>
          <p:nvPr>
            <p:custDataLst>
              <p:tags r:id="rId194"/>
            </p:custDataLst>
          </p:nvPr>
        </p:nvGraphicFramePr>
        <p:xfrm>
          <a:off x="7028180" y="125655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2" name="表格 871"/>
          <p:cNvGraphicFramePr/>
          <p:nvPr>
            <p:custDataLst>
              <p:tags r:id="rId195"/>
            </p:custDataLst>
          </p:nvPr>
        </p:nvGraphicFramePr>
        <p:xfrm>
          <a:off x="6981190" y="1260239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3" name="TextBox 154"/>
          <p:cNvSpPr txBox="1"/>
          <p:nvPr/>
        </p:nvSpPr>
        <p:spPr>
          <a:xfrm>
            <a:off x="6735445" y="1217168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0" name="直接箭头连接符 909"/>
          <p:cNvCxnSpPr/>
          <p:nvPr/>
        </p:nvCxnSpPr>
        <p:spPr>
          <a:xfrm>
            <a:off x="2439035" y="13157200"/>
            <a:ext cx="428942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直接箭头连接符 910"/>
          <p:cNvCxnSpPr/>
          <p:nvPr/>
        </p:nvCxnSpPr>
        <p:spPr>
          <a:xfrm>
            <a:off x="6369685" y="12602210"/>
            <a:ext cx="325755" cy="563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2" name="直接箭头连接符 911"/>
          <p:cNvCxnSpPr/>
          <p:nvPr/>
        </p:nvCxnSpPr>
        <p:spPr>
          <a:xfrm>
            <a:off x="4594860" y="12541885"/>
            <a:ext cx="415290" cy="101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下箭头 913"/>
          <p:cNvSpPr/>
          <p:nvPr/>
        </p:nvSpPr>
        <p:spPr>
          <a:xfrm>
            <a:off x="4004945" y="2843530"/>
            <a:ext cx="1280795" cy="3886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915" name="下箭头 914"/>
          <p:cNvSpPr/>
          <p:nvPr/>
        </p:nvSpPr>
        <p:spPr>
          <a:xfrm>
            <a:off x="3943350" y="11232515"/>
            <a:ext cx="1280795" cy="3886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916" name="TextBox 154"/>
          <p:cNvSpPr txBox="1"/>
          <p:nvPr/>
        </p:nvSpPr>
        <p:spPr>
          <a:xfrm>
            <a:off x="1592580" y="392811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154"/>
          <p:cNvSpPr txBox="1"/>
          <p:nvPr/>
        </p:nvSpPr>
        <p:spPr>
          <a:xfrm>
            <a:off x="6925945" y="392938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96"/>
            </p:custDataLst>
          </p:nvPr>
        </p:nvGraphicFramePr>
        <p:xfrm>
          <a:off x="6925310" y="126468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6430" y="1265555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97" imgW="165100" imgH="228600" progId="Equation.KSEE3">
                  <p:embed/>
                </p:oleObj>
              </mc:Choice>
              <mc:Fallback>
                <p:oleObj name="" r:id="rId19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6430" y="1265555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4920" y="1265555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98" imgW="177165" imgH="228600" progId="Equation.KSEE3">
                  <p:embed/>
                </p:oleObj>
              </mc:Choice>
              <mc:Fallback>
                <p:oleObj name="" r:id="rId19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4920" y="1265555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1310" y="1265682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9" imgW="177165" imgH="228600" progId="Equation.KSEE3">
                  <p:embed/>
                </p:oleObj>
              </mc:Choice>
              <mc:Fallback>
                <p:oleObj name="" r:id="rId19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41310" y="1265682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2500" y="1294892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0" imgW="177165" imgH="228600" progId="Equation.KSEE3">
                  <p:embed/>
                </p:oleObj>
              </mc:Choice>
              <mc:Fallback>
                <p:oleObj name="" r:id="rId20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02500" y="1294892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33690" y="1295273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1" imgW="177165" imgH="228600" progId="Equation.KSEE3">
                  <p:embed/>
                </p:oleObj>
              </mc:Choice>
              <mc:Fallback>
                <p:oleObj name="" r:id="rId20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3690" y="1295273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6310" y="132334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02" imgW="177165" imgH="241300" progId="Equation.KSEE3">
                  <p:embed/>
                </p:oleObj>
              </mc:Choice>
              <mc:Fallback>
                <p:oleObj name="" r:id="rId20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06310" y="132334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1110" y="132334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03" imgW="177165" imgH="241300" progId="Equation.KSEE3">
                  <p:embed/>
                </p:oleObj>
              </mc:Choice>
              <mc:Fallback>
                <p:oleObj name="" r:id="rId20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11110" y="132334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1235" y="1268589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04" imgW="114300" imgH="177165" progId="Equation.KSEE3">
                  <p:embed/>
                </p:oleObj>
              </mc:Choice>
              <mc:Fallback>
                <p:oleObj name="" r:id="rId20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341235" y="1268589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700" y="1297101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05" imgW="114300" imgH="177165" progId="Equation.KSEE3">
                  <p:embed/>
                </p:oleObj>
              </mc:Choice>
              <mc:Fallback>
                <p:oleObj name="" r:id="rId205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997700" y="1297101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700" y="1324850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06" imgW="114300" imgH="177165" progId="Equation.KSEE3">
                  <p:embed/>
                </p:oleObj>
              </mc:Choice>
              <mc:Fallback>
                <p:oleObj name="" r:id="rId20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997700" y="1324850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3970" y="129672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07" imgW="114300" imgH="177165" progId="Equation.KSEE3">
                  <p:embed/>
                </p:oleObj>
              </mc:Choice>
              <mc:Fallback>
                <p:oleObj name="" r:id="rId20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633970" y="129672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6075" y="132593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08" imgW="114300" imgH="177165" progId="Equation.KSEE3">
                  <p:embed/>
                </p:oleObj>
              </mc:Choice>
              <mc:Fallback>
                <p:oleObj name="" r:id="rId20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966075" y="132593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187918" y="4981811"/>
            <a:ext cx="4938540" cy="2763322"/>
          </a:xfrm>
          <a:prstGeom prst="roundRect">
            <a:avLst>
              <a:gd name="adj" fmla="val 229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51275" y="8323765"/>
          <a:ext cx="1455420" cy="1783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3774" t="-2326" r="-5660" b="-309302"/>
                      </a:stretch>
                    </a:blip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2590" y="6406065"/>
          <a:ext cx="974090" cy="1157605"/>
        </p:xfrm>
        <a:graphic>
          <a:graphicData uri="http://schemas.openxmlformats.org/drawingml/2006/table">
            <a:tbl>
              <a:tblPr/>
              <a:tblGrid>
                <a:gridCol w="974090"/>
              </a:tblGrid>
              <a:tr h="11576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872646" y="2365292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5965292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016254" y="2764886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54" y="6364886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168258" y="3164480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58" y="6764480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12929" y="3564074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29" y="7164074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872646" y="3963668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7563668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 noChangeAspect="1"/>
              </p:cNvSpPr>
              <p:nvPr/>
            </p:nvSpPr>
            <p:spPr>
              <a:xfrm>
                <a:off x="4012699" y="2024437"/>
                <a:ext cx="979122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34" y="5228197"/>
                <a:ext cx="979122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2188272" y="8155437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2471947" y="657973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2471947" y="684709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2471947" y="711445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197444" y="4185612"/>
                <a:ext cx="755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79" y="7389372"/>
                <a:ext cx="75533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41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4148277" y="6937090"/>
            <a:ext cx="314325" cy="57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 flipV="1">
            <a:off x="5442251" y="6937147"/>
            <a:ext cx="260350" cy="57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505834" y="7348949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3711" y="7484714"/>
            <a:ext cx="807646" cy="23659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608789" y="7451078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996277" y="6561977"/>
            <a:ext cx="1152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386216" y="3469737"/>
                <a:ext cx="979200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51" y="6673497"/>
                <a:ext cx="979200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702520" y="6561977"/>
            <a:ext cx="1296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3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5068570" y="5497830"/>
            <a:ext cx="1282065" cy="106426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3"/>
            <a:endCxn id="94" idx="1"/>
          </p:cNvCxnSpPr>
          <p:nvPr/>
        </p:nvCxnSpPr>
        <p:spPr>
          <a:xfrm flipV="1">
            <a:off x="2548272" y="6937292"/>
            <a:ext cx="448310" cy="166814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999830" y="5891645"/>
            <a:ext cx="360000" cy="6431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935882" y="6105239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5209648" y="6105240"/>
            <a:ext cx="216000" cy="216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kern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0013" y="5890252"/>
            <a:ext cx="558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>
            <a:stCxn id="100" idx="2"/>
          </p:cNvCxnSpPr>
          <p:nvPr/>
        </p:nvCxnSpPr>
        <p:spPr>
          <a:xfrm flipV="1">
            <a:off x="5501424" y="6212603"/>
            <a:ext cx="833969" cy="1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572510" y="6212840"/>
            <a:ext cx="1285875" cy="349250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2310476" y="5710007"/>
            <a:ext cx="992628" cy="524182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87014" y="5140427"/>
            <a:ext cx="15615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-668417" y="5479016"/>
            <a:ext cx="2431559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606627" y="6789904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-668417" y="5574721"/>
            <a:ext cx="2431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-647289" y="3912868"/>
                <a:ext cx="13286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7289" y="7512868"/>
                <a:ext cx="1328604" cy="553998"/>
              </a:xfrm>
              <a:prstGeom prst="rect">
                <a:avLst/>
              </a:prstGeom>
              <a:blipFill rotWithShape="0">
                <a:blip r:embed="rId11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3303270" y="5497830"/>
            <a:ext cx="786130" cy="47434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>
            <a:off x="1821612" y="6239813"/>
            <a:ext cx="366078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8872206" y="6330450"/>
          <a:ext cx="973455" cy="1158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485"/>
                <a:gridCol w="324485"/>
                <a:gridCol w="324485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1852" t="-2326" r="-201852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103774" t="-2326" r="-105660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200000" t="-2326" r="-3704" b="-309302"/>
                      </a:stretch>
                    </a:blip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8872206" y="6327876"/>
          <a:ext cx="973455" cy="1054133"/>
        </p:xfrm>
        <a:graphic>
          <a:graphicData uri="http://schemas.openxmlformats.org/drawingml/2006/table">
            <a:tbl>
              <a:tblPr/>
              <a:tblGrid>
                <a:gridCol w="973455"/>
              </a:tblGrid>
              <a:tr h="105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7513257" y="5974728"/>
            <a:ext cx="799612" cy="1930400"/>
            <a:chOff x="8938377" y="2476330"/>
            <a:chExt cx="799612" cy="1930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ounded Rectangle 177"/>
                <p:cNvSpPr/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Rounded 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3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ounded Rectangle 178"/>
                <p:cNvSpPr/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9" name="Rounded 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ounded Rectangle 179"/>
                <p:cNvSpPr/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0" name="Rounded 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5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ounded Rectangle 180"/>
                <p:cNvSpPr/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b="1" i="1" kern="0" smtClean="0">
                          <a:solidFill>
                            <a:prstClr val="black"/>
                          </a:solidFill>
                          <a:latin typeface="Cambria Math" charset="0"/>
                          <a:cs typeface="Arial" panose="020B0604020202020204" pitchFamily="34" charset="0"/>
                        </a:rPr>
                        <m:t>…</m:t>
                      </m:r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1" name="Rounded 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ounded Rectangle 181"/>
                <p:cNvSpPr/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2" name="Rounded 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7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183" name="Rounded Rectangle 182"/>
          <p:cNvSpPr/>
          <p:nvPr/>
        </p:nvSpPr>
        <p:spPr>
          <a:xfrm>
            <a:off x="7440509" y="5479016"/>
            <a:ext cx="2525282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ight Arrow 183"/>
          <p:cNvSpPr/>
          <p:nvPr/>
        </p:nvSpPr>
        <p:spPr>
          <a:xfrm>
            <a:off x="8469371" y="6799340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39591" y="5578518"/>
            <a:ext cx="2526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8806132" y="3912868"/>
                <a:ext cx="11223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132" y="7512868"/>
                <a:ext cx="1122373" cy="553998"/>
              </a:xfrm>
              <a:prstGeom prst="rect">
                <a:avLst/>
              </a:prstGeom>
              <a:blipFill rotWithShape="0">
                <a:blip r:embed="rId18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8" name="Right Arrow 187"/>
          <p:cNvSpPr/>
          <p:nvPr/>
        </p:nvSpPr>
        <p:spPr>
          <a:xfrm>
            <a:off x="7095771" y="6808551"/>
            <a:ext cx="290686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2239" y="7920300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9591" y="7937261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422400" y="7567566"/>
            <a:ext cx="5542755" cy="2536298"/>
          </a:xfrm>
          <a:prstGeom prst="roundRect">
            <a:avLst>
              <a:gd name="adj" fmla="val 2291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41328" y="5754844"/>
          <a:ext cx="1314450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150"/>
                <a:gridCol w="438150"/>
                <a:gridCol w="43815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1245" y="5755190"/>
          <a:ext cx="1314450" cy="815975"/>
        </p:xfrm>
        <a:graphic>
          <a:graphicData uri="http://schemas.openxmlformats.org/drawingml/2006/table">
            <a:tbl>
              <a:tblPr/>
              <a:tblGrid>
                <a:gridCol w="1314450"/>
              </a:tblGrid>
              <a:tr h="815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78786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67" y="68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48449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8" y="68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318112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29" y="68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4402863" y="4236748"/>
                <a:ext cx="1031759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5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863" y="7836748"/>
                <a:ext cx="1031759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l="-120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1785568" y="8832702"/>
            <a:ext cx="360000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1875568" y="891330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1875568" y="918066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1875568" y="944802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574800" y="6136794"/>
                <a:ext cx="8584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5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5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9736794"/>
                <a:ext cx="858435" cy="323165"/>
              </a:xfrm>
              <a:prstGeom prst="rect">
                <a:avLst/>
              </a:prstGeom>
              <a:blipFill rotWithShape="1">
                <a:blip r:embed="rId6"/>
                <a:stretch>
                  <a:fillRect l="-2899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3662890" y="9287154"/>
            <a:ext cx="36055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>
            <a:off x="5066919" y="9287154"/>
            <a:ext cx="38701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124199" y="9606225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230225" y="9697468"/>
            <a:ext cx="1010645" cy="3219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5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510890" y="9017154"/>
            <a:ext cx="1152000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023445" y="5471154"/>
                <a:ext cx="1043474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5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5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45" y="9071154"/>
                <a:ext cx="1043474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453938" y="9017154"/>
            <a:ext cx="1334211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5434622" y="8052748"/>
            <a:ext cx="686422" cy="96440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80312" y="9290704"/>
            <a:ext cx="33057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618195" y="8366067"/>
            <a:ext cx="360000" cy="643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554247" y="8579661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4828013" y="857966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22389" y="8352847"/>
            <a:ext cx="64960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5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5230626" y="8687660"/>
            <a:ext cx="833969" cy="1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086890" y="8687660"/>
            <a:ext cx="1389712" cy="329493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1792485" y="8108480"/>
            <a:ext cx="992628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77931" y="7640683"/>
            <a:ext cx="232571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422400" y="5194432"/>
            <a:ext cx="2665884" cy="1943666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 rot="5400000">
            <a:off x="2648046" y="6486130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77931" y="5395538"/>
            <a:ext cx="25201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1490029" y="2244580"/>
                <a:ext cx="8385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29" y="5844580"/>
                <a:ext cx="838599" cy="553998"/>
              </a:xfrm>
              <a:prstGeom prst="rect">
                <a:avLst/>
              </a:prstGeom>
              <a:blipFill rotWithShape="1">
                <a:blip r:embed="rId8"/>
                <a:stretch>
                  <a:fillRect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2785113" y="8052748"/>
            <a:ext cx="1617750" cy="325732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280915" y="5393012"/>
            <a:ext cx="26842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6020329" y="2235952"/>
                <a:ext cx="8409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9" y="5835952"/>
                <a:ext cx="840918" cy="553998"/>
              </a:xfrm>
              <a:prstGeom prst="rect">
                <a:avLst/>
              </a:prstGeom>
              <a:blipFill rotWithShape="1">
                <a:blip r:embed="rId9"/>
                <a:stretch>
                  <a:fillRect l="-14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015170" y="6530965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 rot="5400000">
            <a:off x="2640929" y="7096750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280915" y="5356356"/>
            <a:ext cx="2684240" cy="1949939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ight Arrow 187"/>
          <p:cNvSpPr/>
          <p:nvPr/>
        </p:nvSpPr>
        <p:spPr>
          <a:xfrm rot="16200000">
            <a:off x="5288329" y="7096973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639636" y="5750450"/>
          <a:ext cx="1314450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150"/>
                <a:gridCol w="438150"/>
                <a:gridCol w="43815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ounded Rectangle 82">
                <a:extLst>
                  <a:ext uri="{FF2B5EF4-FFF2-40B4-BE49-F238E27FC236}">
                    <ele attr="{87D186E3-ACC6-5B48-8D6A-F7A8E452AF8A}"/>
                  </a:ext>
                </a:extLst>
              </p:cNvPr>
              <p:cNvSpPr/>
              <p:nvPr/>
            </p:nvSpPr>
            <p:spPr>
              <a:xfrm>
                <a:off x="465467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Rounded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77" y="68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1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ounded Rectangle 98">
                <a:extLst>
                  <a:ext uri="{FF2B5EF4-FFF2-40B4-BE49-F238E27FC236}">
                    <ele attr="{ADF53D5A-62B0-1342-B6C6-6D662BC8AD81}"/>
                  </a:ext>
                </a:extLst>
              </p:cNvPr>
              <p:cNvSpPr/>
              <p:nvPr/>
            </p:nvSpPr>
            <p:spPr>
              <a:xfrm>
                <a:off x="535130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8" y="68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2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ounded Rectangle 105">
                <a:extLst>
                  <a:ext uri="{FF2B5EF4-FFF2-40B4-BE49-F238E27FC236}">
                    <ele attr="{4A3BD932-6757-F449-9934-C788732A0618}"/>
                  </a:ext>
                </a:extLst>
              </p:cNvPr>
              <p:cNvSpPr/>
              <p:nvPr/>
            </p:nvSpPr>
            <p:spPr>
              <a:xfrm>
                <a:off x="604793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39" y="68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7" name="Right Arrow 106"/>
          <p:cNvSpPr/>
          <p:nvPr/>
        </p:nvSpPr>
        <p:spPr>
          <a:xfrm rot="16200000">
            <a:off x="5452335" y="6466792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0915" y="6530964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bebe5f6-4c26-4abc-9ec0-e7d82d890d59}"/>
</p:tagLst>
</file>

<file path=ppt/tags/tag10.xml><?xml version="1.0" encoding="utf-8"?>
<p:tagLst xmlns:p="http://schemas.openxmlformats.org/presentationml/2006/main">
  <p:tag name="KSO_WM_UNIT_TABLE_BEAUTIFY" val="smartTable{c178cf7d-53e6-4ba0-bedc-0f77cf878578}"/>
</p:tagLst>
</file>

<file path=ppt/tags/tag11.xml><?xml version="1.0" encoding="utf-8"?>
<p:tagLst xmlns:p="http://schemas.openxmlformats.org/presentationml/2006/main">
  <p:tag name="KSO_WM_UNIT_TABLE_BEAUTIFY" val="smartTable{c178cf7d-53e6-4ba0-bedc-0f77cf878578}"/>
</p:tagLst>
</file>

<file path=ppt/tags/tag12.xml><?xml version="1.0" encoding="utf-8"?>
<p:tagLst xmlns:p="http://schemas.openxmlformats.org/presentationml/2006/main">
  <p:tag name="KSO_WM_UNIT_TABLE_BEAUTIFY" val="smartTable{c178cf7d-53e6-4ba0-bedc-0f77cf878578}"/>
</p:tagLst>
</file>

<file path=ppt/tags/tag13.xml><?xml version="1.0" encoding="utf-8"?>
<p:tagLst xmlns:p="http://schemas.openxmlformats.org/presentationml/2006/main">
  <p:tag name="KSO_WM_UNIT_TABLE_BEAUTIFY" val="smartTable{c178cf7d-53e6-4ba0-bedc-0f77cf878578}"/>
</p:tagLst>
</file>

<file path=ppt/tags/tag14.xml><?xml version="1.0" encoding="utf-8"?>
<p:tagLst xmlns:p="http://schemas.openxmlformats.org/presentationml/2006/main">
  <p:tag name="KSO_WM_UNIT_TABLE_BEAUTIFY" val="smartTable{c178cf7d-53e6-4ba0-bedc-0f77cf878578}"/>
</p:tagLst>
</file>

<file path=ppt/tags/tag15.xml><?xml version="1.0" encoding="utf-8"?>
<p:tagLst xmlns:p="http://schemas.openxmlformats.org/presentationml/2006/main">
  <p:tag name="KSO_WM_UNIT_TABLE_BEAUTIFY" val="smartTable{c178cf7d-53e6-4ba0-bedc-0f77cf878578}"/>
</p:tagLst>
</file>

<file path=ppt/tags/tag16.xml><?xml version="1.0" encoding="utf-8"?>
<p:tagLst xmlns:p="http://schemas.openxmlformats.org/presentationml/2006/main">
  <p:tag name="KSO_WM_UNIT_TABLE_BEAUTIFY" val="smartTable{c178cf7d-53e6-4ba0-bedc-0f77cf878578}"/>
</p:tagLst>
</file>

<file path=ppt/tags/tag17.xml><?xml version="1.0" encoding="utf-8"?>
<p:tagLst xmlns:p="http://schemas.openxmlformats.org/presentationml/2006/main">
  <p:tag name="KSO_WM_UNIT_TABLE_BEAUTIFY" val="smartTable{c178cf7d-53e6-4ba0-bedc-0f77cf878578}"/>
</p:tagLst>
</file>

<file path=ppt/tags/tag18.xml><?xml version="1.0" encoding="utf-8"?>
<p:tagLst xmlns:p="http://schemas.openxmlformats.org/presentationml/2006/main">
  <p:tag name="KSO_WM_UNIT_TABLE_BEAUTIFY" val="smartTable{c178cf7d-53e6-4ba0-bedc-0f77cf878578}"/>
</p:tagLst>
</file>

<file path=ppt/tags/tag19.xml><?xml version="1.0" encoding="utf-8"?>
<p:tagLst xmlns:p="http://schemas.openxmlformats.org/presentationml/2006/main">
  <p:tag name="KSO_WM_UNIT_TABLE_BEAUTIFY" val="smartTable{c178cf7d-53e6-4ba0-bedc-0f77cf878578}"/>
</p:tagLst>
</file>

<file path=ppt/tags/tag2.xml><?xml version="1.0" encoding="utf-8"?>
<p:tagLst xmlns:p="http://schemas.openxmlformats.org/presentationml/2006/main">
  <p:tag name="KSO_WM_UNIT_TABLE_BEAUTIFY" val="smartTable{3c472470-2ef1-4a7d-8f0a-615eb578144e}"/>
</p:tagLst>
</file>

<file path=ppt/tags/tag20.xml><?xml version="1.0" encoding="utf-8"?>
<p:tagLst xmlns:p="http://schemas.openxmlformats.org/presentationml/2006/main">
  <p:tag name="KSO_WM_UNIT_TABLE_BEAUTIFY" val="smartTable{c178cf7d-53e6-4ba0-bedc-0f77cf878578}"/>
</p:tagLst>
</file>

<file path=ppt/tags/tag21.xml><?xml version="1.0" encoding="utf-8"?>
<p:tagLst xmlns:p="http://schemas.openxmlformats.org/presentationml/2006/main">
  <p:tag name="KSO_WM_UNIT_TABLE_BEAUTIFY" val="smartTable{c178cf7d-53e6-4ba0-bedc-0f77cf878578}"/>
</p:tagLst>
</file>

<file path=ppt/tags/tag22.xml><?xml version="1.0" encoding="utf-8"?>
<p:tagLst xmlns:p="http://schemas.openxmlformats.org/presentationml/2006/main">
  <p:tag name="KSO_WM_UNIT_TABLE_BEAUTIFY" val="smartTable{c178cf7d-53e6-4ba0-bedc-0f77cf878578}"/>
</p:tagLst>
</file>

<file path=ppt/tags/tag23.xml><?xml version="1.0" encoding="utf-8"?>
<p:tagLst xmlns:p="http://schemas.openxmlformats.org/presentationml/2006/main">
  <p:tag name="KSO_WM_UNIT_TABLE_BEAUTIFY" val="smartTable{c178cf7d-53e6-4ba0-bedc-0f77cf878578}"/>
</p:tagLst>
</file>

<file path=ppt/tags/tag24.xml><?xml version="1.0" encoding="utf-8"?>
<p:tagLst xmlns:p="http://schemas.openxmlformats.org/presentationml/2006/main">
  <p:tag name="KSO_WM_UNIT_TABLE_BEAUTIFY" val="smartTable{c178cf7d-53e6-4ba0-bedc-0f77cf878578}"/>
</p:tagLst>
</file>

<file path=ppt/tags/tag25.xml><?xml version="1.0" encoding="utf-8"?>
<p:tagLst xmlns:p="http://schemas.openxmlformats.org/presentationml/2006/main">
  <p:tag name="KSO_WM_UNIT_TABLE_BEAUTIFY" val="smartTable{c178cf7d-53e6-4ba0-bedc-0f77cf878578}"/>
</p:tagLst>
</file>

<file path=ppt/tags/tag26.xml><?xml version="1.0" encoding="utf-8"?>
<p:tagLst xmlns:p="http://schemas.openxmlformats.org/presentationml/2006/main">
  <p:tag name="KSO_WM_UNIT_TABLE_BEAUTIFY" val="smartTable{c178cf7d-53e6-4ba0-bedc-0f77cf878578}"/>
</p:tagLst>
</file>

<file path=ppt/tags/tag27.xml><?xml version="1.0" encoding="utf-8"?>
<p:tagLst xmlns:p="http://schemas.openxmlformats.org/presentationml/2006/main">
  <p:tag name="KSO_WM_UNIT_TABLE_BEAUTIFY" val="smartTable{c178cf7d-53e6-4ba0-bedc-0f77cf878578}"/>
</p:tagLst>
</file>

<file path=ppt/tags/tag28.xml><?xml version="1.0" encoding="utf-8"?>
<p:tagLst xmlns:p="http://schemas.openxmlformats.org/presentationml/2006/main">
  <p:tag name="KSO_WM_UNIT_TABLE_BEAUTIFY" val="smartTable{3c472470-2ef1-4a7d-8f0a-615eb578144e}"/>
</p:tagLst>
</file>

<file path=ppt/tags/tag3.xml><?xml version="1.0" encoding="utf-8"?>
<p:tagLst xmlns:p="http://schemas.openxmlformats.org/presentationml/2006/main">
  <p:tag name="KSO_WM_UNIT_TABLE_BEAUTIFY" val="smartTable{c178cf7d-53e6-4ba0-bedc-0f77cf878578}"/>
</p:tagLst>
</file>

<file path=ppt/tags/tag4.xml><?xml version="1.0" encoding="utf-8"?>
<p:tagLst xmlns:p="http://schemas.openxmlformats.org/presentationml/2006/main">
  <p:tag name="KSO_WM_UNIT_TABLE_BEAUTIFY" val="smartTable{c178cf7d-53e6-4ba0-bedc-0f77cf878578}"/>
</p:tagLst>
</file>

<file path=ppt/tags/tag5.xml><?xml version="1.0" encoding="utf-8"?>
<p:tagLst xmlns:p="http://schemas.openxmlformats.org/presentationml/2006/main">
  <p:tag name="KSO_WM_UNIT_TABLE_BEAUTIFY" val="smartTable{c178cf7d-53e6-4ba0-bedc-0f77cf878578}"/>
</p:tagLst>
</file>

<file path=ppt/tags/tag6.xml><?xml version="1.0" encoding="utf-8"?>
<p:tagLst xmlns:p="http://schemas.openxmlformats.org/presentationml/2006/main">
  <p:tag name="KSO_WM_UNIT_TABLE_BEAUTIFY" val="smartTable{c178cf7d-53e6-4ba0-bedc-0f77cf878578}"/>
</p:tagLst>
</file>

<file path=ppt/tags/tag7.xml><?xml version="1.0" encoding="utf-8"?>
<p:tagLst xmlns:p="http://schemas.openxmlformats.org/presentationml/2006/main">
  <p:tag name="KSO_WM_UNIT_TABLE_BEAUTIFY" val="smartTable{c178cf7d-53e6-4ba0-bedc-0f77cf878578}"/>
</p:tagLst>
</file>

<file path=ppt/tags/tag8.xml><?xml version="1.0" encoding="utf-8"?>
<p:tagLst xmlns:p="http://schemas.openxmlformats.org/presentationml/2006/main">
  <p:tag name="KSO_WM_UNIT_TABLE_BEAUTIFY" val="smartTable{c178cf7d-53e6-4ba0-bedc-0f77cf878578}"/>
</p:tagLst>
</file>

<file path=ppt/tags/tag9.xml><?xml version="1.0" encoding="utf-8"?>
<p:tagLst xmlns:p="http://schemas.openxmlformats.org/presentationml/2006/main">
  <p:tag name="KSO_WM_UNIT_TABLE_BEAUTIFY" val="smartTable{c178cf7d-53e6-4ba0-bedc-0f77cf87857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On-screen Show (4:3)</PresentationFormat>
  <Paragraphs>826</Paragraphs>
  <Slides>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156</vt:i4>
      </vt:variant>
      <vt:variant>
        <vt:lpstr>幻灯片标题</vt:lpstr>
      </vt:variant>
      <vt:variant>
        <vt:i4>8</vt:i4>
      </vt:variant>
    </vt:vector>
  </HeadingPairs>
  <TitlesOfParts>
    <vt:vector size="174" baseType="lpstr">
      <vt:lpstr>Arial</vt:lpstr>
      <vt:lpstr>宋体</vt:lpstr>
      <vt:lpstr>Wingdings</vt:lpstr>
      <vt:lpstr>Arial</vt:lpstr>
      <vt:lpstr>Calibri</vt:lpstr>
      <vt:lpstr>Times New Roman</vt:lpstr>
      <vt:lpstr>微软雅黑</vt:lpstr>
      <vt:lpstr>Arial Unicode MS</vt:lpstr>
      <vt:lpstr>等线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Fan</dc:creator>
  <cp:lastModifiedBy>完美潇洒的世界</cp:lastModifiedBy>
  <cp:revision>372</cp:revision>
  <dcterms:created xsi:type="dcterms:W3CDTF">2016-02-06T07:25:00Z</dcterms:created>
  <dcterms:modified xsi:type="dcterms:W3CDTF">2020-08-24T08:23:36Z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