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11C0D-5322-42FE-A3CA-817C196A6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ACD9FA-7B8E-4771-8506-F9A4F194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62309-A161-425B-9D6C-5ADDDDD8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97727-E057-4D0E-89BB-E79946B5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BE156-FCB8-4B35-99A6-04888067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3D73C-3F2F-48F0-B898-AE9F6697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3E0D9-7B41-4457-ABAC-548B2C0C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49CF9-E842-4118-935D-B5034825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D4E7-2CC5-45EE-955B-40D33BEF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583F5-B2A4-4AC3-8386-CFFE7641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6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5224E-DF66-4F80-9D04-3D0B9F94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C05FF0-C513-4B3B-8122-01DB5778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262CB-646C-429D-808D-3CCD2C5D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3CC11-6D92-4EFB-B6B2-9157AE2A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B6AC9-29FD-41E3-936F-2EAD2F68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42060-6BC0-4BD6-B2FD-A574271A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1AC91-264C-4506-9B40-6D6B1205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07481-D632-49FF-9965-E112AC2D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446BE-0AA6-4759-A0DF-2BCB2E46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2082F-BDC9-46EA-B9AB-4091F822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42483-43CF-417B-9731-0C1DD078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6B1EC-F8FE-4FF8-A3B1-2AC8DA1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7997D-9AEF-47D0-9E4C-972B1972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ACAB4-1839-4703-BEB0-CCF6CDCC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C1523-9974-4CAC-B783-1E2F56ED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7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BFC33-04FA-4375-80C6-1B18F0A4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DBAB5-D39B-4AEE-B40A-18230667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B2062-F681-42B8-9C1A-71E0A4C0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F2E21-2BEA-48A1-8D6A-0FF5D8DE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3264B-BF58-4EBB-A30C-49A1202E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0D9A5-E241-4C2A-B778-0CA92FAE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DA22D-124D-439A-9034-76385C86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99330-3440-49B7-950C-61AFDF7B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5ACD2-2396-403E-A647-FF7BA6C9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04919-9F6F-4B63-9499-569D9FF23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994F29-49ED-4DFE-BF39-CA36AB883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699B9-087E-43FD-B9E7-F22E0AFB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FE976-017B-4B1D-AE5D-4FE6D4EA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83B94-9FBE-4167-97E3-44C97641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6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0748B-0D7F-412C-A253-20FBCBDC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87923-242D-4A55-9EB5-926B6C64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00664B-5D65-4B23-823D-5D7520A3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AB8940-5BA7-4EE0-BB12-982E954F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5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21FA39-EA27-4FE5-93C6-D2BBA86A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EC76A-C84D-4B32-B734-A8D96100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A7E48-D11A-45F1-B66E-DCF5459D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54BE8-E5BE-49EE-BF65-4B9688B0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B061C-14E2-4030-A928-13A77D0C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CFD3A-10BE-405E-B9DC-F5691F752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F2AE6-AE7A-43BE-9918-3A543CBB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0C8C9-B565-43AC-BA18-AE3D291B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55EBA-61FD-4176-A6F4-7099ED82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3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173B-42D0-4F7F-8968-832C7C45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35571-AF83-4FF9-9BF1-D424D0165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D448F-B733-4C97-AD60-91AB1D6C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B71C0-3F33-4E9F-B081-BD50E512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83F3C-624C-4017-B837-E44F21AC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45213-0A29-49F1-87C2-FAC2B8FA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956C5D-9B62-436A-B3D6-D2DE36D3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6BDA1-3BDD-43EF-8A64-D281B4F7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57A74-CD62-4C7F-AF7A-D9AA7B4D4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2DDE-A22E-45DC-8D80-2B2F77DEEC0B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F9468-BB31-4582-876A-48EA1EB11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A5744-A9EF-490C-B17A-108013B3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79C4-E0EE-46B7-90C8-6B0AB3B82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D174-DEEF-4870-8F7B-D228537E9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欧洲足球数据集有着丰富的球队、球员以及比赛数据。具体来说，包括从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2008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年到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2016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年超过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25000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次比赛数据、超过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10000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名球员的数据来自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个欧洲国家自己的联赛，其中球员和球队的能力数据来源于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EA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游戏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FIFA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的内容。而且每场比赛还包括 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 </a:t>
            </a:r>
            <a:r>
              <a:rPr lang="zh-CN" altLang="en-US" sz="1800" dirty="0">
                <a:solidFill>
                  <a:srgbClr val="49494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个博彩网站的赔率数据。</a:t>
            </a:r>
            <a:br>
              <a:rPr lang="zh-CN" altLang="en-US" sz="1800" dirty="0">
                <a:solidFill>
                  <a:srgbClr val="494949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4DB37-767A-4E25-B8AA-D9E485D2B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3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40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欧洲足球数据集有着丰富的球队、球员以及比赛数据。具体来说，包括从 2008 年到 2016 年超过 25000 次比赛数据、超过 10000 名球员的数据来自 11 个欧洲国家自己的联赛，其中球员和球队的能力数据来源于 EA 游戏 FIFA 的内容。而且每场比赛还包括 10 个博彩网站的赔率数据。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欧洲足球数据集有着丰富的球队、球员以及比赛数据。具体来说，包括从 2008 年到 2016 年超过 25000 次比赛数据、超过 10000 名球员的数据来自 11 个欧洲国家自己的联赛，其中球员和球队的能力数据来源于 EA 游戏 FIFA 的内容。而且每场比赛还包括 10 个博彩网站的赔率数据。 </dc:title>
  <dc:creator>聂 宇舟</dc:creator>
  <cp:lastModifiedBy>聂 宇舟</cp:lastModifiedBy>
  <cp:revision>1</cp:revision>
  <dcterms:created xsi:type="dcterms:W3CDTF">2022-03-28T02:31:20Z</dcterms:created>
  <dcterms:modified xsi:type="dcterms:W3CDTF">2022-03-28T06:24:06Z</dcterms:modified>
</cp:coreProperties>
</file>