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6" d="100"/>
          <a:sy n="106" d="100"/>
        </p:scale>
        <p:origin x="133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10252-45E4-DA04-8FBB-C04299B21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4974F-F2D1-A3C9-E2B6-04B907735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7E515-8D13-44A1-DF11-606215AD4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C0A73-4EDE-F471-8865-3091BFB3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A7397-5945-8B45-555F-2A4B1169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4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5844-1B53-F547-2F6E-45797FDC7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8676A-9600-2073-C225-FE043763F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3C83F-64E0-E132-C09A-EF567F10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D4C3D-5639-FF84-3400-99DCC820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3EAD0-0A22-AD0F-B837-E7714FF1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2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360B1-7B0D-857E-9729-233321C4B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14808-FDE0-CF5D-030D-BFFACBBB6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0FFE1-C547-6832-F87D-55BA861F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02EF0-8D14-4086-B1D5-A42E9FA9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7C1DB-8A28-B902-1F5F-AED7C03CD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9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447B-39B7-5845-6B5D-AA240294C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D945B-8937-836F-B497-8DE6BABD6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AEFEA-B9A3-1255-CC51-407A0E67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E8FC5-0691-89A6-0DC4-6DA27CD52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367D-3E79-20E9-09F6-095DE73E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9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EC0D-6EC6-E9F0-4E1D-E05E6A0DD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3FCEF-3F81-815C-6365-E37E8B8E96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E59BF-1F97-0C60-CF75-AED81780E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C60C7-4695-E878-BF67-089E28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E09A-C6CB-74AD-8D22-CA97EB51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22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DFCF5-6CE9-BB84-BBB8-4E2A0D4CE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F2D3D-750F-D578-1280-54F202D85C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93738-22AC-91BE-2999-DC480BB21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A64DF-6E31-E07A-D6D7-6311495EB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6C19A-0E4E-BF0D-0BC7-DD586A5C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713883-FD92-BE7A-4DBC-CD6147AF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08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362AF-5204-5D06-762A-28A62BF86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F403E-70E4-DA43-8A14-BC1D897B4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780B6-DBE1-49A7-C731-BA2296BBDE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485FAE-7AF3-EE6B-CB59-B8DB3A21B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C8FB5-8331-E6DB-D67A-4424A4F63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6ABF0-96EF-6412-38E2-1D9D7FE8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8D7ABF-0835-30BD-4A29-00EB7EF3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A9959-7CE0-6E0E-5701-EAAE4C6F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69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EA5D6-46E8-C090-6818-2265CF91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318B0-BE6E-F4C9-94C6-8D475D0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074E0-B7DA-E302-DD78-AD921276B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B0CBB9-983E-7FC1-6C8C-AE7BE9CE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1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1D291-29D5-5031-528B-608F0782E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3E6E91-08F5-CD7F-391A-01C9C608E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29E4F-F1DA-75FC-8CFC-AA2BBF843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7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2A724-DDEA-A3DC-D626-3152E8148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0539E-985F-47B2-0A07-053D15F15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AE56F-909D-F34B-66F9-C875EED38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51690-ADD2-4AE5-101F-AA2A2ED3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FA0E4-F5AB-DB94-90A7-7365FB2A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84509-E09E-D952-BE7D-E1E495FC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BE7A0-37DA-4891-5967-DC8CD91F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FA166-348E-94B9-9008-E5FCB1EB6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E5999-AA32-79F1-C058-63EA95BB7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24FC3-2A99-E913-3D21-3AB205E4C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4A81D-BD34-A2F3-E7DF-B36A9E2FB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611E4-85B1-C1E2-91AC-80E10EB2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5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78BF9-5A72-2A35-5E6D-46F14E848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A15D0-2F9D-5FDB-81C4-A247D5ED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A1485-1210-E11E-BF9D-F3AEC64CA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DC1BBD-9608-5A48-85F9-A3977D396797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3C03F-69E6-4E9A-0F08-857719B59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B92C2-231F-790A-046A-AAE3150BB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0B451-6DAE-7944-A3A1-B0325860EB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8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485C5DE3-A604-6F4A-B933-7AD7E61667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68" t="22783" r="9671" b="21692"/>
          <a:stretch/>
        </p:blipFill>
        <p:spPr>
          <a:xfrm>
            <a:off x="891496" y="736649"/>
            <a:ext cx="10409008" cy="5384702"/>
          </a:xfrm>
          <a:prstGeom prst="rect">
            <a:avLst/>
          </a:prstGeom>
        </p:spPr>
      </p:pic>
      <p:pic>
        <p:nvPicPr>
          <p:cNvPr id="9" name="Picture 8" descr="A map of the caribbean&#10;&#10;Description automatically generated">
            <a:extLst>
              <a:ext uri="{FF2B5EF4-FFF2-40B4-BE49-F238E27FC236}">
                <a16:creationId xmlns:a16="http://schemas.microsoft.com/office/drawing/2014/main" id="{6A464127-1E5A-44EE-9853-D4DE6E47BB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41" t="12962" r="16581" b="11586"/>
          <a:stretch/>
        </p:blipFill>
        <p:spPr>
          <a:xfrm>
            <a:off x="325924" y="3313568"/>
            <a:ext cx="3186821" cy="2720567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1F72A9-E909-2AAB-0049-823955ADD13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743200" y="2919132"/>
            <a:ext cx="1260389" cy="874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AEAE205-9CA1-2FAB-697B-8A1D72DCD490}"/>
              </a:ext>
            </a:extLst>
          </p:cNvPr>
          <p:cNvSpPr/>
          <p:nvPr/>
        </p:nvSpPr>
        <p:spPr>
          <a:xfrm>
            <a:off x="4003589" y="2668857"/>
            <a:ext cx="444844" cy="500549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244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world&#10;&#10;Description automatically generated">
            <a:extLst>
              <a:ext uri="{FF2B5EF4-FFF2-40B4-BE49-F238E27FC236}">
                <a16:creationId xmlns:a16="http://schemas.microsoft.com/office/drawing/2014/main" id="{335AEC57-A8F4-6C07-A65B-ABC6C939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32" t="22986" r="9751" b="21887"/>
          <a:stretch/>
        </p:blipFill>
        <p:spPr>
          <a:xfrm>
            <a:off x="3064042" y="1985211"/>
            <a:ext cx="6063916" cy="31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03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caribbean&#10;&#10;Description automatically generated">
            <a:extLst>
              <a:ext uri="{FF2B5EF4-FFF2-40B4-BE49-F238E27FC236}">
                <a16:creationId xmlns:a16="http://schemas.microsoft.com/office/drawing/2014/main" id="{1EC31D50-B109-21C3-B142-B98E76D35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74" t="13064" r="16694" b="11800"/>
          <a:stretch/>
        </p:blipFill>
        <p:spPr>
          <a:xfrm>
            <a:off x="3368842" y="1479885"/>
            <a:ext cx="4969042" cy="424714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534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Kerfoot</dc:creator>
  <cp:lastModifiedBy>John Kerfoot</cp:lastModifiedBy>
  <cp:revision>3</cp:revision>
  <dcterms:created xsi:type="dcterms:W3CDTF">2024-10-29T12:08:02Z</dcterms:created>
  <dcterms:modified xsi:type="dcterms:W3CDTF">2024-10-29T12:20:24Z</dcterms:modified>
</cp:coreProperties>
</file>