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8"/>
  </p:notesMasterIdLst>
  <p:sldIdLst>
    <p:sldId id="256" r:id="rId2"/>
    <p:sldId id="259" r:id="rId3"/>
    <p:sldId id="257" r:id="rId4"/>
    <p:sldId id="303" r:id="rId5"/>
    <p:sldId id="302" r:id="rId6"/>
    <p:sldId id="305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65" autoAdjust="0"/>
  </p:normalViewPr>
  <p:slideViewPr>
    <p:cSldViewPr>
      <p:cViewPr varScale="1">
        <p:scale>
          <a:sx n="99" d="100"/>
          <a:sy n="99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44FF-9FD0-4D1D-A077-F06A84EE1CAC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1DE32-8F0F-46E4-8558-111AADD0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8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도킹됨으로 하면 안에 보임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1DE32-8F0F-46E4-8558-111AADD0F7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0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154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995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324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526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168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691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3837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0334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170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076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796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49C25D-5EA2-4C27-9DD0-CEC2BB9BDA1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D2F05A-B567-4FED-AA6E-A1CAA50B29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163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y.snu.ac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7038" y="1052737"/>
            <a:ext cx="8571320" cy="2125116"/>
          </a:xfrm>
        </p:spPr>
        <p:txBody>
          <a:bodyPr>
            <a:noAutofit/>
          </a:bodyPr>
          <a:lstStyle/>
          <a:p>
            <a:r>
              <a:rPr lang="en-US" altLang="ko-KR" sz="6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Introduction to MATLAB</a:t>
            </a:r>
            <a:endParaRPr lang="ko-KR" altLang="en-US" sz="60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3254978"/>
            <a:ext cx="7416824" cy="2334262"/>
          </a:xfrm>
        </p:spPr>
        <p:txBody>
          <a:bodyPr>
            <a:no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기초전자기학 및 연습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(003)</a:t>
            </a:r>
          </a:p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김성재 교수님</a:t>
            </a:r>
            <a:endParaRPr lang="en-US" altLang="ko-KR" sz="2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1</a:t>
            </a:fld>
            <a:r>
              <a:rPr lang="en-US" altLang="ko-KR" dirty="0" smtClean="0"/>
              <a:t>/6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57357" y="5951929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ENERGY, ENVIRONMENT AND SUSTAINABILITY LABORATORY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555576" y="471294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2016/09/21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7067128" cy="83820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MATLAB Download	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http://my.snu.ac.kr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Login</a:t>
            </a:r>
          </a:p>
          <a:p>
            <a:pPr marL="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&gt;&gt;Quick Menu</a:t>
            </a:r>
          </a:p>
          <a:p>
            <a:pPr marL="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&gt;&gt;SW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Download 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소프트웨어다운로드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&gt;&gt;Down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(Upper right corner)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&gt;&gt;#13, “[MathWorks] MATLAB / Simulink” 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&gt;&gt;Setup file 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MathWorks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R2014A)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Download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2</a:t>
            </a:fld>
            <a:r>
              <a:rPr lang="en-US" altLang="ko-KR" dirty="0" smtClean="0"/>
              <a:t>/6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8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/6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7" descr="matlab_wind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2857"/>
            <a:ext cx="4561733" cy="418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2548" y="3535672"/>
            <a:ext cx="176876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b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공간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478" y="5148885"/>
            <a:ext cx="1768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</a:t>
            </a:r>
            <a:b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 내역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7069" y="3828059"/>
            <a:ext cx="1768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</a:t>
            </a:r>
            <a:b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 창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852" y="2761559"/>
            <a:ext cx="1671997" cy="1548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3538" y="4393591"/>
            <a:ext cx="1669311" cy="1769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8958" y="2761559"/>
            <a:ext cx="2866778" cy="3401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8104" y="2630045"/>
            <a:ext cx="352839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Command Window</a:t>
            </a:r>
          </a:p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MATLAB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Window for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ntering commands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ex) y= 1: 5 : 100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Command History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-Record the commands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Workspace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-show information about defined variables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67544" y="980728"/>
            <a:ext cx="7067128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MATLAB Graphical interface	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5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4</a:t>
            </a:fld>
            <a:r>
              <a:rPr lang="en-US" altLang="ko-KR" dirty="0" smtClean="0"/>
              <a:t>/6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7544" y="980728"/>
            <a:ext cx="7067128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Useful command 1 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]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: form matrices.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행렬 생성에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: used with a matrix name to identify specific elements.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행렬에서 원소 선택에 사용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” 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 suppresses output when used in commands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2. separated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rows in a matrix definition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“ : separates matrix elements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“ : Annotation process.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주석 처리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34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trl + c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Command for getting out from the infinite loop. 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 + r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Create annotation(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주석 처리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 + t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Cancel annotation(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주석 처리 취소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 + s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Save document!!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(Use it frequently) 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5</a:t>
            </a:fld>
            <a:r>
              <a:rPr lang="en-US" altLang="ko-KR" dirty="0" smtClean="0"/>
              <a:t>/6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7544" y="980728"/>
            <a:ext cx="7067128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Useful command  2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4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clear all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clear all the variables and functions. </a:t>
            </a:r>
          </a:p>
          <a:p>
            <a:r>
              <a:rPr lang="en-US" altLang="ko-KR" sz="2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clc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clear command screen. </a:t>
            </a:r>
            <a:endParaRPr lang="en-US" altLang="ko-KR" sz="2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who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lists variables in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help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invokes help utility. Smarter than teaching assistant!!</a:t>
            </a: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E.g.) help </a:t>
            </a:r>
            <a:r>
              <a:rPr lang="en-US" altLang="ko-KR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help </a:t>
            </a:r>
            <a:r>
              <a:rPr lang="en-US" altLang="ko-KR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kr.mathworks.com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matlab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official website. </a:t>
            </a: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You can get detail information of the functions 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www.google.co.kr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knows everything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05A-B567-4FED-AA6E-A1CAA50B2914}" type="slidenum">
              <a:rPr lang="ko-KR" altLang="en-US" smtClean="0"/>
              <a:t>6</a:t>
            </a:fld>
            <a:r>
              <a:rPr lang="en-US" altLang="ko-KR" dirty="0" smtClean="0"/>
              <a:t>/6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980728"/>
            <a:ext cx="7067128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Useful command 3 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5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987</TotalTime>
  <Words>291</Words>
  <Application>Microsoft Office PowerPoint</Application>
  <PresentationFormat>화면 슬라이드 쇼(4:3)</PresentationFormat>
  <Paragraphs>55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휴먼매직체</vt:lpstr>
      <vt:lpstr>Arial</vt:lpstr>
      <vt:lpstr>Gill Sans MT</vt:lpstr>
      <vt:lpstr>Wingdings 2</vt:lpstr>
      <vt:lpstr>Dividend</vt:lpstr>
      <vt:lpstr>Introduction to MATLAB</vt:lpstr>
      <vt:lpstr>MATLAB Download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LAB</dc:creator>
  <cp:lastModifiedBy>LAB</cp:lastModifiedBy>
  <cp:revision>64</cp:revision>
  <cp:lastPrinted>2015-09-10T05:02:20Z</cp:lastPrinted>
  <dcterms:created xsi:type="dcterms:W3CDTF">2012-09-17T07:37:22Z</dcterms:created>
  <dcterms:modified xsi:type="dcterms:W3CDTF">2016-09-13T04:17:38Z</dcterms:modified>
</cp:coreProperties>
</file>