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5A11FD-3441-4B79-AF80-CBAB0D42DB7A}" v="11" dt="2021-08-31T09:25:21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3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4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1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0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1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9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6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5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47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etal tic-tac-toe game pieces">
            <a:extLst>
              <a:ext uri="{FF2B5EF4-FFF2-40B4-BE49-F238E27FC236}">
                <a16:creationId xmlns:a16="http://schemas.microsoft.com/office/drawing/2014/main" id="{640786E9-B56E-4DC3-A301-A4C0D8B36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9240" b="5762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E5DD3E-55F1-4A35-8414-75D47A8CE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5525" y="1371600"/>
            <a:ext cx="7461752" cy="2696866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Tic tac toe </a:t>
            </a:r>
            <a:endParaRPr lang="en-NL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052B2-9F85-4DF6-B156-3214F07A6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649" y="4584879"/>
            <a:ext cx="5758628" cy="1287887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Ru Dahm </a:t>
            </a:r>
            <a:endParaRPr lang="en-NL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61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FED3-2ED3-4804-BD35-8133A4DA4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2684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1ADF-9063-4BFA-B9D3-63B1B520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 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81DC6-72D9-4A4F-BFD8-4332A8E5D128}"/>
              </a:ext>
            </a:extLst>
          </p:cNvPr>
          <p:cNvSpPr/>
          <p:nvPr/>
        </p:nvSpPr>
        <p:spPr>
          <a:xfrm>
            <a:off x="914400" y="2485450"/>
            <a:ext cx="3600000" cy="36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53086E-48E1-41F6-A6E4-F95C82CAEC9C}"/>
              </a:ext>
            </a:extLst>
          </p:cNvPr>
          <p:cNvCxnSpPr/>
          <p:nvPr/>
        </p:nvCxnSpPr>
        <p:spPr>
          <a:xfrm>
            <a:off x="2068140" y="2221562"/>
            <a:ext cx="0" cy="437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1D0E59-61D5-4751-8198-41FC86EAF3F6}"/>
              </a:ext>
            </a:extLst>
          </p:cNvPr>
          <p:cNvCxnSpPr>
            <a:cxnSpLocks/>
          </p:cNvCxnSpPr>
          <p:nvPr/>
        </p:nvCxnSpPr>
        <p:spPr>
          <a:xfrm flipH="1">
            <a:off x="2220540" y="6749581"/>
            <a:ext cx="3615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0B3EE5-432E-4CA4-B4F0-0203F04C25CF}"/>
              </a:ext>
            </a:extLst>
          </p:cNvPr>
          <p:cNvCxnSpPr/>
          <p:nvPr/>
        </p:nvCxnSpPr>
        <p:spPr>
          <a:xfrm>
            <a:off x="3133917" y="2224119"/>
            <a:ext cx="0" cy="437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C1B14-E64B-41C8-AED2-A44EE751C5A9}"/>
              </a:ext>
            </a:extLst>
          </p:cNvPr>
          <p:cNvCxnSpPr/>
          <p:nvPr/>
        </p:nvCxnSpPr>
        <p:spPr>
          <a:xfrm>
            <a:off x="680175" y="3737380"/>
            <a:ext cx="42590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0E4B09-AF6C-4C8F-81E8-73118B2C1251}"/>
              </a:ext>
            </a:extLst>
          </p:cNvPr>
          <p:cNvCxnSpPr/>
          <p:nvPr/>
        </p:nvCxnSpPr>
        <p:spPr>
          <a:xfrm>
            <a:off x="631079" y="4853274"/>
            <a:ext cx="42590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967245-9667-4A6F-B13B-469E1C4848BC}"/>
              </a:ext>
            </a:extLst>
          </p:cNvPr>
          <p:cNvSpPr txBox="1"/>
          <p:nvPr/>
        </p:nvSpPr>
        <p:spPr>
          <a:xfrm>
            <a:off x="1049412" y="2865938"/>
            <a:ext cx="816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0 </a:t>
            </a:r>
          </a:p>
          <a:p>
            <a:r>
              <a:rPr lang="en-US" dirty="0"/>
              <a:t>Y = 0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028AC-3F42-4DBE-9DF3-E7859A7925E4}"/>
              </a:ext>
            </a:extLst>
          </p:cNvPr>
          <p:cNvSpPr txBox="1"/>
          <p:nvPr/>
        </p:nvSpPr>
        <p:spPr>
          <a:xfrm>
            <a:off x="3502486" y="5163234"/>
            <a:ext cx="816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2 </a:t>
            </a:r>
          </a:p>
          <a:p>
            <a:r>
              <a:rPr lang="en-US" dirty="0"/>
              <a:t>Y = 2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371D38-AC30-43CB-865A-3603EB982E22}"/>
              </a:ext>
            </a:extLst>
          </p:cNvPr>
          <p:cNvSpPr txBox="1"/>
          <p:nvPr/>
        </p:nvSpPr>
        <p:spPr>
          <a:xfrm>
            <a:off x="2277678" y="3962284"/>
            <a:ext cx="816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1 </a:t>
            </a:r>
          </a:p>
          <a:p>
            <a:r>
              <a:rPr lang="en-US" dirty="0"/>
              <a:t>Y = 1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F567D4-74F0-4ABB-BB2A-9B7DCC569090}"/>
              </a:ext>
            </a:extLst>
          </p:cNvPr>
          <p:cNvSpPr txBox="1"/>
          <p:nvPr/>
        </p:nvSpPr>
        <p:spPr>
          <a:xfrm>
            <a:off x="6271924" y="3429000"/>
            <a:ext cx="4473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MAAR array die bord </a:t>
            </a:r>
            <a:r>
              <a:rPr lang="en-US" dirty="0" err="1"/>
              <a:t>representeert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x </a:t>
            </a:r>
            <a:r>
              <a:rPr lang="en-US" dirty="0" err="1"/>
              <a:t>en</a:t>
            </a:r>
            <a:r>
              <a:rPr lang="en-US" dirty="0"/>
              <a:t> y </a:t>
            </a:r>
            <a:r>
              <a:rPr lang="en-US" dirty="0" err="1"/>
              <a:t>geflipt</a:t>
            </a:r>
            <a:r>
              <a:rPr lang="en-US" dirty="0"/>
              <a:t>, </a:t>
            </a:r>
            <a:r>
              <a:rPr lang="en-US" dirty="0" err="1"/>
              <a:t>wanneer</a:t>
            </a:r>
            <a:r>
              <a:rPr lang="en-US" dirty="0"/>
              <a:t> je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aanroept</a:t>
            </a:r>
            <a:r>
              <a:rPr lang="en-US" dirty="0"/>
              <a:t> door index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Dus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niet</a:t>
            </a:r>
            <a:r>
              <a:rPr lang="en-US" dirty="0">
                <a:sym typeface="Wingdings" panose="05000000000000000000" pitchFamily="2" charset="2"/>
              </a:rPr>
              <a:t> [x-</a:t>
            </a:r>
            <a:r>
              <a:rPr lang="en-US" dirty="0" err="1">
                <a:sym typeface="Wingdings" panose="05000000000000000000" pitchFamily="2" charset="2"/>
              </a:rPr>
              <a:t>coordinaat</a:t>
            </a:r>
            <a:r>
              <a:rPr lang="en-US" dirty="0">
                <a:sym typeface="Wingdings" panose="05000000000000000000" pitchFamily="2" charset="2"/>
              </a:rPr>
              <a:t>][y-</a:t>
            </a:r>
            <a:r>
              <a:rPr lang="en-US" dirty="0" err="1">
                <a:sym typeface="Wingdings" panose="05000000000000000000" pitchFamily="2" charset="2"/>
              </a:rPr>
              <a:t>coordinaat</a:t>
            </a:r>
            <a:r>
              <a:rPr lang="en-US" dirty="0">
                <a:sym typeface="Wingdings" panose="05000000000000000000" pitchFamily="2" charset="2"/>
              </a:rPr>
              <a:t>]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Maar [y-</a:t>
            </a:r>
            <a:r>
              <a:rPr lang="en-US" dirty="0" err="1">
                <a:sym typeface="Wingdings" panose="05000000000000000000" pitchFamily="2" charset="2"/>
              </a:rPr>
              <a:t>coordiniaat</a:t>
            </a:r>
            <a:r>
              <a:rPr lang="en-US" dirty="0">
                <a:sym typeface="Wingdings" panose="05000000000000000000" pitchFamily="2" charset="2"/>
              </a:rPr>
              <a:t>][x-</a:t>
            </a:r>
            <a:r>
              <a:rPr lang="en-US" dirty="0" err="1">
                <a:sym typeface="Wingdings" panose="05000000000000000000" pitchFamily="2" charset="2"/>
              </a:rPr>
              <a:t>coordinaat</a:t>
            </a:r>
            <a:r>
              <a:rPr lang="en-US" dirty="0">
                <a:sym typeface="Wingdings" panose="05000000000000000000" pitchFamily="2" charset="2"/>
              </a:rPr>
              <a:t>]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dit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komt</a:t>
            </a:r>
            <a:r>
              <a:rPr lang="en-US" dirty="0">
                <a:sym typeface="Wingdings" panose="05000000000000000000" pitchFamily="2" charset="2"/>
              </a:rPr>
              <a:t> door de </a:t>
            </a:r>
            <a:r>
              <a:rPr lang="en-US" dirty="0" err="1">
                <a:sym typeface="Wingdings" panose="05000000000000000000" pitchFamily="2" charset="2"/>
              </a:rPr>
              <a:t>natuur</a:t>
            </a:r>
            <a:r>
              <a:rPr lang="en-US" dirty="0">
                <a:sym typeface="Wingdings" panose="05000000000000000000" pitchFamily="2" charset="2"/>
              </a:rPr>
              <a:t> van </a:t>
            </a:r>
            <a:r>
              <a:rPr lang="en-US" dirty="0" err="1">
                <a:sym typeface="Wingdings" panose="05000000000000000000" pitchFamily="2" charset="2"/>
              </a:rPr>
              <a:t>een</a:t>
            </a:r>
            <a:r>
              <a:rPr lang="en-US" dirty="0">
                <a:sym typeface="Wingdings" panose="05000000000000000000" pitchFamily="2" charset="2"/>
              </a:rPr>
              <a:t> 2d array)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C86FE1-3D5F-43D6-8438-A5ED0DA3745F}"/>
              </a:ext>
            </a:extLst>
          </p:cNvPr>
          <p:cNvSpPr txBox="1"/>
          <p:nvPr/>
        </p:nvSpPr>
        <p:spPr>
          <a:xfrm>
            <a:off x="2460901" y="1509681"/>
            <a:ext cx="8284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+ </a:t>
            </a:r>
            <a:r>
              <a:rPr lang="en-US" sz="2000" b="1" dirty="0" err="1"/>
              <a:t>globale</a:t>
            </a:r>
            <a:r>
              <a:rPr lang="en-US" sz="2000" b="1" dirty="0"/>
              <a:t> </a:t>
            </a:r>
            <a:r>
              <a:rPr lang="en-US" sz="2000" b="1" dirty="0" err="1"/>
              <a:t>variabele</a:t>
            </a:r>
            <a:r>
              <a:rPr lang="en-US" sz="2000" b="1" dirty="0"/>
              <a:t> array bord (die op de </a:t>
            </a:r>
            <a:r>
              <a:rPr lang="en-US" sz="2000" b="1" dirty="0" err="1"/>
              <a:t>achtergrond</a:t>
            </a:r>
            <a:r>
              <a:rPr lang="en-US" sz="2000" b="1" dirty="0"/>
              <a:t> is </a:t>
            </a:r>
            <a:r>
              <a:rPr lang="en-US" sz="2000" b="1" dirty="0" err="1"/>
              <a:t>en</a:t>
            </a:r>
            <a:r>
              <a:rPr lang="en-US" sz="2000" b="1" dirty="0"/>
              <a:t> </a:t>
            </a:r>
            <a:r>
              <a:rPr lang="en-US" sz="2000" b="1" dirty="0" err="1"/>
              <a:t>waar</a:t>
            </a:r>
            <a:r>
              <a:rPr lang="en-US" sz="2000" b="1" dirty="0"/>
              <a:t> we alle </a:t>
            </a:r>
            <a:r>
              <a:rPr lang="en-US" sz="2000" b="1" dirty="0" err="1"/>
              <a:t>informatie</a:t>
            </a:r>
            <a:r>
              <a:rPr lang="en-US" sz="2000" b="1" dirty="0"/>
              <a:t> </a:t>
            </a:r>
            <a:r>
              <a:rPr lang="en-US" sz="2000" b="1" dirty="0" err="1"/>
              <a:t>vandaan</a:t>
            </a:r>
            <a:r>
              <a:rPr lang="en-US" sz="2000" b="1" dirty="0"/>
              <a:t> </a:t>
            </a:r>
            <a:r>
              <a:rPr lang="en-US" sz="2000" b="1" dirty="0" err="1"/>
              <a:t>halen</a:t>
            </a:r>
            <a:r>
              <a:rPr lang="en-US" sz="2000" b="1" dirty="0"/>
              <a:t>) </a:t>
            </a:r>
            <a:endParaRPr lang="en-NL" sz="20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1140A0-B556-4B16-BEE1-AE45B4E036F6}"/>
              </a:ext>
            </a:extLst>
          </p:cNvPr>
          <p:cNvSpPr/>
          <p:nvPr/>
        </p:nvSpPr>
        <p:spPr>
          <a:xfrm>
            <a:off x="1981200" y="3695685"/>
            <a:ext cx="1281941" cy="11169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8FBE64-2DB0-4599-B85B-8A006FEBB184}"/>
              </a:ext>
            </a:extLst>
          </p:cNvPr>
          <p:cNvCxnSpPr>
            <a:cxnSpLocks/>
          </p:cNvCxnSpPr>
          <p:nvPr/>
        </p:nvCxnSpPr>
        <p:spPr>
          <a:xfrm>
            <a:off x="3430534" y="4254142"/>
            <a:ext cx="1834937" cy="173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F4FF39-CC61-4BDB-8AD3-E6E4E7282785}"/>
              </a:ext>
            </a:extLst>
          </p:cNvPr>
          <p:cNvSpPr txBox="1"/>
          <p:nvPr/>
        </p:nvSpPr>
        <p:spPr>
          <a:xfrm>
            <a:off x="4748625" y="6085450"/>
            <a:ext cx="414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aanroepen</a:t>
            </a:r>
            <a:r>
              <a:rPr lang="en-US" dirty="0"/>
              <a:t> is </a:t>
            </a:r>
            <a:r>
              <a:rPr lang="en-US" dirty="0" err="1"/>
              <a:t>dat</a:t>
            </a:r>
            <a:r>
              <a:rPr lang="en-US" dirty="0"/>
              <a:t> [1][1]</a:t>
            </a:r>
            <a:endParaRPr lang="en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3A922B-DB46-4A52-9593-F3C0184C83D5}"/>
              </a:ext>
            </a:extLst>
          </p:cNvPr>
          <p:cNvSpPr txBox="1"/>
          <p:nvPr/>
        </p:nvSpPr>
        <p:spPr>
          <a:xfrm>
            <a:off x="5925536" y="2565693"/>
            <a:ext cx="615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char[][] board  = {{'-', '-', '-'},{'-', '-', '-'},{'-', '-', '-'}}; </a:t>
            </a:r>
            <a:endParaRPr lang="en-N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56867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8995D3"/>
      </a:accent1>
      <a:accent2>
        <a:srgbClr val="6FA3C9"/>
      </a:accent2>
      <a:accent3>
        <a:srgbClr val="71ADAD"/>
      </a:accent3>
      <a:accent4>
        <a:srgbClr val="63B493"/>
      </a:accent4>
      <a:accent5>
        <a:srgbClr val="6EB37A"/>
      </a:accent5>
      <a:accent6>
        <a:srgbClr val="76B363"/>
      </a:accent6>
      <a:hlink>
        <a:srgbClr val="8C8355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A3C9F18F5AA45A34EE3C8EADED67A" ma:contentTypeVersion="2" ma:contentTypeDescription="Een nieuw document maken." ma:contentTypeScope="" ma:versionID="58e7927a3a9b34feced757c9d23e7579">
  <xsd:schema xmlns:xsd="http://www.w3.org/2001/XMLSchema" xmlns:xs="http://www.w3.org/2001/XMLSchema" xmlns:p="http://schemas.microsoft.com/office/2006/metadata/properties" xmlns:ns3="bb6a151a-173d-4cbd-bb97-03658f927e4e" targetNamespace="http://schemas.microsoft.com/office/2006/metadata/properties" ma:root="true" ma:fieldsID="fa3fa28587fabca649f5cd7692d29b9e" ns3:_="">
    <xsd:import namespace="bb6a151a-173d-4cbd-bb97-03658f927e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a151a-173d-4cbd-bb97-03658f927e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B1F52E-1926-4519-A206-CACC9DA7DECA}">
  <ds:schemaRefs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bb6a151a-173d-4cbd-bb97-03658f927e4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063D703-8BC9-402F-BABE-7739237BC7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9E913C-3644-4B1F-B9AF-3CEDCF2B6A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6a151a-173d-4cbd-bb97-03658f927e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Grandview Display</vt:lpstr>
      <vt:lpstr>Wingdings</vt:lpstr>
      <vt:lpstr>DashVTI</vt:lpstr>
      <vt:lpstr>Tic tac toe </vt:lpstr>
      <vt:lpstr>Demo </vt:lpstr>
      <vt:lpstr>Bord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</dc:title>
  <dc:creator>Dahm, R.Q. (Ru)</dc:creator>
  <cp:lastModifiedBy>Dahm, R.Q. (Ru)</cp:lastModifiedBy>
  <cp:revision>2</cp:revision>
  <dcterms:created xsi:type="dcterms:W3CDTF">2021-08-31T09:16:41Z</dcterms:created>
  <dcterms:modified xsi:type="dcterms:W3CDTF">2021-08-31T09:30:15Z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0x010100583A3C9F18F5AA45A34EE3C8EADED67A</vt:lpwstr>
  </property>
</Properties>
</file>