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762"/>
  </p:normalViewPr>
  <p:slideViewPr>
    <p:cSldViewPr snapToGrid="0" snapToObjects="1">
      <p:cViewPr varScale="1">
        <p:scale>
          <a:sx n="117" d="100"/>
          <a:sy n="117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2021. 6. 24.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2021. 6. 24.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2021. 6. 24.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2021. 6. 24.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2021. 6. 24.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2021. 6. 24.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2021. 6. 24.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2021. 6. 24.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2021. 6. 24.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2021. 6. 24.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2021. 6. 24.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2021. 6. 24.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D16A2AC-C6F9-1A40-9C41-2064BC7E76F7}"/>
              </a:ext>
            </a:extLst>
          </p:cNvPr>
          <p:cNvGrpSpPr/>
          <p:nvPr/>
        </p:nvGrpSpPr>
        <p:grpSpPr>
          <a:xfrm>
            <a:off x="1174376" y="1076405"/>
            <a:ext cx="2613854" cy="534681"/>
            <a:chOff x="1174376" y="1076405"/>
            <a:chExt cx="2613854" cy="53468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D8F85C7-930B-B142-8D7A-4F51C23DA8E8}"/>
                </a:ext>
              </a:extLst>
            </p:cNvPr>
            <p:cNvSpPr/>
            <p:nvPr/>
          </p:nvSpPr>
          <p:spPr>
            <a:xfrm>
              <a:off x="1174376" y="1076405"/>
              <a:ext cx="2613854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1955C75-6854-A54A-94CF-268215F0AA91}"/>
                </a:ext>
              </a:extLst>
            </p:cNvPr>
            <p:cNvSpPr txBox="1"/>
            <p:nvPr/>
          </p:nvSpPr>
          <p:spPr>
            <a:xfrm>
              <a:off x="1343105" y="1205245"/>
              <a:ext cx="2276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BankStatementAnalyzer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6FD30EA-8D92-0940-BE39-02B8C72449BE}"/>
              </a:ext>
            </a:extLst>
          </p:cNvPr>
          <p:cNvGrpSpPr/>
          <p:nvPr/>
        </p:nvGrpSpPr>
        <p:grpSpPr>
          <a:xfrm>
            <a:off x="5964090" y="1076405"/>
            <a:ext cx="2613854" cy="534681"/>
            <a:chOff x="1174376" y="1076405"/>
            <a:chExt cx="2613854" cy="53468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5E9783E-DA47-3F43-B15D-2744F6D4E848}"/>
                </a:ext>
              </a:extLst>
            </p:cNvPr>
            <p:cNvSpPr/>
            <p:nvPr/>
          </p:nvSpPr>
          <p:spPr>
            <a:xfrm>
              <a:off x="1174376" y="1076405"/>
              <a:ext cx="2613854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1B132B-1E95-1644-9B32-387F700FCD59}"/>
                </a:ext>
              </a:extLst>
            </p:cNvPr>
            <p:cNvSpPr txBox="1"/>
            <p:nvPr/>
          </p:nvSpPr>
          <p:spPr>
            <a:xfrm>
              <a:off x="1343105" y="1205245"/>
              <a:ext cx="2276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BankStatementCSVParser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6B54248-EFA6-8E48-9CEC-C5BDFD0619CF}"/>
              </a:ext>
            </a:extLst>
          </p:cNvPr>
          <p:cNvCxnSpPr>
            <a:cxnSpLocks/>
            <a:stCxn id="76" idx="3"/>
            <a:endCxn id="80" idx="1"/>
          </p:cNvCxnSpPr>
          <p:nvPr/>
        </p:nvCxnSpPr>
        <p:spPr>
          <a:xfrm>
            <a:off x="3788230" y="1343746"/>
            <a:ext cx="21758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D330EA-685D-DD44-A0AB-938047948791}"/>
              </a:ext>
            </a:extLst>
          </p:cNvPr>
          <p:cNvSpPr txBox="1"/>
          <p:nvPr/>
        </p:nvSpPr>
        <p:spPr>
          <a:xfrm>
            <a:off x="4061268" y="1061918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6A2B4B3-7885-0046-A665-A1367FC3061A}"/>
              </a:ext>
            </a:extLst>
          </p:cNvPr>
          <p:cNvGrpSpPr/>
          <p:nvPr/>
        </p:nvGrpSpPr>
        <p:grpSpPr>
          <a:xfrm>
            <a:off x="1174376" y="2154091"/>
            <a:ext cx="2613854" cy="534681"/>
            <a:chOff x="1174376" y="1076405"/>
            <a:chExt cx="2613854" cy="53468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BCD235D-F362-C24D-9818-6612D294AE55}"/>
                </a:ext>
              </a:extLst>
            </p:cNvPr>
            <p:cNvSpPr/>
            <p:nvPr/>
          </p:nvSpPr>
          <p:spPr>
            <a:xfrm>
              <a:off x="1174376" y="1076405"/>
              <a:ext cx="2613854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ECA33C-D02E-7F44-ADDA-D6E37F37AEA8}"/>
                </a:ext>
              </a:extLst>
            </p:cNvPr>
            <p:cNvSpPr txBox="1"/>
            <p:nvPr/>
          </p:nvSpPr>
          <p:spPr>
            <a:xfrm>
              <a:off x="1343105" y="1205245"/>
              <a:ext cx="2276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BankStatementAnalyzer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F3598D0-6CEF-3541-88E1-6421894844DF}"/>
              </a:ext>
            </a:extLst>
          </p:cNvPr>
          <p:cNvGrpSpPr/>
          <p:nvPr/>
        </p:nvGrpSpPr>
        <p:grpSpPr>
          <a:xfrm>
            <a:off x="5964090" y="2154091"/>
            <a:ext cx="2613854" cy="534681"/>
            <a:chOff x="1174376" y="1076405"/>
            <a:chExt cx="2613854" cy="53468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7D0EEED-CCC7-CB4F-98D7-4CF2A9618A97}"/>
                </a:ext>
              </a:extLst>
            </p:cNvPr>
            <p:cNvSpPr/>
            <p:nvPr/>
          </p:nvSpPr>
          <p:spPr>
            <a:xfrm>
              <a:off x="1174376" y="1076405"/>
              <a:ext cx="2613854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8B64F4F-7C0F-8C4F-9B3E-B3AEE5AF1D64}"/>
                </a:ext>
              </a:extLst>
            </p:cNvPr>
            <p:cNvSpPr txBox="1"/>
            <p:nvPr/>
          </p:nvSpPr>
          <p:spPr>
            <a:xfrm>
              <a:off x="1343105" y="1205245"/>
              <a:ext cx="2276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BankStatementCSVParser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C8183EF-497C-5A45-BD67-890D46674669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788230" y="2421432"/>
            <a:ext cx="1024503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62BDDB6-EBAC-184B-A290-7C7D0E136A23}"/>
              </a:ext>
            </a:extLst>
          </p:cNvPr>
          <p:cNvSpPr txBox="1"/>
          <p:nvPr/>
        </p:nvSpPr>
        <p:spPr>
          <a:xfrm>
            <a:off x="4029554" y="2139603"/>
            <a:ext cx="54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C758A90-185D-0D48-92FB-18BA63D1755E}"/>
              </a:ext>
            </a:extLst>
          </p:cNvPr>
          <p:cNvSpPr/>
          <p:nvPr/>
        </p:nvSpPr>
        <p:spPr>
          <a:xfrm>
            <a:off x="4812733" y="2154091"/>
            <a:ext cx="126854" cy="53468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80BFD2B-4283-ED4F-B9DB-DA11358FF630}"/>
              </a:ext>
            </a:extLst>
          </p:cNvPr>
          <p:cNvCxnSpPr>
            <a:cxnSpLocks/>
            <a:stCxn id="92" idx="1"/>
            <a:endCxn id="96" idx="3"/>
          </p:cNvCxnSpPr>
          <p:nvPr/>
        </p:nvCxnSpPr>
        <p:spPr>
          <a:xfrm flipH="1">
            <a:off x="4939587" y="2421432"/>
            <a:ext cx="1024503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FE6DBA1-D68E-3F4B-A1A2-A8ECCB3EFAA6}"/>
              </a:ext>
            </a:extLst>
          </p:cNvPr>
          <p:cNvSpPr txBox="1"/>
          <p:nvPr/>
        </p:nvSpPr>
        <p:spPr>
          <a:xfrm>
            <a:off x="5238147" y="2154091"/>
            <a:ext cx="54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4A8EDCB-62EC-DC4D-9938-F0B38AC8BEBF}"/>
              </a:ext>
            </a:extLst>
          </p:cNvPr>
          <p:cNvSpPr txBox="1"/>
          <p:nvPr/>
        </p:nvSpPr>
        <p:spPr>
          <a:xfrm>
            <a:off x="3737962" y="2835595"/>
            <a:ext cx="227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BankStatementParser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&gt;&gt;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12E551-593A-F24F-8CB5-C9FCD38FD4A3}"/>
              </a:ext>
            </a:extLst>
          </p:cNvPr>
          <p:cNvSpPr txBox="1"/>
          <p:nvPr/>
        </p:nvSpPr>
        <p:spPr>
          <a:xfrm>
            <a:off x="865349" y="673431"/>
            <a:ext cx="149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높은 결합도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C4AB48-330B-7247-AC58-3F7D2AFBD238}"/>
              </a:ext>
            </a:extLst>
          </p:cNvPr>
          <p:cNvSpPr txBox="1"/>
          <p:nvPr/>
        </p:nvSpPr>
        <p:spPr>
          <a:xfrm>
            <a:off x="865348" y="1751117"/>
            <a:ext cx="149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낮은 결합도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6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</TotalTime>
  <Words>14</Words>
  <Application>Microsoft Macintosh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SHeadG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109</cp:revision>
  <dcterms:created xsi:type="dcterms:W3CDTF">2020-12-16T11:48:58Z</dcterms:created>
  <dcterms:modified xsi:type="dcterms:W3CDTF">2021-06-24T12:04:06Z</dcterms:modified>
</cp:coreProperties>
</file>