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838"/>
  </p:normalViewPr>
  <p:slideViewPr>
    <p:cSldViewPr snapToGrid="0" snapToObjects="1">
      <p:cViewPr varScale="1">
        <p:scale>
          <a:sx n="143" d="100"/>
          <a:sy n="143" d="100"/>
        </p:scale>
        <p:origin x="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FDBB-F63B-3D41-9E20-F86C3E9C184F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76A6-1540-434C-9A83-B703920EBA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624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158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A76A6-1540-434C-9A83-B703920EBAD3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0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4300"/>
            <a:ext cx="2206167" cy="2402500"/>
            <a:chOff x="335712" y="514320"/>
            <a:chExt cx="2206167" cy="24025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1149" y="225918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3" y="3491281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65C307-D932-854A-86D8-442C50842B87}"/>
              </a:ext>
            </a:extLst>
          </p:cNvPr>
          <p:cNvGrpSpPr/>
          <p:nvPr/>
        </p:nvGrpSpPr>
        <p:grpSpPr>
          <a:xfrm>
            <a:off x="688457" y="542690"/>
            <a:ext cx="1833648" cy="619272"/>
            <a:chOff x="688457" y="542690"/>
            <a:chExt cx="1833648" cy="61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72058-CFAD-E24D-860C-92E549F6369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F22511-798E-6C48-8F86-211F62E0D14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D5B0D-C213-9549-9C9B-390890EE970D}"/>
              </a:ext>
            </a:extLst>
          </p:cNvPr>
          <p:cNvGrpSpPr/>
          <p:nvPr/>
        </p:nvGrpSpPr>
        <p:grpSpPr>
          <a:xfrm>
            <a:off x="2941800" y="542690"/>
            <a:ext cx="1833648" cy="619272"/>
            <a:chOff x="688457" y="542690"/>
            <a:chExt cx="1833648" cy="619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CE9E9-C848-124A-9973-4590894A1DA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27435-71E8-2C43-8836-96B08D601A3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3C9F2-1BB4-3D40-8AF7-424E00FBEC0B}"/>
              </a:ext>
            </a:extLst>
          </p:cNvPr>
          <p:cNvGrpSpPr/>
          <p:nvPr/>
        </p:nvGrpSpPr>
        <p:grpSpPr>
          <a:xfrm>
            <a:off x="5195143" y="537813"/>
            <a:ext cx="1833648" cy="619272"/>
            <a:chOff x="688457" y="542690"/>
            <a:chExt cx="1833648" cy="619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FA4-BC1B-214C-B3B1-1FA56F38D697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8ABD1-624D-0F41-8FC3-F8B6C54DF4EF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553AEF-63E2-964D-8C0E-E59591C72734}"/>
              </a:ext>
            </a:extLst>
          </p:cNvPr>
          <p:cNvGrpSpPr/>
          <p:nvPr/>
        </p:nvGrpSpPr>
        <p:grpSpPr>
          <a:xfrm>
            <a:off x="7448486" y="532936"/>
            <a:ext cx="1833648" cy="619272"/>
            <a:chOff x="688457" y="542690"/>
            <a:chExt cx="1833648" cy="619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576489-0A0E-E343-86B9-EE7A8343E40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564E02-97CE-3F49-AEB2-9964F7AE633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F478EF-7B02-8041-9CB8-8F04456287E8}"/>
              </a:ext>
            </a:extLst>
          </p:cNvPr>
          <p:cNvGrpSpPr/>
          <p:nvPr/>
        </p:nvGrpSpPr>
        <p:grpSpPr>
          <a:xfrm>
            <a:off x="9701829" y="528059"/>
            <a:ext cx="1833648" cy="621541"/>
            <a:chOff x="688457" y="542690"/>
            <a:chExt cx="1833648" cy="621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A6F73-9200-1349-976D-BFC865D62EC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0BF45-2A57-AC45-8E92-E5656CE6C2B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2993B-9BB9-554F-8D14-FFBBF299737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22105" y="852326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4A5CD7-82A0-1946-8695-21E6A69EAF5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8791" y="842572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5F8F9-BBE4-8344-AA55-0A182B1BCF0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111967" y="1157085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3BDF9-82FA-9949-B20E-0AA9303438E3}"/>
              </a:ext>
            </a:extLst>
          </p:cNvPr>
          <p:cNvGrpSpPr/>
          <p:nvPr/>
        </p:nvGrpSpPr>
        <p:grpSpPr>
          <a:xfrm>
            <a:off x="5195143" y="1735242"/>
            <a:ext cx="1833648" cy="619272"/>
            <a:chOff x="688457" y="542690"/>
            <a:chExt cx="1833648" cy="6192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68089-2248-B04C-BC43-2D2A5F95364F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5AD347-833B-494C-B00B-9BA6F8C581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96562A0-EC73-CF42-A3C1-4FCE886A7DDF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4085425" y="935160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D7B6A330-E263-F544-B74D-DA371307A47B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rot="5400000">
            <a:off x="7250716" y="930284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A386BF-BD7B-F848-99DD-5B62694E0D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9282134" y="83769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87AB6065-FAFF-8E44-8347-1469E7E2B4AB}"/>
              </a:ext>
            </a:extLst>
          </p:cNvPr>
          <p:cNvSpPr/>
          <p:nvPr/>
        </p:nvSpPr>
        <p:spPr>
          <a:xfrm rot="16200000">
            <a:off x="9277588" y="7815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732830-C83E-134B-8D1D-698761B5EAED}"/>
              </a:ext>
            </a:extLst>
          </p:cNvPr>
          <p:cNvCxnSpPr>
            <a:cxnSpLocks/>
          </p:cNvCxnSpPr>
          <p:nvPr/>
        </p:nvCxnSpPr>
        <p:spPr>
          <a:xfrm flipH="1">
            <a:off x="4775448" y="85725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삼각형 45">
            <a:extLst>
              <a:ext uri="{FF2B5EF4-FFF2-40B4-BE49-F238E27FC236}">
                <a16:creationId xmlns:a16="http://schemas.microsoft.com/office/drawing/2014/main" id="{D0E221C7-E67D-244C-81F8-36F48CFEFBD7}"/>
              </a:ext>
            </a:extLst>
          </p:cNvPr>
          <p:cNvSpPr/>
          <p:nvPr/>
        </p:nvSpPr>
        <p:spPr>
          <a:xfrm rot="16200000">
            <a:off x="4770902" y="80113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40BC5-7624-8D41-80B6-FFD47BFAFF89}"/>
              </a:ext>
            </a:extLst>
          </p:cNvPr>
          <p:cNvSpPr txBox="1"/>
          <p:nvPr/>
        </p:nvSpPr>
        <p:spPr>
          <a:xfrm>
            <a:off x="3365784" y="40494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42DDA-FEA4-5F42-8C43-0670EB50F5EE}"/>
              </a:ext>
            </a:extLst>
          </p:cNvPr>
          <p:cNvSpPr txBox="1"/>
          <p:nvPr/>
        </p:nvSpPr>
        <p:spPr>
          <a:xfrm>
            <a:off x="7838451" y="4000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0E81BAA-B214-494B-88D2-F349DF58E8DE}"/>
              </a:ext>
            </a:extLst>
          </p:cNvPr>
          <p:cNvCxnSpPr>
            <a:cxnSpLocks/>
          </p:cNvCxnSpPr>
          <p:nvPr/>
        </p:nvCxnSpPr>
        <p:spPr>
          <a:xfrm>
            <a:off x="2677880" y="40007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7EF59A4-1477-024B-8DBA-477EA5A01434}"/>
              </a:ext>
            </a:extLst>
          </p:cNvPr>
          <p:cNvCxnSpPr>
            <a:cxnSpLocks/>
          </p:cNvCxnSpPr>
          <p:nvPr/>
        </p:nvCxnSpPr>
        <p:spPr>
          <a:xfrm>
            <a:off x="9535880" y="364289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A297DCC-54D9-A841-8B1F-3BC831543DA9}"/>
              </a:ext>
            </a:extLst>
          </p:cNvPr>
          <p:cNvCxnSpPr>
            <a:cxnSpLocks/>
          </p:cNvCxnSpPr>
          <p:nvPr/>
        </p:nvCxnSpPr>
        <p:spPr>
          <a:xfrm>
            <a:off x="2677880" y="1513114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688456" y="3447634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941799" y="3447634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195142" y="3442757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448485" y="3437880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701828" y="3433003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522104" y="3757270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028790" y="37475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111966" y="4062029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195142" y="4640186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F81AB27-B9C7-AB42-BC71-BB9407352575}"/>
              </a:ext>
            </a:extLst>
          </p:cNvPr>
          <p:cNvCxnSpPr>
            <a:cxnSpLocks/>
            <a:stCxn id="59" idx="2"/>
            <a:endCxn id="78" idx="1"/>
          </p:cNvCxnSpPr>
          <p:nvPr/>
        </p:nvCxnSpPr>
        <p:spPr>
          <a:xfrm rot="16200000" flipH="1">
            <a:off x="4085424" y="3840104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3730960F-65F6-5D46-8D3E-DD2F07C26981}"/>
              </a:ext>
            </a:extLst>
          </p:cNvPr>
          <p:cNvCxnSpPr>
            <a:cxnSpLocks/>
            <a:stCxn id="65" idx="2"/>
            <a:endCxn id="78" idx="3"/>
          </p:cNvCxnSpPr>
          <p:nvPr/>
        </p:nvCxnSpPr>
        <p:spPr>
          <a:xfrm rot="5400000">
            <a:off x="7250715" y="3835228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282133" y="374263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277587" y="368651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775447" y="376219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770901" y="370607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365783" y="33098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838450" y="330501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677879" y="3305015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535879" y="326923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D9E633B-F50E-184A-AECC-FC9676C158F2}"/>
              </a:ext>
            </a:extLst>
          </p:cNvPr>
          <p:cNvCxnSpPr>
            <a:cxnSpLocks/>
          </p:cNvCxnSpPr>
          <p:nvPr/>
        </p:nvCxnSpPr>
        <p:spPr>
          <a:xfrm>
            <a:off x="2677879" y="4418058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689365" y="4640186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701828" y="4640186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618652" y="4052275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605280" y="4066906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568713" y="377862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822056" y="377862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075399" y="372985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328742" y="368108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582085" y="363231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402361" y="687498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909047" y="677744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5992223" y="992257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075399" y="1570414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162390" y="67286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157844" y="6167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655704" y="69242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651158" y="63630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246040" y="24012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718707" y="235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558136" y="23524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416136" y="19946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569622" y="1570414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582085" y="1570414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498909" y="982503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485537" y="997134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CC0891A-759B-5346-A700-7622928B84D9}"/>
              </a:ext>
            </a:extLst>
          </p:cNvPr>
          <p:cNvGrpSpPr/>
          <p:nvPr/>
        </p:nvGrpSpPr>
        <p:grpSpPr>
          <a:xfrm>
            <a:off x="2816255" y="1570414"/>
            <a:ext cx="1833648" cy="619272"/>
            <a:chOff x="688457" y="542690"/>
            <a:chExt cx="1833648" cy="61927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3C29FC-B9AC-0D45-BB7E-8E47EFCB12FA}"/>
                </a:ext>
              </a:extLst>
            </p:cNvPr>
            <p:cNvSpPr txBox="1"/>
            <p:nvPr/>
          </p:nvSpPr>
          <p:spPr>
            <a:xfrm>
              <a:off x="763212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6B46BC-14F4-C144-97E0-EE5512913F3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63ECC6-95FC-0D42-83AE-8AA3522255B0}"/>
              </a:ext>
            </a:extLst>
          </p:cNvPr>
          <p:cNvGrpSpPr/>
          <p:nvPr/>
        </p:nvGrpSpPr>
        <p:grpSpPr>
          <a:xfrm>
            <a:off x="7328371" y="1565536"/>
            <a:ext cx="1833648" cy="619272"/>
            <a:chOff x="688457" y="542690"/>
            <a:chExt cx="1833648" cy="61927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B99D06-0CAC-344E-A0EC-1B8C81ECACB0}"/>
                </a:ext>
              </a:extLst>
            </p:cNvPr>
            <p:cNvSpPr txBox="1"/>
            <p:nvPr/>
          </p:nvSpPr>
          <p:spPr>
            <a:xfrm>
              <a:off x="765519" y="590717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StateCommand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60E09CA-905B-224F-924B-5FDF7A050E0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9F3562D-9945-1E42-A43E-FFFB404D6258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8245195" y="987380"/>
            <a:ext cx="371" cy="57815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0B532D-A0A9-9346-B89D-8CEF1FC03E8F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flipH="1">
            <a:off x="3733079" y="997134"/>
            <a:ext cx="5801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201D2CE5-6545-8645-8E8A-DCC3997D089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0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1BA9FFF-BC76-B44A-91EA-B2137011BBFC}"/>
              </a:ext>
            </a:extLst>
          </p:cNvPr>
          <p:cNvCxnSpPr>
            <a:cxnSpLocks/>
          </p:cNvCxnSpPr>
          <p:nvPr/>
        </p:nvCxnSpPr>
        <p:spPr>
          <a:xfrm flipH="1">
            <a:off x="7118523" y="1351005"/>
            <a:ext cx="371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F58318AF-547F-DD4C-80EB-7DAA490B53C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2252972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C0DA8A-5E87-3044-8F37-38F11F358F33}"/>
              </a:ext>
            </a:extLst>
          </p:cNvPr>
          <p:cNvGrpSpPr/>
          <p:nvPr/>
        </p:nvGrpSpPr>
        <p:grpSpPr>
          <a:xfrm>
            <a:off x="568714" y="3230811"/>
            <a:ext cx="1833648" cy="619272"/>
            <a:chOff x="688457" y="542690"/>
            <a:chExt cx="1833648" cy="61927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4B37B6C-EDD0-C547-BF9E-98A2D45938BD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935460-BB6C-8F4F-8ADA-FB35664003C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C60C3C2-23A6-6744-AAD8-B32521ACB378}"/>
              </a:ext>
            </a:extLst>
          </p:cNvPr>
          <p:cNvGrpSpPr/>
          <p:nvPr/>
        </p:nvGrpSpPr>
        <p:grpSpPr>
          <a:xfrm>
            <a:off x="2822057" y="3230811"/>
            <a:ext cx="1833648" cy="619272"/>
            <a:chOff x="688457" y="542690"/>
            <a:chExt cx="1833648" cy="6192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39D3CF-E76C-194E-A67B-3D4397291F8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45F3905-CEF9-AB46-84C5-C79285C179F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1A2121-5894-3C44-931D-77EC8238730D}"/>
              </a:ext>
            </a:extLst>
          </p:cNvPr>
          <p:cNvGrpSpPr/>
          <p:nvPr/>
        </p:nvGrpSpPr>
        <p:grpSpPr>
          <a:xfrm>
            <a:off x="5075400" y="3225934"/>
            <a:ext cx="1833648" cy="619272"/>
            <a:chOff x="688457" y="542690"/>
            <a:chExt cx="1833648" cy="6192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3F589FC-B460-2042-9BFE-D75171EA166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2F7FA6-1D2B-3A47-8BE1-6D781E7C2E07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A1896-4853-7C49-9C33-9032C08F5D1B}"/>
              </a:ext>
            </a:extLst>
          </p:cNvPr>
          <p:cNvGrpSpPr/>
          <p:nvPr/>
        </p:nvGrpSpPr>
        <p:grpSpPr>
          <a:xfrm>
            <a:off x="7328743" y="3221057"/>
            <a:ext cx="1833648" cy="619272"/>
            <a:chOff x="688457" y="542690"/>
            <a:chExt cx="1833648" cy="61927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46C19E-65C1-824D-A5C0-97F6FC1E512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C22A38-78D8-424B-ADBD-58761A41F7E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E3B6A3A-1D8C-8343-9159-0BC616C5E72A}"/>
              </a:ext>
            </a:extLst>
          </p:cNvPr>
          <p:cNvGrpSpPr/>
          <p:nvPr/>
        </p:nvGrpSpPr>
        <p:grpSpPr>
          <a:xfrm>
            <a:off x="9582086" y="3216180"/>
            <a:ext cx="1833648" cy="621541"/>
            <a:chOff x="688457" y="542690"/>
            <a:chExt cx="1833648" cy="62154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0214EA8-EBC8-0C43-90E4-3410B0490D7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3CB482B-50D8-A641-A72B-DAB4EA4031A4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84FA99-A00C-7C4B-99D8-2008B492B274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2402362" y="3540447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FFAB251-C22B-0E4A-A5F9-45E33C3AF5CD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6909048" y="3530693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DADD903-C99E-B341-B1CD-14C28982975E}"/>
              </a:ext>
            </a:extLst>
          </p:cNvPr>
          <p:cNvCxnSpPr>
            <a:cxnSpLocks/>
            <a:stCxn id="123" idx="2"/>
            <a:endCxn id="135" idx="0"/>
          </p:cNvCxnSpPr>
          <p:nvPr/>
        </p:nvCxnSpPr>
        <p:spPr>
          <a:xfrm>
            <a:off x="5992224" y="3845206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3DC93B7-C32C-6247-BF53-EEC829CA3430}"/>
              </a:ext>
            </a:extLst>
          </p:cNvPr>
          <p:cNvGrpSpPr/>
          <p:nvPr/>
        </p:nvGrpSpPr>
        <p:grpSpPr>
          <a:xfrm>
            <a:off x="5075400" y="4423363"/>
            <a:ext cx="1833648" cy="619272"/>
            <a:chOff x="688457" y="542690"/>
            <a:chExt cx="1833648" cy="61927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265E802-7625-5E4B-9737-691BDDD9A136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CDF2586-BA2C-444A-9B60-98F87CDC554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54A99B1-13AE-7347-80E5-BBC0FF1F1F26}"/>
              </a:ext>
            </a:extLst>
          </p:cNvPr>
          <p:cNvCxnSpPr>
            <a:cxnSpLocks/>
            <a:stCxn id="129" idx="1"/>
            <a:endCxn id="126" idx="3"/>
          </p:cNvCxnSpPr>
          <p:nvPr/>
        </p:nvCxnSpPr>
        <p:spPr>
          <a:xfrm flipH="1">
            <a:off x="9162391" y="35258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삼각형 136">
            <a:extLst>
              <a:ext uri="{FF2B5EF4-FFF2-40B4-BE49-F238E27FC236}">
                <a16:creationId xmlns:a16="http://schemas.microsoft.com/office/drawing/2014/main" id="{CA3DF0B4-1D2F-434C-A5F3-0CE578EFDBCF}"/>
              </a:ext>
            </a:extLst>
          </p:cNvPr>
          <p:cNvSpPr/>
          <p:nvPr/>
        </p:nvSpPr>
        <p:spPr>
          <a:xfrm rot="16200000">
            <a:off x="9157845" y="34696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8AB2731-BD7B-3B41-BF2B-E1F13A21EAAC}"/>
              </a:ext>
            </a:extLst>
          </p:cNvPr>
          <p:cNvCxnSpPr>
            <a:cxnSpLocks/>
          </p:cNvCxnSpPr>
          <p:nvPr/>
        </p:nvCxnSpPr>
        <p:spPr>
          <a:xfrm flipH="1">
            <a:off x="4655705" y="354537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삼각형 138">
            <a:extLst>
              <a:ext uri="{FF2B5EF4-FFF2-40B4-BE49-F238E27FC236}">
                <a16:creationId xmlns:a16="http://schemas.microsoft.com/office/drawing/2014/main" id="{B22CB80C-E75E-9F45-B4FD-AA7673F37D01}"/>
              </a:ext>
            </a:extLst>
          </p:cNvPr>
          <p:cNvSpPr/>
          <p:nvPr/>
        </p:nvSpPr>
        <p:spPr>
          <a:xfrm rot="16200000">
            <a:off x="4651159" y="34892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FCF787-7857-7243-9F6A-BE225A43EB35}"/>
              </a:ext>
            </a:extLst>
          </p:cNvPr>
          <p:cNvSpPr txBox="1"/>
          <p:nvPr/>
        </p:nvSpPr>
        <p:spPr>
          <a:xfrm>
            <a:off x="3246041" y="309306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8A353-9C2F-4D45-893A-65CB1F9987BC}"/>
              </a:ext>
            </a:extLst>
          </p:cNvPr>
          <p:cNvSpPr txBox="1"/>
          <p:nvPr/>
        </p:nvSpPr>
        <p:spPr>
          <a:xfrm>
            <a:off x="7718708" y="30881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4994FBF5-4DAA-074A-A2F3-4E137B510EE8}"/>
              </a:ext>
            </a:extLst>
          </p:cNvPr>
          <p:cNvCxnSpPr>
            <a:cxnSpLocks/>
          </p:cNvCxnSpPr>
          <p:nvPr/>
        </p:nvCxnSpPr>
        <p:spPr>
          <a:xfrm>
            <a:off x="2558137" y="3088192"/>
            <a:ext cx="3011" cy="321173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9078D810-CAA0-1E4A-AD2B-55B7EE719CBC}"/>
              </a:ext>
            </a:extLst>
          </p:cNvPr>
          <p:cNvCxnSpPr>
            <a:cxnSpLocks/>
          </p:cNvCxnSpPr>
          <p:nvPr/>
        </p:nvCxnSpPr>
        <p:spPr>
          <a:xfrm>
            <a:off x="9416137" y="3052410"/>
            <a:ext cx="0" cy="314954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93C0510-A223-584D-904C-CDE53FF39FAE}"/>
              </a:ext>
            </a:extLst>
          </p:cNvPr>
          <p:cNvGrpSpPr/>
          <p:nvPr/>
        </p:nvGrpSpPr>
        <p:grpSpPr>
          <a:xfrm>
            <a:off x="573188" y="5494857"/>
            <a:ext cx="1833648" cy="619272"/>
            <a:chOff x="688457" y="542690"/>
            <a:chExt cx="1833648" cy="61927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7B49CA-44B6-A04C-9529-8A74925FBA00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31A0ED-4305-1F42-AA11-387E036511C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254534D-2A5F-404D-88E1-264AA419AA88}"/>
              </a:ext>
            </a:extLst>
          </p:cNvPr>
          <p:cNvGrpSpPr/>
          <p:nvPr/>
        </p:nvGrpSpPr>
        <p:grpSpPr>
          <a:xfrm>
            <a:off x="9582086" y="5473067"/>
            <a:ext cx="1833648" cy="619272"/>
            <a:chOff x="688457" y="542690"/>
            <a:chExt cx="1833648" cy="61927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3BAA86E-8880-4A47-8B82-EABED2C5CF8F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C1B4B5-492D-994B-B8A6-62C55B8AE2A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E43C4-171A-DA47-AC20-D37CC2AFC45A}"/>
              </a:ext>
            </a:extLst>
          </p:cNvPr>
          <p:cNvCxnSpPr>
            <a:cxnSpLocks/>
            <a:stCxn id="129" idx="2"/>
            <a:endCxn id="149" idx="0"/>
          </p:cNvCxnSpPr>
          <p:nvPr/>
        </p:nvCxnSpPr>
        <p:spPr>
          <a:xfrm>
            <a:off x="10498910" y="3835452"/>
            <a:ext cx="0" cy="163761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304A97F-44B8-DA45-8961-4F0C7E3CCC4A}"/>
              </a:ext>
            </a:extLst>
          </p:cNvPr>
          <p:cNvCxnSpPr>
            <a:cxnSpLocks/>
            <a:stCxn id="117" idx="2"/>
            <a:endCxn id="146" idx="0"/>
          </p:cNvCxnSpPr>
          <p:nvPr/>
        </p:nvCxnSpPr>
        <p:spPr>
          <a:xfrm>
            <a:off x="1485538" y="3850083"/>
            <a:ext cx="4474" cy="1644774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CA38796C-6B56-9C44-AB1E-02D41B740214}"/>
              </a:ext>
            </a:extLst>
          </p:cNvPr>
          <p:cNvCxnSpPr>
            <a:cxnSpLocks/>
          </p:cNvCxnSpPr>
          <p:nvPr/>
        </p:nvCxnSpPr>
        <p:spPr>
          <a:xfrm>
            <a:off x="2558137" y="4203954"/>
            <a:ext cx="685800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C3D3151-34E2-1944-A25C-CF9D1328383C}"/>
              </a:ext>
            </a:extLst>
          </p:cNvPr>
          <p:cNvGrpSpPr/>
          <p:nvPr/>
        </p:nvGrpSpPr>
        <p:grpSpPr>
          <a:xfrm>
            <a:off x="5075399" y="5494859"/>
            <a:ext cx="1833648" cy="619272"/>
            <a:chOff x="688457" y="542690"/>
            <a:chExt cx="1833648" cy="61927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168EBD-D3C9-A643-880F-E61A9B3AEF14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AccountState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693902E-53BF-EA4D-940F-4F67AF3338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F5DEFCB-B56C-E348-A6B0-1DB8BE539E9F}"/>
              </a:ext>
            </a:extLst>
          </p:cNvPr>
          <p:cNvSpPr txBox="1"/>
          <p:nvPr/>
        </p:nvSpPr>
        <p:spPr>
          <a:xfrm>
            <a:off x="5498245" y="537174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36E7406B-EEBE-E84D-B58C-0197E13A1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3478" y="4111945"/>
            <a:ext cx="1821545" cy="130229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D9F79E1-01F8-BE43-8A85-9EDB3C934A39}"/>
              </a:ext>
            </a:extLst>
          </p:cNvPr>
          <p:cNvCxnSpPr>
            <a:cxnSpLocks/>
          </p:cNvCxnSpPr>
          <p:nvPr/>
        </p:nvCxnSpPr>
        <p:spPr>
          <a:xfrm>
            <a:off x="2402362" y="5967760"/>
            <a:ext cx="2673036" cy="150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삼각형 168">
            <a:extLst>
              <a:ext uri="{FF2B5EF4-FFF2-40B4-BE49-F238E27FC236}">
                <a16:creationId xmlns:a16="http://schemas.microsoft.com/office/drawing/2014/main" id="{611CAB30-6440-6445-8BA1-81A2F570AD47}"/>
              </a:ext>
            </a:extLst>
          </p:cNvPr>
          <p:cNvSpPr/>
          <p:nvPr/>
        </p:nvSpPr>
        <p:spPr>
          <a:xfrm rot="5400000">
            <a:off x="4944097" y="589531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F8E1E41-9B08-9146-A0DE-46AADD23A0B6}"/>
              </a:ext>
            </a:extLst>
          </p:cNvPr>
          <p:cNvCxnSpPr>
            <a:cxnSpLocks/>
          </p:cNvCxnSpPr>
          <p:nvPr/>
        </p:nvCxnSpPr>
        <p:spPr>
          <a:xfrm flipH="1">
            <a:off x="6914030" y="5956875"/>
            <a:ext cx="2668056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774040E9-F3EC-9943-A7AD-E7FA747123FC}"/>
              </a:ext>
            </a:extLst>
          </p:cNvPr>
          <p:cNvSpPr/>
          <p:nvPr/>
        </p:nvSpPr>
        <p:spPr>
          <a:xfrm rot="16200000">
            <a:off x="6909483" y="589587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82B72BD0-7516-384E-BC27-CB6E614C7439}"/>
              </a:ext>
            </a:extLst>
          </p:cNvPr>
          <p:cNvCxnSpPr>
            <a:cxnSpLocks/>
          </p:cNvCxnSpPr>
          <p:nvPr/>
        </p:nvCxnSpPr>
        <p:spPr>
          <a:xfrm rot="5400000">
            <a:off x="6684857" y="4072618"/>
            <a:ext cx="1792782" cy="1344402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6527859-7D63-3047-B803-B3451659BB4C}"/>
              </a:ext>
            </a:extLst>
          </p:cNvPr>
          <p:cNvCxnSpPr>
            <a:cxnSpLocks/>
            <a:stCxn id="135" idx="2"/>
            <a:endCxn id="166" idx="0"/>
          </p:cNvCxnSpPr>
          <p:nvPr/>
        </p:nvCxnSpPr>
        <p:spPr>
          <a:xfrm flipH="1">
            <a:off x="5991085" y="5042635"/>
            <a:ext cx="1139" cy="32911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삼각형 174">
            <a:extLst>
              <a:ext uri="{FF2B5EF4-FFF2-40B4-BE49-F238E27FC236}">
                <a16:creationId xmlns:a16="http://schemas.microsoft.com/office/drawing/2014/main" id="{F886835F-C9BD-114D-9DD7-891EAE9D42AC}"/>
              </a:ext>
            </a:extLst>
          </p:cNvPr>
          <p:cNvSpPr/>
          <p:nvPr/>
        </p:nvSpPr>
        <p:spPr>
          <a:xfrm rot="10800000">
            <a:off x="5921996" y="52620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6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27B672E-154F-E24B-82C6-10BB45115731}"/>
              </a:ext>
            </a:extLst>
          </p:cNvPr>
          <p:cNvGrpSpPr/>
          <p:nvPr/>
        </p:nvGrpSpPr>
        <p:grpSpPr>
          <a:xfrm>
            <a:off x="4715183" y="3159132"/>
            <a:ext cx="1500572" cy="539735"/>
            <a:chOff x="3737640" y="1066800"/>
            <a:chExt cx="1408101" cy="5397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7096AA-D5DA-4944-BE65-B2E4FEB3790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A147B9-95FF-9D4A-9E65-79305EC50247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548A47D-5A88-314B-91FA-4DF857EBDBC4}"/>
              </a:ext>
            </a:extLst>
          </p:cNvPr>
          <p:cNvGrpSpPr/>
          <p:nvPr/>
        </p:nvGrpSpPr>
        <p:grpSpPr>
          <a:xfrm>
            <a:off x="4715183" y="2077320"/>
            <a:ext cx="1500572" cy="539735"/>
            <a:chOff x="3737640" y="1066800"/>
            <a:chExt cx="1408101" cy="53973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88717F5-6374-FB41-9FCE-A64A91F9821D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5A6FA0-3B44-2F4C-B961-73B12EE113C4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9806BC1-BA68-6041-A314-8A78250A8F79}"/>
              </a:ext>
            </a:extLst>
          </p:cNvPr>
          <p:cNvGrpSpPr/>
          <p:nvPr/>
        </p:nvGrpSpPr>
        <p:grpSpPr>
          <a:xfrm>
            <a:off x="4715183" y="4240944"/>
            <a:ext cx="1500572" cy="539735"/>
            <a:chOff x="3737640" y="1066800"/>
            <a:chExt cx="1408101" cy="53973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8BDD422-085B-104A-8074-32F9D2D0BE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EF3E97E-4A73-2B46-8322-4A477B72A5AF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0C4DFE-DBA5-894B-81EF-2A2658DF4747}"/>
              </a:ext>
            </a:extLst>
          </p:cNvPr>
          <p:cNvCxnSpPr>
            <a:cxnSpLocks/>
            <a:stCxn id="101" idx="0"/>
            <a:endCxn id="152" idx="2"/>
          </p:cNvCxnSpPr>
          <p:nvPr/>
        </p:nvCxnSpPr>
        <p:spPr>
          <a:xfrm flipV="1">
            <a:off x="5465469" y="2617055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D4F9266-6303-0E4B-AB79-7C7BD62CF8BD}"/>
              </a:ext>
            </a:extLst>
          </p:cNvPr>
          <p:cNvCxnSpPr>
            <a:cxnSpLocks/>
            <a:stCxn id="101" idx="2"/>
            <a:endCxn id="155" idx="0"/>
          </p:cNvCxnSpPr>
          <p:nvPr/>
        </p:nvCxnSpPr>
        <p:spPr>
          <a:xfrm>
            <a:off x="5465469" y="3698867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C56EF79-AC3A-574E-8350-8694F86518FF}"/>
              </a:ext>
            </a:extLst>
          </p:cNvPr>
          <p:cNvGrpSpPr/>
          <p:nvPr/>
        </p:nvGrpSpPr>
        <p:grpSpPr>
          <a:xfrm>
            <a:off x="1800219" y="2267692"/>
            <a:ext cx="1277223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FF419D2-28E7-664C-8D03-2D57BE69522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DDFB12F-2897-F643-B71A-049BFCD44826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3" name="육각형[H] 172">
            <a:extLst>
              <a:ext uri="{FF2B5EF4-FFF2-40B4-BE49-F238E27FC236}">
                <a16:creationId xmlns:a16="http://schemas.microsoft.com/office/drawing/2014/main" id="{88D172B1-FF27-5F4C-8EA0-DCFC90AA03B6}"/>
              </a:ext>
            </a:extLst>
          </p:cNvPr>
          <p:cNvSpPr/>
          <p:nvPr/>
        </p:nvSpPr>
        <p:spPr>
          <a:xfrm>
            <a:off x="3460579" y="1698537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6EE4354-E610-8644-AC0C-91FD5DD7847D}"/>
              </a:ext>
            </a:extLst>
          </p:cNvPr>
          <p:cNvGrpSpPr/>
          <p:nvPr/>
        </p:nvGrpSpPr>
        <p:grpSpPr>
          <a:xfrm rot="17844373">
            <a:off x="3157601" y="2452050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4967D30-DC85-0F40-B819-DCAD1EC451D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F02657-CDC4-3649-BA97-96C069098C0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F58EEC1-C953-AD40-AC29-CEA07D7D4815}"/>
              </a:ext>
            </a:extLst>
          </p:cNvPr>
          <p:cNvGrpSpPr/>
          <p:nvPr/>
        </p:nvGrpSpPr>
        <p:grpSpPr>
          <a:xfrm rot="3819944">
            <a:off x="3183919" y="4234485"/>
            <a:ext cx="1500572" cy="330011"/>
            <a:chOff x="3737640" y="1066800"/>
            <a:chExt cx="1408101" cy="53973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287D2C4-4FDD-0141-B44D-B6B3531E807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E1CF31C-A87C-6C43-8B05-C61B5938A1C3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030393A-3683-4441-9E04-6A6D6C72ADD5}"/>
              </a:ext>
            </a:extLst>
          </p:cNvPr>
          <p:cNvGrpSpPr/>
          <p:nvPr/>
        </p:nvGrpSpPr>
        <p:grpSpPr>
          <a:xfrm rot="17844373">
            <a:off x="6272764" y="4207006"/>
            <a:ext cx="1500572" cy="330011"/>
            <a:chOff x="3737640" y="1066800"/>
            <a:chExt cx="1408101" cy="53973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DD9B729-D4DC-6143-B8D2-8708C445CD3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F4AEF3-20F5-1A4E-A235-66A30C61EA90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087A8D4-2F21-5749-BF17-E17E3E07421F}"/>
              </a:ext>
            </a:extLst>
          </p:cNvPr>
          <p:cNvGrpSpPr/>
          <p:nvPr/>
        </p:nvGrpSpPr>
        <p:grpSpPr>
          <a:xfrm rot="3819944">
            <a:off x="6235326" y="2441904"/>
            <a:ext cx="1500572" cy="330011"/>
            <a:chOff x="3737640" y="1066800"/>
            <a:chExt cx="1408101" cy="53973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2E835F9-7B0B-BB49-A8F1-7F5E2FBAB4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C039B55-F1B8-8049-B7CD-C68F52D04C38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BF9F10A-C5EB-1443-B4B5-3BBDA9BC096A}"/>
              </a:ext>
            </a:extLst>
          </p:cNvPr>
          <p:cNvCxnSpPr>
            <a:cxnSpLocks/>
            <a:stCxn id="177" idx="0"/>
            <a:endCxn id="161" idx="3"/>
          </p:cNvCxnSpPr>
          <p:nvPr/>
        </p:nvCxnSpPr>
        <p:spPr>
          <a:xfrm flipH="1" flipV="1">
            <a:off x="3077442" y="2537520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1AB868B-D932-274E-B513-C6A390A0DE08}"/>
              </a:ext>
            </a:extLst>
          </p:cNvPr>
          <p:cNvGrpSpPr/>
          <p:nvPr/>
        </p:nvGrpSpPr>
        <p:grpSpPr>
          <a:xfrm>
            <a:off x="1800220" y="4049264"/>
            <a:ext cx="1284311" cy="824631"/>
            <a:chOff x="4600013" y="3092833"/>
            <a:chExt cx="1284311" cy="824631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E5A83-F971-3A46-9566-08A6469C6B1F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B09DE99-AFA4-F94C-8ACB-B9EE910C916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5CC84D3-19F9-4E4A-944B-B0790C5E8ECA}"/>
              </a:ext>
            </a:extLst>
          </p:cNvPr>
          <p:cNvCxnSpPr>
            <a:cxnSpLocks/>
            <a:stCxn id="181" idx="2"/>
            <a:endCxn id="191" idx="3"/>
          </p:cNvCxnSpPr>
          <p:nvPr/>
        </p:nvCxnSpPr>
        <p:spPr>
          <a:xfrm flipH="1">
            <a:off x="3084531" y="4466562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61A45C-589D-5246-A361-EAE656461592}"/>
              </a:ext>
            </a:extLst>
          </p:cNvPr>
          <p:cNvGrpSpPr/>
          <p:nvPr/>
        </p:nvGrpSpPr>
        <p:grpSpPr>
          <a:xfrm>
            <a:off x="7682314" y="2267692"/>
            <a:ext cx="1277224" cy="539735"/>
            <a:chOff x="3737640" y="1066800"/>
            <a:chExt cx="1408102" cy="53973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10BA68F-4E0B-1B49-B731-E10472B4DE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78C2D18-6380-2343-97E0-8776FAAB28C7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9B34D37-9D37-4C46-BC21-96021D0D3796}"/>
              </a:ext>
            </a:extLst>
          </p:cNvPr>
          <p:cNvCxnSpPr>
            <a:cxnSpLocks/>
            <a:stCxn id="186" idx="0"/>
            <a:endCxn id="194" idx="1"/>
          </p:cNvCxnSpPr>
          <p:nvPr/>
        </p:nvCxnSpPr>
        <p:spPr>
          <a:xfrm>
            <a:off x="7133493" y="2533712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B01A7329-79F0-8040-A189-86E16086C475}"/>
              </a:ext>
            </a:extLst>
          </p:cNvPr>
          <p:cNvGrpSpPr/>
          <p:nvPr/>
        </p:nvGrpSpPr>
        <p:grpSpPr>
          <a:xfrm>
            <a:off x="7697197" y="4023228"/>
            <a:ext cx="1284311" cy="824631"/>
            <a:chOff x="4600013" y="3092833"/>
            <a:chExt cx="1284311" cy="824631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56B29A7-E278-534E-9E20-F6C2F4CA71E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FA9CE39-9148-F846-8C4E-3604AEE8776C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8E65231-3350-9943-871C-AC43BBDEE861}"/>
              </a:ext>
            </a:extLst>
          </p:cNvPr>
          <p:cNvCxnSpPr>
            <a:cxnSpLocks/>
            <a:stCxn id="184" idx="2"/>
            <a:endCxn id="198" idx="1"/>
          </p:cNvCxnSpPr>
          <p:nvPr/>
        </p:nvCxnSpPr>
        <p:spPr>
          <a:xfrm>
            <a:off x="7160438" y="4435507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8FF3195F-7369-3B4F-AB14-49053CA5CA5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4150271" y="4510772"/>
            <a:ext cx="564912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A44645D-5305-F548-BB0C-35FDCC280A17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6215755" y="4503608"/>
            <a:ext cx="523125" cy="716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7D323C5-62DD-904B-AE9E-E08C941BD6BB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6215755" y="2347188"/>
            <a:ext cx="471206" cy="7205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9D7745F-3F47-1D4F-9441-9AA8732D5628}"/>
              </a:ext>
            </a:extLst>
          </p:cNvPr>
          <p:cNvCxnSpPr>
            <a:cxnSpLocks/>
          </p:cNvCxnSpPr>
          <p:nvPr/>
        </p:nvCxnSpPr>
        <p:spPr>
          <a:xfrm>
            <a:off x="4212771" y="2399020"/>
            <a:ext cx="512566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379964D8-BF4F-9847-AC27-F7DAB88EACE6}"/>
              </a:ext>
            </a:extLst>
          </p:cNvPr>
          <p:cNvGrpSpPr/>
          <p:nvPr/>
        </p:nvGrpSpPr>
        <p:grpSpPr>
          <a:xfrm>
            <a:off x="1800219" y="220590"/>
            <a:ext cx="7164810" cy="907310"/>
            <a:chOff x="3737640" y="1066800"/>
            <a:chExt cx="1408101" cy="53973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E3C2C9-95DB-2E47-8670-7B05097FB65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07DFD2B-708E-E94E-A181-9583304B287C}"/>
                </a:ext>
              </a:extLst>
            </p:cNvPr>
            <p:cNvSpPr txBox="1"/>
            <p:nvPr/>
          </p:nvSpPr>
          <p:spPr>
            <a:xfrm>
              <a:off x="3737640" y="124994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Configuration 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6274237-41AA-0C43-8124-ED9329061F62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5382624" y="1127900"/>
            <a:ext cx="0" cy="5706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[E] 208">
            <a:extLst>
              <a:ext uri="{FF2B5EF4-FFF2-40B4-BE49-F238E27FC236}">
                <a16:creationId xmlns:a16="http://schemas.microsoft.com/office/drawing/2014/main" id="{C88DF23E-A9E7-BC4A-AEE4-0880800D1805}"/>
              </a:ext>
            </a:extLst>
          </p:cNvPr>
          <p:cNvCxnSpPr>
            <a:cxnSpLocks/>
            <a:stCxn id="207" idx="1"/>
            <a:endCxn id="161" idx="1"/>
          </p:cNvCxnSpPr>
          <p:nvPr/>
        </p:nvCxnSpPr>
        <p:spPr>
          <a:xfrm rot="10800000" flipV="1">
            <a:off x="1800219" y="761282"/>
            <a:ext cx="12700" cy="1776238"/>
          </a:xfrm>
          <a:prstGeom prst="bentConnector3">
            <a:avLst>
              <a:gd name="adj1" fmla="val 180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25F2E2B-8956-A942-B6FE-EFB4A67C24EB}"/>
              </a:ext>
            </a:extLst>
          </p:cNvPr>
          <p:cNvCxnSpPr>
            <a:cxnSpLocks/>
            <a:endCxn id="191" idx="1"/>
          </p:cNvCxnSpPr>
          <p:nvPr/>
        </p:nvCxnSpPr>
        <p:spPr>
          <a:xfrm rot="10800000" flipV="1">
            <a:off x="1807309" y="503704"/>
            <a:ext cx="5611" cy="3964813"/>
          </a:xfrm>
          <a:prstGeom prst="bentConnector3">
            <a:avLst>
              <a:gd name="adj1" fmla="val 7860274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46D1B5F7-1CCD-5744-8CB5-2DF950A85C26}"/>
              </a:ext>
            </a:extLst>
          </p:cNvPr>
          <p:cNvCxnSpPr>
            <a:cxnSpLocks/>
            <a:stCxn id="207" idx="3"/>
            <a:endCxn id="195" idx="3"/>
          </p:cNvCxnSpPr>
          <p:nvPr/>
        </p:nvCxnSpPr>
        <p:spPr>
          <a:xfrm flipH="1">
            <a:off x="8959538" y="761282"/>
            <a:ext cx="5491" cy="1790263"/>
          </a:xfrm>
          <a:prstGeom prst="bentConnector3">
            <a:avLst>
              <a:gd name="adj1" fmla="val -4163176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D133B5D3-4A25-254C-B5EC-8BEA6553FB41}"/>
              </a:ext>
            </a:extLst>
          </p:cNvPr>
          <p:cNvCxnSpPr>
            <a:cxnSpLocks/>
            <a:endCxn id="199" idx="3"/>
          </p:cNvCxnSpPr>
          <p:nvPr/>
        </p:nvCxnSpPr>
        <p:spPr>
          <a:xfrm>
            <a:off x="8959537" y="528460"/>
            <a:ext cx="21971" cy="3914022"/>
          </a:xfrm>
          <a:prstGeom prst="bentConnector3">
            <a:avLst>
              <a:gd name="adj1" fmla="val 2081831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6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10EFEF3-1D64-494A-A446-1FB24F5FB6ED}"/>
              </a:ext>
            </a:extLst>
          </p:cNvPr>
          <p:cNvSpPr/>
          <p:nvPr/>
        </p:nvSpPr>
        <p:spPr>
          <a:xfrm>
            <a:off x="3523162" y="1772053"/>
            <a:ext cx="3240000" cy="32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64276D-3E1E-E44F-AD60-D4F3797F101A}"/>
              </a:ext>
            </a:extLst>
          </p:cNvPr>
          <p:cNvSpPr/>
          <p:nvPr/>
        </p:nvSpPr>
        <p:spPr>
          <a:xfrm>
            <a:off x="4423162" y="2616466"/>
            <a:ext cx="1440000" cy="14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8571FE-432D-A14E-B235-6901D42A58B3}"/>
              </a:ext>
            </a:extLst>
          </p:cNvPr>
          <p:cNvGrpSpPr/>
          <p:nvPr/>
        </p:nvGrpSpPr>
        <p:grpSpPr>
          <a:xfrm>
            <a:off x="4574868" y="3384956"/>
            <a:ext cx="489801" cy="247506"/>
            <a:chOff x="3737640" y="1066800"/>
            <a:chExt cx="1200096" cy="4833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2315AC-F34A-6540-B74A-3287A63CA159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F71D90-9314-0C42-9887-72550BC268C9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C73ABF1-0AE4-2A4A-8B08-BD2AD7961AB4}"/>
              </a:ext>
            </a:extLst>
          </p:cNvPr>
          <p:cNvSpPr txBox="1"/>
          <p:nvPr/>
        </p:nvSpPr>
        <p:spPr>
          <a:xfrm>
            <a:off x="4541750" y="2727528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5991637-E6BF-6D44-8079-2A53F34F13E5}"/>
              </a:ext>
            </a:extLst>
          </p:cNvPr>
          <p:cNvSpPr/>
          <p:nvPr/>
        </p:nvSpPr>
        <p:spPr>
          <a:xfrm>
            <a:off x="2623162" y="918000"/>
            <a:ext cx="5040000" cy="50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2C81E7-3775-ED45-A964-1DFAFA42827C}"/>
              </a:ext>
            </a:extLst>
          </p:cNvPr>
          <p:cNvSpPr/>
          <p:nvPr/>
        </p:nvSpPr>
        <p:spPr>
          <a:xfrm>
            <a:off x="1723162" y="18000"/>
            <a:ext cx="6840000" cy="6840000"/>
          </a:xfrm>
          <a:prstGeom prst="ellipse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DAF0283-9A73-DD40-9980-074159497ED4}"/>
              </a:ext>
            </a:extLst>
          </p:cNvPr>
          <p:cNvGrpSpPr/>
          <p:nvPr/>
        </p:nvGrpSpPr>
        <p:grpSpPr>
          <a:xfrm>
            <a:off x="5222702" y="3384956"/>
            <a:ext cx="489801" cy="247506"/>
            <a:chOff x="3737640" y="1066800"/>
            <a:chExt cx="1200096" cy="48337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90FD61C-DE2D-9A4E-A515-FE8896D6BF00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62AACD-EC1C-4B4F-8DF5-9C10BAE4E7A8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F8501FF-4C91-5E40-9F3A-DBEA88120435}"/>
              </a:ext>
            </a:extLst>
          </p:cNvPr>
          <p:cNvGrpSpPr/>
          <p:nvPr/>
        </p:nvGrpSpPr>
        <p:grpSpPr>
          <a:xfrm>
            <a:off x="4021780" y="2414036"/>
            <a:ext cx="489801" cy="430317"/>
            <a:chOff x="3737640" y="1066800"/>
            <a:chExt cx="1200096" cy="48337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519965C-5B5B-0B49-9380-7FCC34FDEC1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F1B0B-AF8C-554A-9337-B321373EB754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57F1FA6-9EAA-994D-BC4A-FFB26BB1A87E}"/>
              </a:ext>
            </a:extLst>
          </p:cNvPr>
          <p:cNvGrpSpPr/>
          <p:nvPr/>
        </p:nvGrpSpPr>
        <p:grpSpPr>
          <a:xfrm>
            <a:off x="3707983" y="3227573"/>
            <a:ext cx="589039" cy="364479"/>
            <a:chOff x="3737640" y="1066800"/>
            <a:chExt cx="1200096" cy="71182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104E94-DAE7-5B4C-B100-4F375FA839E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7BEBC4-B585-1749-A25D-7D83036E5FE3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946E376-6A82-3A40-89C1-77AB2D7AE9FE}"/>
              </a:ext>
            </a:extLst>
          </p:cNvPr>
          <p:cNvGrpSpPr/>
          <p:nvPr/>
        </p:nvGrpSpPr>
        <p:grpSpPr>
          <a:xfrm>
            <a:off x="4052121" y="3993589"/>
            <a:ext cx="489801" cy="430317"/>
            <a:chOff x="3737640" y="1066800"/>
            <a:chExt cx="1200096" cy="48337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5CEF7DF-ECF1-BA44-9493-7C014E620E45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4B3283-D924-354B-871C-DFB91A6A914F}"/>
                </a:ext>
              </a:extLst>
            </p:cNvPr>
            <p:cNvSpPr txBox="1"/>
            <p:nvPr/>
          </p:nvSpPr>
          <p:spPr>
            <a:xfrm>
              <a:off x="3737640" y="1117432"/>
              <a:ext cx="1200096" cy="38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3B3D7E-B04B-E744-9F59-B8F39254AA42}"/>
              </a:ext>
            </a:extLst>
          </p:cNvPr>
          <p:cNvGrpSpPr/>
          <p:nvPr/>
        </p:nvGrpSpPr>
        <p:grpSpPr>
          <a:xfrm>
            <a:off x="4897523" y="4514494"/>
            <a:ext cx="589039" cy="364479"/>
            <a:chOff x="3737640" y="1066800"/>
            <a:chExt cx="1200096" cy="71182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EB8CBFC-73B9-AA49-B556-676AD127646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04F93C-AEE2-A745-BB98-A0F5EF72EDAE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B8B45D1-A30C-524E-9DD8-4B0DC700A76F}"/>
              </a:ext>
            </a:extLst>
          </p:cNvPr>
          <p:cNvGrpSpPr/>
          <p:nvPr/>
        </p:nvGrpSpPr>
        <p:grpSpPr>
          <a:xfrm>
            <a:off x="6047983" y="3444085"/>
            <a:ext cx="589039" cy="364479"/>
            <a:chOff x="3737640" y="1066800"/>
            <a:chExt cx="1200096" cy="71182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35D43C3-4C48-5D46-AC0C-E287F39F4BC1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CFA067-9CE9-9C49-AFA5-872B5875C177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66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73D9C0-5E1F-8648-9D43-01B7FA9D29E5}"/>
              </a:ext>
            </a:extLst>
          </p:cNvPr>
          <p:cNvSpPr/>
          <p:nvPr/>
        </p:nvSpPr>
        <p:spPr>
          <a:xfrm>
            <a:off x="5853511" y="2616009"/>
            <a:ext cx="648895" cy="430317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8430CB-3791-994B-9E96-1E2959ED356C}"/>
              </a:ext>
            </a:extLst>
          </p:cNvPr>
          <p:cNvSpPr txBox="1"/>
          <p:nvPr/>
        </p:nvSpPr>
        <p:spPr>
          <a:xfrm>
            <a:off x="5906288" y="2655531"/>
            <a:ext cx="55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</a:t>
            </a:r>
          </a:p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0CC1B9A-C9D6-1F4B-91CC-9C01476A82EC}"/>
              </a:ext>
            </a:extLst>
          </p:cNvPr>
          <p:cNvGrpSpPr/>
          <p:nvPr/>
        </p:nvGrpSpPr>
        <p:grpSpPr>
          <a:xfrm>
            <a:off x="6502406" y="2056328"/>
            <a:ext cx="589039" cy="247506"/>
            <a:chOff x="3737640" y="1066800"/>
            <a:chExt cx="1200096" cy="4833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A0558E5-F1F8-BA47-AEE7-988C4D4E969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6DC6D6-E5D9-1542-9C0C-A87E651D7C6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9D6432C-5E2D-BB4E-8945-6B45B3D471B3}"/>
              </a:ext>
            </a:extLst>
          </p:cNvPr>
          <p:cNvGrpSpPr/>
          <p:nvPr/>
        </p:nvGrpSpPr>
        <p:grpSpPr>
          <a:xfrm>
            <a:off x="4848642" y="553521"/>
            <a:ext cx="589039" cy="247506"/>
            <a:chOff x="3737640" y="1066800"/>
            <a:chExt cx="1200096" cy="4833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E6D9761-8ABE-8241-8CC0-6B3EBB566298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5651F4-69D8-1C40-9AB1-5254A8E7BCB4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A6260B7-CF8B-1E4E-A42C-0B0965E207AB}"/>
              </a:ext>
            </a:extLst>
          </p:cNvPr>
          <p:cNvGrpSpPr/>
          <p:nvPr/>
        </p:nvGrpSpPr>
        <p:grpSpPr>
          <a:xfrm>
            <a:off x="3150712" y="5730633"/>
            <a:ext cx="589039" cy="247506"/>
            <a:chOff x="3737640" y="1066800"/>
            <a:chExt cx="1200096" cy="4833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168928B-B88D-D442-80D2-95132A19B387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B7B091-73D6-E14A-B9BA-7AECF380A05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CC5D371-5D2B-0942-839B-AE9EF9AD29DF}"/>
              </a:ext>
            </a:extLst>
          </p:cNvPr>
          <p:cNvGrpSpPr/>
          <p:nvPr/>
        </p:nvGrpSpPr>
        <p:grpSpPr>
          <a:xfrm>
            <a:off x="3580212" y="4966977"/>
            <a:ext cx="589039" cy="247506"/>
            <a:chOff x="3737640" y="1066800"/>
            <a:chExt cx="1200096" cy="4833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D1A037B-713E-8C4A-BE47-F3BF75CFFACC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FB1FDB-E467-2948-9DAC-AC68C10A133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C724573-BCC4-7A40-A530-430DCC5E3AFC}"/>
              </a:ext>
            </a:extLst>
          </p:cNvPr>
          <p:cNvGrpSpPr/>
          <p:nvPr/>
        </p:nvGrpSpPr>
        <p:grpSpPr>
          <a:xfrm>
            <a:off x="3228642" y="1975758"/>
            <a:ext cx="589039" cy="247506"/>
            <a:chOff x="3737640" y="1066800"/>
            <a:chExt cx="1200096" cy="4833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4E3E4F7-69A0-154C-ADBA-3FFF3DF156C3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EC091E-3B09-A541-8CD8-64E2977B53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86A64D8-514A-E44D-9A0B-9BB6CAF6A139}"/>
              </a:ext>
            </a:extLst>
          </p:cNvPr>
          <p:cNvGrpSpPr/>
          <p:nvPr/>
        </p:nvGrpSpPr>
        <p:grpSpPr>
          <a:xfrm>
            <a:off x="7389703" y="4959035"/>
            <a:ext cx="589039" cy="247506"/>
            <a:chOff x="3737640" y="1066800"/>
            <a:chExt cx="1200096" cy="48337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6FDFBCC-22BB-1345-8270-C025F7D8FA86}"/>
                </a:ext>
              </a:extLst>
            </p:cNvPr>
            <p:cNvSpPr/>
            <p:nvPr/>
          </p:nvSpPr>
          <p:spPr>
            <a:xfrm>
              <a:off x="3737640" y="1066800"/>
              <a:ext cx="1200096" cy="483374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9DD99F5-67B0-4E45-96E3-FA7BDFBF5B0C}"/>
                </a:ext>
              </a:extLst>
            </p:cNvPr>
            <p:cNvSpPr txBox="1"/>
            <p:nvPr/>
          </p:nvSpPr>
          <p:spPr>
            <a:xfrm>
              <a:off x="3737640" y="1117431"/>
              <a:ext cx="1200096" cy="42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FCE103C-D311-1144-9AAC-F67B0281B7D5}"/>
              </a:ext>
            </a:extLst>
          </p:cNvPr>
          <p:cNvSpPr txBox="1"/>
          <p:nvPr/>
        </p:nvSpPr>
        <p:spPr>
          <a:xfrm>
            <a:off x="4519329" y="1851632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7DF638-F097-934A-AE32-ED0A2CF8ED83}"/>
              </a:ext>
            </a:extLst>
          </p:cNvPr>
          <p:cNvSpPr txBox="1"/>
          <p:nvPr/>
        </p:nvSpPr>
        <p:spPr>
          <a:xfrm>
            <a:off x="4496908" y="975736"/>
            <a:ext cx="119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14BB29A-672F-244D-B6A5-8F64420E1059}"/>
              </a:ext>
            </a:extLst>
          </p:cNvPr>
          <p:cNvSpPr txBox="1"/>
          <p:nvPr/>
        </p:nvSpPr>
        <p:spPr>
          <a:xfrm>
            <a:off x="4474486" y="99840"/>
            <a:ext cx="12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0841590-1251-E043-969A-6CA54300BAD4}"/>
              </a:ext>
            </a:extLst>
          </p:cNvPr>
          <p:cNvCxnSpPr>
            <a:cxnSpLocks/>
            <a:stCxn id="104" idx="1"/>
            <a:endCxn id="78" idx="1"/>
          </p:cNvCxnSpPr>
          <p:nvPr/>
        </p:nvCxnSpPr>
        <p:spPr>
          <a:xfrm rot="10800000" flipH="1">
            <a:off x="3150711" y="3351326"/>
            <a:ext cx="557271" cy="2512954"/>
          </a:xfrm>
          <a:prstGeom prst="bentConnector3">
            <a:avLst>
              <a:gd name="adj1" fmla="val -41021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E176E19-5205-9845-A5DC-7416E47F4D05}"/>
              </a:ext>
            </a:extLst>
          </p:cNvPr>
          <p:cNvCxnSpPr>
            <a:cxnSpLocks/>
            <a:stCxn id="58" idx="1"/>
            <a:endCxn id="78" idx="3"/>
          </p:cNvCxnSpPr>
          <p:nvPr/>
        </p:nvCxnSpPr>
        <p:spPr>
          <a:xfrm flipH="1" flipV="1">
            <a:off x="4297022" y="3351326"/>
            <a:ext cx="277846" cy="167277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7F9C579-5E71-7849-B87D-E2B68573BC73}"/>
              </a:ext>
            </a:extLst>
          </p:cNvPr>
          <p:cNvCxnSpPr>
            <a:cxnSpLocks/>
            <a:stCxn id="57" idx="2"/>
            <a:endCxn id="84" idx="0"/>
          </p:cNvCxnSpPr>
          <p:nvPr/>
        </p:nvCxnSpPr>
        <p:spPr>
          <a:xfrm>
            <a:off x="4819769" y="3632462"/>
            <a:ext cx="372274" cy="88203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4018C98-2B41-244B-9459-F46786954525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3445232" y="5214483"/>
            <a:ext cx="429500" cy="51615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74894B7-2E22-254A-91A2-9ED4A7B3728E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3739751" y="4752181"/>
            <a:ext cx="1478112" cy="111209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A4C519B-2E20-5141-8F12-6619ABF22431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6328840" y="3691591"/>
            <a:ext cx="1355383" cy="1267444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DD2EE62-E0EF-B247-9345-B2707B97E552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>
            <a:off x="6177959" y="3046326"/>
            <a:ext cx="164544" cy="3977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B719956-D154-A54B-8195-BE4CE8821613}"/>
              </a:ext>
            </a:extLst>
          </p:cNvPr>
          <p:cNvCxnSpPr>
            <a:cxnSpLocks/>
            <a:stCxn id="90" idx="0"/>
            <a:endCxn id="93" idx="2"/>
          </p:cNvCxnSpPr>
          <p:nvPr/>
        </p:nvCxnSpPr>
        <p:spPr>
          <a:xfrm flipV="1">
            <a:off x="6177959" y="2303834"/>
            <a:ext cx="618967" cy="31217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8DC3D73-F216-2549-8506-CB6D2B12934D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>
            <a:off x="5712503" y="3518603"/>
            <a:ext cx="335480" cy="4923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[E] 161">
            <a:extLst>
              <a:ext uri="{FF2B5EF4-FFF2-40B4-BE49-F238E27FC236}">
                <a16:creationId xmlns:a16="http://schemas.microsoft.com/office/drawing/2014/main" id="{F014FC89-9351-8B43-9F6E-16DA2D1A1DBF}"/>
              </a:ext>
            </a:extLst>
          </p:cNvPr>
          <p:cNvCxnSpPr>
            <a:cxnSpLocks/>
            <a:stCxn id="72" idx="0"/>
            <a:endCxn id="90" idx="1"/>
          </p:cNvCxnSpPr>
          <p:nvPr/>
        </p:nvCxnSpPr>
        <p:spPr>
          <a:xfrm rot="5400000" flipH="1" flipV="1">
            <a:off x="5383663" y="2915108"/>
            <a:ext cx="553788" cy="38590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[E] 162">
            <a:extLst>
              <a:ext uri="{FF2B5EF4-FFF2-40B4-BE49-F238E27FC236}">
                <a16:creationId xmlns:a16="http://schemas.microsoft.com/office/drawing/2014/main" id="{756F6A9A-F03F-5745-AE5C-0D88218FE1D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6637022" y="2319540"/>
            <a:ext cx="332046" cy="1248298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194F6ED-8823-A347-BD88-03DABDA2090B}"/>
              </a:ext>
            </a:extLst>
          </p:cNvPr>
          <p:cNvCxnSpPr>
            <a:cxnSpLocks/>
            <a:stCxn id="93" idx="0"/>
            <a:endCxn id="97" idx="3"/>
          </p:cNvCxnSpPr>
          <p:nvPr/>
        </p:nvCxnSpPr>
        <p:spPr>
          <a:xfrm flipH="1" flipV="1">
            <a:off x="5437681" y="687168"/>
            <a:ext cx="1359245" cy="13691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삼각형 165">
            <a:extLst>
              <a:ext uri="{FF2B5EF4-FFF2-40B4-BE49-F238E27FC236}">
                <a16:creationId xmlns:a16="http://schemas.microsoft.com/office/drawing/2014/main" id="{89606E72-6B26-1642-8401-8593AB2F0470}"/>
              </a:ext>
            </a:extLst>
          </p:cNvPr>
          <p:cNvSpPr/>
          <p:nvPr/>
        </p:nvSpPr>
        <p:spPr>
          <a:xfrm rot="14220959">
            <a:off x="6187993" y="25201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D8AF33D6-6940-384F-A004-41794C6919D8}"/>
              </a:ext>
            </a:extLst>
          </p:cNvPr>
          <p:cNvCxnSpPr>
            <a:cxnSpLocks/>
            <a:stCxn id="84" idx="1"/>
            <a:endCxn id="81" idx="2"/>
          </p:cNvCxnSpPr>
          <p:nvPr/>
        </p:nvCxnSpPr>
        <p:spPr>
          <a:xfrm rot="10800000">
            <a:off x="4297023" y="4423907"/>
            <a:ext cx="600501" cy="21434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삼각형 169">
            <a:extLst>
              <a:ext uri="{FF2B5EF4-FFF2-40B4-BE49-F238E27FC236}">
                <a16:creationId xmlns:a16="http://schemas.microsoft.com/office/drawing/2014/main" id="{4D5D2A05-D87F-FA45-905C-6FA5EE6DC24A}"/>
              </a:ext>
            </a:extLst>
          </p:cNvPr>
          <p:cNvSpPr/>
          <p:nvPr/>
        </p:nvSpPr>
        <p:spPr>
          <a:xfrm>
            <a:off x="4230919" y="44387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1" name="꺾인 연결선[E] 170">
            <a:extLst>
              <a:ext uri="{FF2B5EF4-FFF2-40B4-BE49-F238E27FC236}">
                <a16:creationId xmlns:a16="http://schemas.microsoft.com/office/drawing/2014/main" id="{FD91C167-FCD7-5643-ACC4-29C70D1AC85C}"/>
              </a:ext>
            </a:extLst>
          </p:cNvPr>
          <p:cNvCxnSpPr>
            <a:cxnSpLocks/>
            <a:endCxn id="82" idx="1"/>
          </p:cNvCxnSpPr>
          <p:nvPr/>
        </p:nvCxnSpPr>
        <p:spPr>
          <a:xfrm rot="5400000" flipH="1" flipV="1">
            <a:off x="3485135" y="4405778"/>
            <a:ext cx="764823" cy="36914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1256DA3-79A7-2449-95E7-DF554B2DEAD1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flipH="1">
            <a:off x="4002503" y="2844353"/>
            <a:ext cx="264178" cy="38322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삼각형 212">
            <a:extLst>
              <a:ext uri="{FF2B5EF4-FFF2-40B4-BE49-F238E27FC236}">
                <a16:creationId xmlns:a16="http://schemas.microsoft.com/office/drawing/2014/main" id="{3BF007EF-DB8A-4E42-97A0-F8C28421D2CA}"/>
              </a:ext>
            </a:extLst>
          </p:cNvPr>
          <p:cNvSpPr/>
          <p:nvPr/>
        </p:nvSpPr>
        <p:spPr>
          <a:xfrm rot="2171530">
            <a:off x="4169394" y="283563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DEDAB208-206F-C245-B1C4-34DF1A6CB6E4}"/>
              </a:ext>
            </a:extLst>
          </p:cNvPr>
          <p:cNvCxnSpPr>
            <a:cxnSpLocks/>
            <a:stCxn id="76" idx="1"/>
            <a:endCxn id="113" idx="2"/>
          </p:cNvCxnSpPr>
          <p:nvPr/>
        </p:nvCxnSpPr>
        <p:spPr>
          <a:xfrm flipH="1" flipV="1">
            <a:off x="3523162" y="2217127"/>
            <a:ext cx="498618" cy="4112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81DA319-5DEB-5B46-841D-5B9E2F5E84C0}"/>
              </a:ext>
            </a:extLst>
          </p:cNvPr>
          <p:cNvSpPr txBox="1"/>
          <p:nvPr/>
        </p:nvSpPr>
        <p:spPr>
          <a:xfrm>
            <a:off x="722740" y="21562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095718-10D0-D748-9FC5-C5DC2481FA45}"/>
              </a:ext>
            </a:extLst>
          </p:cNvPr>
          <p:cNvSpPr txBox="1"/>
          <p:nvPr/>
        </p:nvSpPr>
        <p:spPr>
          <a:xfrm>
            <a:off x="1095478" y="4974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AE5622-ED9F-DF43-9CE8-471C249FD946}"/>
              </a:ext>
            </a:extLst>
          </p:cNvPr>
          <p:cNvSpPr txBox="1"/>
          <p:nvPr/>
        </p:nvSpPr>
        <p:spPr>
          <a:xfrm>
            <a:off x="1413131" y="7779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8E6893-35F8-F948-B2E7-C49C11E77E55}"/>
              </a:ext>
            </a:extLst>
          </p:cNvPr>
          <p:cNvGrpSpPr/>
          <p:nvPr/>
        </p:nvGrpSpPr>
        <p:grpSpPr>
          <a:xfrm>
            <a:off x="1218039" y="832759"/>
            <a:ext cx="235945" cy="211157"/>
            <a:chOff x="1294213" y="3684223"/>
            <a:chExt cx="235945" cy="211157"/>
          </a:xfrm>
        </p:grpSpPr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714B4168-9C4C-4448-8495-208FE8CBCA9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34377082-07B7-5E4D-A02C-041611B0A37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4B2F4E4-C39F-294A-BC3E-DB470AFF798F}"/>
              </a:ext>
            </a:extLst>
          </p:cNvPr>
          <p:cNvSpPr txBox="1"/>
          <p:nvPr/>
        </p:nvSpPr>
        <p:spPr>
          <a:xfrm>
            <a:off x="1829554" y="1063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929633-37DB-A149-96A6-C812BCEFC5C0}"/>
              </a:ext>
            </a:extLst>
          </p:cNvPr>
          <p:cNvSpPr txBox="1"/>
          <p:nvPr/>
        </p:nvSpPr>
        <p:spPr>
          <a:xfrm>
            <a:off x="2228809" y="133689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5711EB-5B5B-D74B-8980-28EC95F40F89}"/>
              </a:ext>
            </a:extLst>
          </p:cNvPr>
          <p:cNvSpPr txBox="1"/>
          <p:nvPr/>
        </p:nvSpPr>
        <p:spPr>
          <a:xfrm>
            <a:off x="2873081" y="16275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111234-C154-FE4A-BE48-568CEECB8F36}"/>
              </a:ext>
            </a:extLst>
          </p:cNvPr>
          <p:cNvGrpSpPr/>
          <p:nvPr/>
        </p:nvGrpSpPr>
        <p:grpSpPr>
          <a:xfrm>
            <a:off x="1986036" y="1378282"/>
            <a:ext cx="235945" cy="105580"/>
            <a:chOff x="1324234" y="3547227"/>
            <a:chExt cx="235945" cy="105580"/>
          </a:xfrm>
        </p:grpSpPr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DD1A75A5-2BAA-EA46-A240-BF2305FACFC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[R] 124">
              <a:extLst>
                <a:ext uri="{FF2B5EF4-FFF2-40B4-BE49-F238E27FC236}">
                  <a16:creationId xmlns:a16="http://schemas.microsoft.com/office/drawing/2014/main" id="{13354A1E-86FD-8B42-B9CD-66873A02519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4F6922B-8C0A-E645-95F5-FD3C4F1348AE}"/>
              </a:ext>
            </a:extLst>
          </p:cNvPr>
          <p:cNvGrpSpPr/>
          <p:nvPr/>
        </p:nvGrpSpPr>
        <p:grpSpPr>
          <a:xfrm>
            <a:off x="2515488" y="1695884"/>
            <a:ext cx="235945" cy="105580"/>
            <a:chOff x="1324234" y="3547227"/>
            <a:chExt cx="235945" cy="105580"/>
          </a:xfrm>
        </p:grpSpPr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69CB4A72-6477-AE4C-97AC-24A2703D1D9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6598DBF9-20C5-DC4A-9B7A-C12A9A6F9A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3B6DF85-7F7A-0847-883F-532AFAFC548E}"/>
              </a:ext>
            </a:extLst>
          </p:cNvPr>
          <p:cNvSpPr txBox="1"/>
          <p:nvPr/>
        </p:nvSpPr>
        <p:spPr>
          <a:xfrm>
            <a:off x="1829554" y="195788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CB2C5BE-1B34-734C-8942-928F064A3696}"/>
              </a:ext>
            </a:extLst>
          </p:cNvPr>
          <p:cNvSpPr txBox="1"/>
          <p:nvPr/>
        </p:nvSpPr>
        <p:spPr>
          <a:xfrm>
            <a:off x="2228809" y="225758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B0887F-08ED-0E4F-8728-69BE82CE7083}"/>
              </a:ext>
            </a:extLst>
          </p:cNvPr>
          <p:cNvSpPr txBox="1"/>
          <p:nvPr/>
        </p:nvSpPr>
        <p:spPr>
          <a:xfrm>
            <a:off x="2882260" y="2531067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C6D835B-59C1-5449-9F69-38DAFF8C9E01}"/>
              </a:ext>
            </a:extLst>
          </p:cNvPr>
          <p:cNvGrpSpPr/>
          <p:nvPr/>
        </p:nvGrpSpPr>
        <p:grpSpPr>
          <a:xfrm>
            <a:off x="1986036" y="2298979"/>
            <a:ext cx="235945" cy="105580"/>
            <a:chOff x="1324234" y="3547227"/>
            <a:chExt cx="235945" cy="105580"/>
          </a:xfrm>
        </p:grpSpPr>
        <p:cxnSp>
          <p:nvCxnSpPr>
            <p:cNvPr id="136" name="직선 연결선[R] 135">
              <a:extLst>
                <a:ext uri="{FF2B5EF4-FFF2-40B4-BE49-F238E27FC236}">
                  <a16:creationId xmlns:a16="http://schemas.microsoft.com/office/drawing/2014/main" id="{ED39ACDA-16D3-C04D-A1CE-5CB9D64F31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E1B66C05-07A0-3C4D-918C-F136207C861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A0D7390-C547-504C-A7BB-0AB3EAC52DF1}"/>
              </a:ext>
            </a:extLst>
          </p:cNvPr>
          <p:cNvSpPr txBox="1"/>
          <p:nvPr/>
        </p:nvSpPr>
        <p:spPr>
          <a:xfrm>
            <a:off x="2882259" y="2843391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4647F35-A363-9C46-AB36-A8752616DFFD}"/>
              </a:ext>
            </a:extLst>
          </p:cNvPr>
          <p:cNvGrpSpPr/>
          <p:nvPr/>
        </p:nvGrpSpPr>
        <p:grpSpPr>
          <a:xfrm>
            <a:off x="2515488" y="2909901"/>
            <a:ext cx="235945" cy="105580"/>
            <a:chOff x="1324234" y="3547227"/>
            <a:chExt cx="235945" cy="105580"/>
          </a:xfrm>
        </p:grpSpPr>
        <p:cxnSp>
          <p:nvCxnSpPr>
            <p:cNvPr id="141" name="직선 연결선[R] 140">
              <a:extLst>
                <a:ext uri="{FF2B5EF4-FFF2-40B4-BE49-F238E27FC236}">
                  <a16:creationId xmlns:a16="http://schemas.microsoft.com/office/drawing/2014/main" id="{7962C415-D419-8748-A934-73D69E93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[R] 141">
              <a:extLst>
                <a:ext uri="{FF2B5EF4-FFF2-40B4-BE49-F238E27FC236}">
                  <a16:creationId xmlns:a16="http://schemas.microsoft.com/office/drawing/2014/main" id="{91DA1E36-4C15-FD44-85D3-26569985D78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6182C1-8102-E64B-A6FC-BD891DABC8AF}"/>
              </a:ext>
            </a:extLst>
          </p:cNvPr>
          <p:cNvGrpSpPr/>
          <p:nvPr/>
        </p:nvGrpSpPr>
        <p:grpSpPr>
          <a:xfrm>
            <a:off x="1218039" y="2013246"/>
            <a:ext cx="235945" cy="211157"/>
            <a:chOff x="1294213" y="3684223"/>
            <a:chExt cx="235945" cy="211157"/>
          </a:xfrm>
        </p:grpSpPr>
        <p:cxnSp>
          <p:nvCxnSpPr>
            <p:cNvPr id="144" name="직선 연결선[R] 143">
              <a:extLst>
                <a:ext uri="{FF2B5EF4-FFF2-40B4-BE49-F238E27FC236}">
                  <a16:creationId xmlns:a16="http://schemas.microsoft.com/office/drawing/2014/main" id="{CBDBE843-FE2C-144D-B551-654E8FFF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292CA1AA-2862-FB43-B5EC-60BCEF4CCB23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337811B-41EE-244D-8707-75A75919C64A}"/>
              </a:ext>
            </a:extLst>
          </p:cNvPr>
          <p:cNvCxnSpPr>
            <a:cxnSpLocks/>
          </p:cNvCxnSpPr>
          <p:nvPr/>
        </p:nvCxnSpPr>
        <p:spPr>
          <a:xfrm>
            <a:off x="1226029" y="11258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408029F3-AAE8-1A42-8C0D-FBE5BEC6002D}"/>
              </a:ext>
            </a:extLst>
          </p:cNvPr>
          <p:cNvCxnSpPr>
            <a:cxnSpLocks/>
          </p:cNvCxnSpPr>
          <p:nvPr/>
        </p:nvCxnSpPr>
        <p:spPr>
          <a:xfrm>
            <a:off x="1226029" y="13917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085895B4-ECB7-5F45-94FF-DECBA57AA36F}"/>
              </a:ext>
            </a:extLst>
          </p:cNvPr>
          <p:cNvCxnSpPr>
            <a:cxnSpLocks/>
          </p:cNvCxnSpPr>
          <p:nvPr/>
        </p:nvCxnSpPr>
        <p:spPr>
          <a:xfrm>
            <a:off x="1226029" y="16884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D5F437E-D735-0F4F-8590-FC01DDB95C39}"/>
              </a:ext>
            </a:extLst>
          </p:cNvPr>
          <p:cNvGrpSpPr/>
          <p:nvPr/>
        </p:nvGrpSpPr>
        <p:grpSpPr>
          <a:xfrm>
            <a:off x="1569202" y="1118521"/>
            <a:ext cx="235945" cy="211157"/>
            <a:chOff x="1294213" y="3684223"/>
            <a:chExt cx="235945" cy="211157"/>
          </a:xfrm>
        </p:grpSpPr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B0094C47-3D30-5547-B625-2F5252B6FEB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9A5DA227-2900-B94F-AAFA-BB3A976BB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515C4AE-0256-E84E-BA67-75B7862F5514}"/>
              </a:ext>
            </a:extLst>
          </p:cNvPr>
          <p:cNvCxnSpPr>
            <a:cxnSpLocks/>
          </p:cNvCxnSpPr>
          <p:nvPr/>
        </p:nvCxnSpPr>
        <p:spPr>
          <a:xfrm>
            <a:off x="1580219" y="141140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FB864C06-321E-334F-813C-5A5580810936}"/>
              </a:ext>
            </a:extLst>
          </p:cNvPr>
          <p:cNvCxnSpPr>
            <a:cxnSpLocks/>
          </p:cNvCxnSpPr>
          <p:nvPr/>
        </p:nvCxnSpPr>
        <p:spPr>
          <a:xfrm>
            <a:off x="1580219" y="1697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6F0A0F0-7BAB-234B-BEEC-8FFC125EDE7F}"/>
              </a:ext>
            </a:extLst>
          </p:cNvPr>
          <p:cNvGrpSpPr/>
          <p:nvPr/>
        </p:nvGrpSpPr>
        <p:grpSpPr>
          <a:xfrm>
            <a:off x="1569201" y="2010084"/>
            <a:ext cx="235945" cy="211157"/>
            <a:chOff x="1294213" y="3684223"/>
            <a:chExt cx="235945" cy="211157"/>
          </a:xfrm>
        </p:grpSpPr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37BB5047-5C2E-FE46-A49A-9892C9B1797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881BC1BB-C006-5549-BFED-9BD11DE95D3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CDACC11-570F-1840-974F-A0AE595D978A}"/>
              </a:ext>
            </a:extLst>
          </p:cNvPr>
          <p:cNvGrpSpPr/>
          <p:nvPr/>
        </p:nvGrpSpPr>
        <p:grpSpPr>
          <a:xfrm>
            <a:off x="2524668" y="2586917"/>
            <a:ext cx="235945" cy="211157"/>
            <a:chOff x="1294213" y="3684223"/>
            <a:chExt cx="235945" cy="211157"/>
          </a:xfrm>
        </p:grpSpPr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C8F056DB-9ED6-924D-8F0F-65ECB878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0359D1C6-BC49-164F-8118-E250F8A0A5D2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91062E24-7367-A740-9BE3-CCC5BCACA597}"/>
              </a:ext>
            </a:extLst>
          </p:cNvPr>
          <p:cNvCxnSpPr>
            <a:cxnSpLocks/>
          </p:cNvCxnSpPr>
          <p:nvPr/>
        </p:nvCxnSpPr>
        <p:spPr>
          <a:xfrm>
            <a:off x="1580219" y="228787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3B075E17-E049-4A47-9CBF-CCBE4EC356A0}"/>
              </a:ext>
            </a:extLst>
          </p:cNvPr>
          <p:cNvCxnSpPr>
            <a:cxnSpLocks/>
          </p:cNvCxnSpPr>
          <p:nvPr/>
        </p:nvCxnSpPr>
        <p:spPr>
          <a:xfrm>
            <a:off x="1580219" y="256949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478AFCE3-80FA-7B4D-ADA2-A6BFAF0A02F4}"/>
              </a:ext>
            </a:extLst>
          </p:cNvPr>
          <p:cNvCxnSpPr>
            <a:cxnSpLocks/>
          </p:cNvCxnSpPr>
          <p:nvPr/>
        </p:nvCxnSpPr>
        <p:spPr>
          <a:xfrm>
            <a:off x="1580219" y="28511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C951823-9F70-874B-9176-7E8A27553805}"/>
              </a:ext>
            </a:extLst>
          </p:cNvPr>
          <p:cNvSpPr txBox="1"/>
          <p:nvPr/>
        </p:nvSpPr>
        <p:spPr>
          <a:xfrm>
            <a:off x="1413131" y="313396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766A17-7589-CA46-A81E-DD0A9F378A74}"/>
              </a:ext>
            </a:extLst>
          </p:cNvPr>
          <p:cNvSpPr txBox="1"/>
          <p:nvPr/>
        </p:nvSpPr>
        <p:spPr>
          <a:xfrm>
            <a:off x="1888934" y="337060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8C5C5AF-D99F-B74C-9F2B-445D56E7949C}"/>
              </a:ext>
            </a:extLst>
          </p:cNvPr>
          <p:cNvSpPr txBox="1"/>
          <p:nvPr/>
        </p:nvSpPr>
        <p:spPr>
          <a:xfrm>
            <a:off x="1907345" y="365062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DB064D0-7464-0449-8BEA-F3D01296244B}"/>
              </a:ext>
            </a:extLst>
          </p:cNvPr>
          <p:cNvGrpSpPr/>
          <p:nvPr/>
        </p:nvGrpSpPr>
        <p:grpSpPr>
          <a:xfrm>
            <a:off x="1584886" y="3425847"/>
            <a:ext cx="235945" cy="211157"/>
            <a:chOff x="1294213" y="3684223"/>
            <a:chExt cx="235945" cy="211157"/>
          </a:xfrm>
        </p:grpSpPr>
        <p:cxnSp>
          <p:nvCxnSpPr>
            <p:cNvPr id="177" name="직선 연결선[R] 176">
              <a:extLst>
                <a:ext uri="{FF2B5EF4-FFF2-40B4-BE49-F238E27FC236}">
                  <a16:creationId xmlns:a16="http://schemas.microsoft.com/office/drawing/2014/main" id="{89E804DC-92F4-384E-83CB-0E4E197CFEC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90AACE17-68F9-EA4C-ACC7-AC22D9572B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91637DE-0FC1-E54E-9E36-EB6DD0C0DC18}"/>
              </a:ext>
            </a:extLst>
          </p:cNvPr>
          <p:cNvGrpSpPr/>
          <p:nvPr/>
        </p:nvGrpSpPr>
        <p:grpSpPr>
          <a:xfrm>
            <a:off x="1580219" y="3709453"/>
            <a:ext cx="235945" cy="105580"/>
            <a:chOff x="1324234" y="3547227"/>
            <a:chExt cx="235945" cy="105580"/>
          </a:xfrm>
        </p:grpSpPr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A24DE4E2-D642-CC48-B080-6FA47319B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293FC957-3762-284D-8AD4-B086CECBDD1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4BE2C-CAC1-8149-A700-03B613E30866}"/>
              </a:ext>
            </a:extLst>
          </p:cNvPr>
          <p:cNvSpPr txBox="1"/>
          <p:nvPr/>
        </p:nvSpPr>
        <p:spPr>
          <a:xfrm>
            <a:off x="1413131" y="391359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97A49A5-4A1D-C846-BE11-CC3C6BC537C1}"/>
              </a:ext>
            </a:extLst>
          </p:cNvPr>
          <p:cNvGrpSpPr/>
          <p:nvPr/>
        </p:nvGrpSpPr>
        <p:grpSpPr>
          <a:xfrm>
            <a:off x="1605543" y="4208330"/>
            <a:ext cx="235945" cy="105580"/>
            <a:chOff x="1324234" y="3547227"/>
            <a:chExt cx="235945" cy="105580"/>
          </a:xfrm>
        </p:grpSpPr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9CEC2CCE-D813-AE4B-A00A-45A28DC0A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[R] 184">
              <a:extLst>
                <a:ext uri="{FF2B5EF4-FFF2-40B4-BE49-F238E27FC236}">
                  <a16:creationId xmlns:a16="http://schemas.microsoft.com/office/drawing/2014/main" id="{473360BC-762F-1A48-B372-F802AD851D4F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C3882C4-5719-9148-8501-2B5E907ADFAE}"/>
              </a:ext>
            </a:extLst>
          </p:cNvPr>
          <p:cNvSpPr txBox="1"/>
          <p:nvPr/>
        </p:nvSpPr>
        <p:spPr>
          <a:xfrm>
            <a:off x="2017357" y="4143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667A3A8-D75A-6B46-87DE-6D9F83D569E3}"/>
              </a:ext>
            </a:extLst>
          </p:cNvPr>
          <p:cNvGrpSpPr/>
          <p:nvPr/>
        </p:nvGrpSpPr>
        <p:grpSpPr>
          <a:xfrm>
            <a:off x="1614723" y="4491658"/>
            <a:ext cx="235945" cy="105580"/>
            <a:chOff x="1324234" y="3547227"/>
            <a:chExt cx="235945" cy="105580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F1B7CBA5-7F92-184B-BB95-5985C3BC7EC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9D863BB7-4F81-A042-B831-7CE9F6BC0BB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2D1F942-7B29-C845-BB2C-9C34DD491E7C}"/>
              </a:ext>
            </a:extLst>
          </p:cNvPr>
          <p:cNvSpPr txBox="1"/>
          <p:nvPr/>
        </p:nvSpPr>
        <p:spPr>
          <a:xfrm>
            <a:off x="1838734" y="445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A35CCEF-5A0E-4547-997A-A59431AA95A9}"/>
              </a:ext>
            </a:extLst>
          </p:cNvPr>
          <p:cNvSpPr txBox="1"/>
          <p:nvPr/>
        </p:nvSpPr>
        <p:spPr>
          <a:xfrm>
            <a:off x="2207209" y="470873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AB87ECE-94C6-4B40-B6C7-C6409EA2B498}"/>
              </a:ext>
            </a:extLst>
          </p:cNvPr>
          <p:cNvSpPr txBox="1"/>
          <p:nvPr/>
        </p:nvSpPr>
        <p:spPr>
          <a:xfrm>
            <a:off x="2701357" y="495908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F20D539-B2E0-B342-A274-4629E345DE86}"/>
              </a:ext>
            </a:extLst>
          </p:cNvPr>
          <p:cNvSpPr txBox="1"/>
          <p:nvPr/>
        </p:nvSpPr>
        <p:spPr>
          <a:xfrm>
            <a:off x="2228809" y="52524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BC247F-A4E3-3F4F-B40F-AC9A9A078458}"/>
              </a:ext>
            </a:extLst>
          </p:cNvPr>
          <p:cNvSpPr txBox="1"/>
          <p:nvPr/>
        </p:nvSpPr>
        <p:spPr>
          <a:xfrm>
            <a:off x="2701357" y="554181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E7DFC89-FBA9-5A47-8F8D-ED5F62834216}"/>
              </a:ext>
            </a:extLst>
          </p:cNvPr>
          <p:cNvSpPr txBox="1"/>
          <p:nvPr/>
        </p:nvSpPr>
        <p:spPr>
          <a:xfrm>
            <a:off x="2701804" y="5869979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C95A87B-EE1B-B746-AE64-972EDC767652}"/>
              </a:ext>
            </a:extLst>
          </p:cNvPr>
          <p:cNvGrpSpPr/>
          <p:nvPr/>
        </p:nvGrpSpPr>
        <p:grpSpPr>
          <a:xfrm>
            <a:off x="1971264" y="4755155"/>
            <a:ext cx="235945" cy="211157"/>
            <a:chOff x="1294213" y="3684223"/>
            <a:chExt cx="235945" cy="211157"/>
          </a:xfrm>
        </p:grpSpPr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0F6B2DAE-03ED-5846-A78D-DD09ADAC77B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9CABE110-230D-E44A-97DF-551566F30C1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C972550-A18F-2149-B82F-E433FF934DF7}"/>
              </a:ext>
            </a:extLst>
          </p:cNvPr>
          <p:cNvGrpSpPr/>
          <p:nvPr/>
        </p:nvGrpSpPr>
        <p:grpSpPr>
          <a:xfrm>
            <a:off x="2341441" y="5000530"/>
            <a:ext cx="235945" cy="105580"/>
            <a:chOff x="1324234" y="3547227"/>
            <a:chExt cx="235945" cy="105580"/>
          </a:xfrm>
        </p:grpSpPr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5B261D76-C8ED-CE4D-B76C-283D5A15D6E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D0BAD70F-A8EF-FD43-9B7C-8A149BB9980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FCF9749-CD74-4747-B77E-40850C8532E8}"/>
              </a:ext>
            </a:extLst>
          </p:cNvPr>
          <p:cNvGrpSpPr/>
          <p:nvPr/>
        </p:nvGrpSpPr>
        <p:grpSpPr>
          <a:xfrm>
            <a:off x="1971263" y="5320822"/>
            <a:ext cx="235945" cy="105580"/>
            <a:chOff x="1324234" y="3547227"/>
            <a:chExt cx="235945" cy="105580"/>
          </a:xfrm>
        </p:grpSpPr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474FB867-28FF-5E46-AB90-05DA8AC5BF7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11E8022A-1D9B-2B4F-B102-E0B0C6B76AA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1ECA6F47-371E-3E47-A937-10460F3FCB55}"/>
              </a:ext>
            </a:extLst>
          </p:cNvPr>
          <p:cNvCxnSpPr>
            <a:cxnSpLocks/>
          </p:cNvCxnSpPr>
          <p:nvPr/>
        </p:nvCxnSpPr>
        <p:spPr>
          <a:xfrm>
            <a:off x="1968232" y="502188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017C6C8-0BFD-6444-B68F-D25D909E0A22}"/>
              </a:ext>
            </a:extLst>
          </p:cNvPr>
          <p:cNvGrpSpPr/>
          <p:nvPr/>
        </p:nvGrpSpPr>
        <p:grpSpPr>
          <a:xfrm>
            <a:off x="2364463" y="5584248"/>
            <a:ext cx="235945" cy="211157"/>
            <a:chOff x="1294213" y="3684223"/>
            <a:chExt cx="235945" cy="211157"/>
          </a:xfrm>
        </p:grpSpPr>
        <p:cxnSp>
          <p:nvCxnSpPr>
            <p:cNvPr id="207" name="직선 연결선[R] 206">
              <a:extLst>
                <a:ext uri="{FF2B5EF4-FFF2-40B4-BE49-F238E27FC236}">
                  <a16:creationId xmlns:a16="http://schemas.microsoft.com/office/drawing/2014/main" id="{197C542A-17F5-6B47-AEAB-189DB38EA2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11350F9B-8726-A24F-940C-371A47823AA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DBA41F68-241A-374C-BBCA-45740005A15F}"/>
              </a:ext>
            </a:extLst>
          </p:cNvPr>
          <p:cNvGrpSpPr/>
          <p:nvPr/>
        </p:nvGrpSpPr>
        <p:grpSpPr>
          <a:xfrm>
            <a:off x="2368600" y="5922478"/>
            <a:ext cx="235945" cy="105580"/>
            <a:chOff x="1324234" y="3547227"/>
            <a:chExt cx="235945" cy="105580"/>
          </a:xfrm>
        </p:grpSpPr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C983F18F-DEFD-7D46-B6C0-51DA55AE2F0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[R] 210">
              <a:extLst>
                <a:ext uri="{FF2B5EF4-FFF2-40B4-BE49-F238E27FC236}">
                  <a16:creationId xmlns:a16="http://schemas.microsoft.com/office/drawing/2014/main" id="{4FEEF593-99A2-F84A-9489-523B5402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241BFB2-0470-8042-9021-A99A049D76F6}"/>
              </a:ext>
            </a:extLst>
          </p:cNvPr>
          <p:cNvGrpSpPr/>
          <p:nvPr/>
        </p:nvGrpSpPr>
        <p:grpSpPr>
          <a:xfrm>
            <a:off x="1226029" y="3993103"/>
            <a:ext cx="235945" cy="105580"/>
            <a:chOff x="1324234" y="3547227"/>
            <a:chExt cx="235945" cy="105580"/>
          </a:xfrm>
        </p:grpSpPr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526122E7-F8D4-6E40-A0BF-8C161B8FB0C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75DC92EE-E93C-6D4E-B29D-48DFD66C433C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0A33736D-7E6B-4945-9018-4747870114F7}"/>
              </a:ext>
            </a:extLst>
          </p:cNvPr>
          <p:cNvCxnSpPr>
            <a:cxnSpLocks/>
          </p:cNvCxnSpPr>
          <p:nvPr/>
        </p:nvCxnSpPr>
        <p:spPr>
          <a:xfrm>
            <a:off x="1226031" y="233601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[R] 217">
            <a:extLst>
              <a:ext uri="{FF2B5EF4-FFF2-40B4-BE49-F238E27FC236}">
                <a16:creationId xmlns:a16="http://schemas.microsoft.com/office/drawing/2014/main" id="{1E10A05B-07CA-664E-8981-F1BE6F7A3F16}"/>
              </a:ext>
            </a:extLst>
          </p:cNvPr>
          <p:cNvCxnSpPr>
            <a:cxnSpLocks/>
          </p:cNvCxnSpPr>
          <p:nvPr/>
        </p:nvCxnSpPr>
        <p:spPr>
          <a:xfrm>
            <a:off x="1226030" y="2681108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[R] 218">
            <a:extLst>
              <a:ext uri="{FF2B5EF4-FFF2-40B4-BE49-F238E27FC236}">
                <a16:creationId xmlns:a16="http://schemas.microsoft.com/office/drawing/2014/main" id="{E6BAA1CF-DE66-2F49-902E-3969BEEBC0EC}"/>
              </a:ext>
            </a:extLst>
          </p:cNvPr>
          <p:cNvCxnSpPr>
            <a:cxnSpLocks/>
          </p:cNvCxnSpPr>
          <p:nvPr/>
        </p:nvCxnSpPr>
        <p:spPr>
          <a:xfrm>
            <a:off x="1226029" y="302620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82608B25-079E-EA44-9610-BF1977BF3045}"/>
              </a:ext>
            </a:extLst>
          </p:cNvPr>
          <p:cNvCxnSpPr>
            <a:cxnSpLocks/>
          </p:cNvCxnSpPr>
          <p:nvPr/>
        </p:nvCxnSpPr>
        <p:spPr>
          <a:xfrm>
            <a:off x="1226028" y="3371292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[R] 220">
            <a:extLst>
              <a:ext uri="{FF2B5EF4-FFF2-40B4-BE49-F238E27FC236}">
                <a16:creationId xmlns:a16="http://schemas.microsoft.com/office/drawing/2014/main" id="{315F4859-EAB1-E142-8EC4-C9E904C39CC5}"/>
              </a:ext>
            </a:extLst>
          </p:cNvPr>
          <p:cNvCxnSpPr>
            <a:cxnSpLocks/>
          </p:cNvCxnSpPr>
          <p:nvPr/>
        </p:nvCxnSpPr>
        <p:spPr>
          <a:xfrm>
            <a:off x="1226027" y="37163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6D1B4525-2C0C-9343-806B-1F829481FF6A}"/>
              </a:ext>
            </a:extLst>
          </p:cNvPr>
          <p:cNvGrpSpPr/>
          <p:nvPr/>
        </p:nvGrpSpPr>
        <p:grpSpPr>
          <a:xfrm>
            <a:off x="857831" y="550059"/>
            <a:ext cx="235945" cy="105580"/>
            <a:chOff x="1324234" y="3547227"/>
            <a:chExt cx="235945" cy="105580"/>
          </a:xfrm>
        </p:grpSpPr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CC0E0D46-6315-2245-B796-9288567FC9A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BD6A5DC-9CC8-2D4B-B3FD-8838555F0C6E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E728C3-BF0C-3E4F-B86C-C50532AE3CDD}"/>
              </a:ext>
            </a:extLst>
          </p:cNvPr>
          <p:cNvSpPr/>
          <p:nvPr/>
        </p:nvSpPr>
        <p:spPr>
          <a:xfrm>
            <a:off x="2701857" y="161211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FD3676F-0663-5948-9619-0C87346EE3AB}"/>
              </a:ext>
            </a:extLst>
          </p:cNvPr>
          <p:cNvSpPr/>
          <p:nvPr/>
        </p:nvSpPr>
        <p:spPr>
          <a:xfrm>
            <a:off x="2713049" y="251927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D0CA6CE2-51C4-654B-BE4C-CEDF9F396FD5}"/>
              </a:ext>
            </a:extLst>
          </p:cNvPr>
          <p:cNvSpPr/>
          <p:nvPr/>
        </p:nvSpPr>
        <p:spPr>
          <a:xfrm>
            <a:off x="2701357" y="283137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1E48A25-2AFC-5C47-84B0-55BC98A72B48}"/>
              </a:ext>
            </a:extLst>
          </p:cNvPr>
          <p:cNvSpPr/>
          <p:nvPr/>
        </p:nvSpPr>
        <p:spPr>
          <a:xfrm>
            <a:off x="1840898" y="412586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</a:t>
            </a:r>
            <a:endParaRPr lang="ko-Kore-KR" altLang="en-US" sz="14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6C97FA2-117B-1141-9408-6B811863356A}"/>
              </a:ext>
            </a:extLst>
          </p:cNvPr>
          <p:cNvSpPr/>
          <p:nvPr/>
        </p:nvSpPr>
        <p:spPr>
          <a:xfrm>
            <a:off x="1768437" y="335125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1FAD9A9-0556-574D-9318-EEE787496A1E}"/>
              </a:ext>
            </a:extLst>
          </p:cNvPr>
          <p:cNvSpPr/>
          <p:nvPr/>
        </p:nvSpPr>
        <p:spPr>
          <a:xfrm>
            <a:off x="1779521" y="3663595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4400809-C5B7-D34D-8F47-ECF72A01AA0D}"/>
              </a:ext>
            </a:extLst>
          </p:cNvPr>
          <p:cNvSpPr/>
          <p:nvPr/>
        </p:nvSpPr>
        <p:spPr>
          <a:xfrm>
            <a:off x="2555555" y="4951237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D2D6C20-6F1F-564D-92A0-E7B4D77D3EDE}"/>
              </a:ext>
            </a:extLst>
          </p:cNvPr>
          <p:cNvSpPr/>
          <p:nvPr/>
        </p:nvSpPr>
        <p:spPr>
          <a:xfrm>
            <a:off x="2566498" y="5545470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FF3D165-4988-0645-9035-AE19873A71A0}"/>
              </a:ext>
            </a:extLst>
          </p:cNvPr>
          <p:cNvSpPr/>
          <p:nvPr/>
        </p:nvSpPr>
        <p:spPr>
          <a:xfrm>
            <a:off x="2572956" y="5879512"/>
            <a:ext cx="256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44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BEF693-4BFF-C04E-960F-F5203A03E8DF}"/>
              </a:ext>
            </a:extLst>
          </p:cNvPr>
          <p:cNvSpPr/>
          <p:nvPr/>
        </p:nvSpPr>
        <p:spPr>
          <a:xfrm>
            <a:off x="555472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CC5173-F5C7-4041-9EC6-D1EA9B6898E1}"/>
              </a:ext>
            </a:extLst>
          </p:cNvPr>
          <p:cNvGrpSpPr/>
          <p:nvPr/>
        </p:nvGrpSpPr>
        <p:grpSpPr>
          <a:xfrm>
            <a:off x="1105799" y="794042"/>
            <a:ext cx="653057" cy="293549"/>
            <a:chOff x="707872" y="1000316"/>
            <a:chExt cx="858140" cy="293549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5AC4524-6F91-AD41-AF8E-5455D8C3A7A4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33100F-B508-9D43-AD88-B03C6350425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DCF1A-7267-7D45-AF51-2ECE87B17554}"/>
              </a:ext>
            </a:extLst>
          </p:cNvPr>
          <p:cNvSpPr txBox="1"/>
          <p:nvPr/>
        </p:nvSpPr>
        <p:spPr>
          <a:xfrm>
            <a:off x="627529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E20E137-DF74-EF41-A0DE-3262562C2D63}"/>
              </a:ext>
            </a:extLst>
          </p:cNvPr>
          <p:cNvSpPr/>
          <p:nvPr/>
        </p:nvSpPr>
        <p:spPr>
          <a:xfrm>
            <a:off x="555340" y="1350907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5DE99-EB73-934C-A97E-6756136E85E2}"/>
              </a:ext>
            </a:extLst>
          </p:cNvPr>
          <p:cNvGrpSpPr/>
          <p:nvPr/>
        </p:nvGrpSpPr>
        <p:grpSpPr>
          <a:xfrm>
            <a:off x="619799" y="1661274"/>
            <a:ext cx="671120" cy="338554"/>
            <a:chOff x="707872" y="988919"/>
            <a:chExt cx="671120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4295EAF-577A-9340-A4D2-71F3B95A75F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7BB940E-1248-AD43-9131-B28451AC2B23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7EAE88D5-19EC-5D43-98DE-DC7F68BA64CE}"/>
              </a:ext>
            </a:extLst>
          </p:cNvPr>
          <p:cNvSpPr txBox="1"/>
          <p:nvPr/>
        </p:nvSpPr>
        <p:spPr>
          <a:xfrm>
            <a:off x="627397" y="1381655"/>
            <a:ext cx="1617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47120A1-B1C2-AB40-8096-5A6927C204CD}"/>
              </a:ext>
            </a:extLst>
          </p:cNvPr>
          <p:cNvSpPr/>
          <p:nvPr/>
        </p:nvSpPr>
        <p:spPr>
          <a:xfrm>
            <a:off x="555208" y="224737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076AC4-9A4B-8C44-A4A5-27CBCB050F77}"/>
              </a:ext>
            </a:extLst>
          </p:cNvPr>
          <p:cNvSpPr txBox="1"/>
          <p:nvPr/>
        </p:nvSpPr>
        <p:spPr>
          <a:xfrm>
            <a:off x="627265" y="227812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F6703B3-9EF1-C34D-A233-BEBFB75E4EAB}"/>
              </a:ext>
            </a:extLst>
          </p:cNvPr>
          <p:cNvGrpSpPr/>
          <p:nvPr/>
        </p:nvGrpSpPr>
        <p:grpSpPr>
          <a:xfrm>
            <a:off x="1296249" y="1661274"/>
            <a:ext cx="794701" cy="338554"/>
            <a:chOff x="654082" y="988919"/>
            <a:chExt cx="794701" cy="338554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D523C3E-BE6F-3041-B62B-7E2A94019DF5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BB73794-EE40-AC4B-8D44-7CC660358C65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BDBAC3C-F6C7-5D4D-9429-CB6CC859981E}"/>
              </a:ext>
            </a:extLst>
          </p:cNvPr>
          <p:cNvGrpSpPr/>
          <p:nvPr/>
        </p:nvGrpSpPr>
        <p:grpSpPr>
          <a:xfrm>
            <a:off x="548078" y="2556109"/>
            <a:ext cx="671119" cy="293549"/>
            <a:chOff x="636152" y="1000316"/>
            <a:chExt cx="671119" cy="293549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B2B526B-61C1-114C-BF71-339E27BD9FA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F48C2C1-4242-4F4E-8650-7F4D1DE11BA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4DCAC07-6BD3-0747-9DD2-6375C6BFEC09}"/>
              </a:ext>
            </a:extLst>
          </p:cNvPr>
          <p:cNvGrpSpPr/>
          <p:nvPr/>
        </p:nvGrpSpPr>
        <p:grpSpPr>
          <a:xfrm>
            <a:off x="1118293" y="2557277"/>
            <a:ext cx="671119" cy="293549"/>
            <a:chOff x="636152" y="1000316"/>
            <a:chExt cx="671119" cy="29354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A9FFFBE-7BF3-F543-ADD1-48993248168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6997049-6388-6141-9BF6-8CCD09E063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FA0DBA3-136B-334C-BC96-D386B5989BF2}"/>
              </a:ext>
            </a:extLst>
          </p:cNvPr>
          <p:cNvGrpSpPr/>
          <p:nvPr/>
        </p:nvGrpSpPr>
        <p:grpSpPr>
          <a:xfrm>
            <a:off x="1663456" y="2556109"/>
            <a:ext cx="671119" cy="293549"/>
            <a:chOff x="636152" y="1000316"/>
            <a:chExt cx="671119" cy="29354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725A489-49A5-C944-B5B3-0ECCFB42026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6DBE94D-C7D9-8140-A322-6B0A888D3378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05795C7-5F35-2A4F-920F-56E79E6B34ED}"/>
              </a:ext>
            </a:extLst>
          </p:cNvPr>
          <p:cNvSpPr/>
          <p:nvPr/>
        </p:nvSpPr>
        <p:spPr>
          <a:xfrm>
            <a:off x="2744027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A6795FF-CDE5-6D4C-BA4D-767F49BD1B69}"/>
              </a:ext>
            </a:extLst>
          </p:cNvPr>
          <p:cNvGrpSpPr/>
          <p:nvPr/>
        </p:nvGrpSpPr>
        <p:grpSpPr>
          <a:xfrm>
            <a:off x="3294354" y="794042"/>
            <a:ext cx="653057" cy="293549"/>
            <a:chOff x="707872" y="1000316"/>
            <a:chExt cx="858140" cy="29354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D822099-431D-9646-8BD5-6E9E32900F23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6F4E1B9-40CF-B846-A9B1-66425D85A2D5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69B1EB8B-3AA7-824E-8CA3-F61083EBC0A6}"/>
              </a:ext>
            </a:extLst>
          </p:cNvPr>
          <p:cNvSpPr txBox="1"/>
          <p:nvPr/>
        </p:nvSpPr>
        <p:spPr>
          <a:xfrm>
            <a:off x="2816084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0EC9656-F1F7-974E-94A1-EDA4B0CFA11F}"/>
              </a:ext>
            </a:extLst>
          </p:cNvPr>
          <p:cNvSpPr/>
          <p:nvPr/>
        </p:nvSpPr>
        <p:spPr>
          <a:xfrm>
            <a:off x="2743895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64306F3-D7F3-7149-88F5-F83C11A072C5}"/>
              </a:ext>
            </a:extLst>
          </p:cNvPr>
          <p:cNvGrpSpPr/>
          <p:nvPr/>
        </p:nvGrpSpPr>
        <p:grpSpPr>
          <a:xfrm>
            <a:off x="2853178" y="1741957"/>
            <a:ext cx="671120" cy="338554"/>
            <a:chOff x="707872" y="988919"/>
            <a:chExt cx="671120" cy="338554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BA8196E-F57E-F147-BFF2-E5BCDF977CBD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944942-9771-7345-8F37-9776EE301F62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7AD7281-6C24-D040-8174-8348ADED298F}"/>
              </a:ext>
            </a:extLst>
          </p:cNvPr>
          <p:cNvSpPr txBox="1"/>
          <p:nvPr/>
        </p:nvSpPr>
        <p:spPr>
          <a:xfrm>
            <a:off x="2672516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75E3F49-EACD-D940-8047-3C71F3AC8A5D}"/>
              </a:ext>
            </a:extLst>
          </p:cNvPr>
          <p:cNvSpPr/>
          <p:nvPr/>
        </p:nvSpPr>
        <p:spPr>
          <a:xfrm>
            <a:off x="2743763" y="230109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F5BAFAE-C204-2648-80FE-6E7DE68081E4}"/>
              </a:ext>
            </a:extLst>
          </p:cNvPr>
          <p:cNvSpPr txBox="1"/>
          <p:nvPr/>
        </p:nvSpPr>
        <p:spPr>
          <a:xfrm>
            <a:off x="2815820" y="233184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2B84BDC-C726-3041-91CD-E285C0F3A021}"/>
              </a:ext>
            </a:extLst>
          </p:cNvPr>
          <p:cNvGrpSpPr/>
          <p:nvPr/>
        </p:nvGrpSpPr>
        <p:grpSpPr>
          <a:xfrm>
            <a:off x="3730580" y="1741807"/>
            <a:ext cx="794701" cy="338554"/>
            <a:chOff x="654082" y="988919"/>
            <a:chExt cx="794701" cy="338554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907BDD0-4281-5142-8709-30E39139B140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4FA454-D40E-7B4F-8DB9-6D35DAFC278B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279373E4-890D-244D-A3E6-1E0A5FD325CF}"/>
              </a:ext>
            </a:extLst>
          </p:cNvPr>
          <p:cNvGrpSpPr/>
          <p:nvPr/>
        </p:nvGrpSpPr>
        <p:grpSpPr>
          <a:xfrm>
            <a:off x="2736633" y="2609829"/>
            <a:ext cx="671119" cy="293549"/>
            <a:chOff x="636152" y="1000316"/>
            <a:chExt cx="671119" cy="293549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5536B332-3504-A945-9155-3635422D0F1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9948343F-244E-834A-8B33-7395C3D8939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4D7BBD8-DEE1-104C-95AD-8A38E70D6E77}"/>
              </a:ext>
            </a:extLst>
          </p:cNvPr>
          <p:cNvGrpSpPr/>
          <p:nvPr/>
        </p:nvGrpSpPr>
        <p:grpSpPr>
          <a:xfrm>
            <a:off x="3306848" y="2610997"/>
            <a:ext cx="671119" cy="293549"/>
            <a:chOff x="636152" y="1000316"/>
            <a:chExt cx="671119" cy="293549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5485799-9D99-E148-AF4C-2D321DC2F3F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3574A3C-14B0-2342-B772-0AE85600EEE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B06E8059-FA2D-C747-A0BD-D22196DF20B7}"/>
              </a:ext>
            </a:extLst>
          </p:cNvPr>
          <p:cNvGrpSpPr/>
          <p:nvPr/>
        </p:nvGrpSpPr>
        <p:grpSpPr>
          <a:xfrm>
            <a:off x="3852011" y="2609829"/>
            <a:ext cx="671119" cy="293549"/>
            <a:chOff x="636152" y="1000316"/>
            <a:chExt cx="671119" cy="293549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629F75-E4BA-3D4E-A9EB-3109CED013DE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0C1E5A1-691B-CF48-A8CE-E908701204C9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4E4A151-5031-2A40-B97C-E13A078EA3EA}"/>
              </a:ext>
            </a:extLst>
          </p:cNvPr>
          <p:cNvSpPr/>
          <p:nvPr/>
        </p:nvSpPr>
        <p:spPr>
          <a:xfrm>
            <a:off x="3695995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0B02692-AA3B-6C4E-96AA-AA2460D1EFD9}"/>
              </a:ext>
            </a:extLst>
          </p:cNvPr>
          <p:cNvSpPr txBox="1"/>
          <p:nvPr/>
        </p:nvSpPr>
        <p:spPr>
          <a:xfrm>
            <a:off x="3597723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BB0D0ED-75E6-064D-8B75-213A81F6B15D}"/>
              </a:ext>
            </a:extLst>
          </p:cNvPr>
          <p:cNvSpPr/>
          <p:nvPr/>
        </p:nvSpPr>
        <p:spPr>
          <a:xfrm>
            <a:off x="4976700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DA4CAEBC-1A35-DF4E-84FF-1FE9D6FC3EA1}"/>
              </a:ext>
            </a:extLst>
          </p:cNvPr>
          <p:cNvGrpSpPr/>
          <p:nvPr/>
        </p:nvGrpSpPr>
        <p:grpSpPr>
          <a:xfrm>
            <a:off x="5527027" y="794042"/>
            <a:ext cx="653057" cy="293549"/>
            <a:chOff x="707872" y="1000316"/>
            <a:chExt cx="858140" cy="293549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8DE7778C-F625-C84F-900F-E7DF775261CD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E2C5B92-1B0B-4146-BED0-1144DDE0BAA7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BF33446F-98F8-D642-8C1C-CDC525812E81}"/>
              </a:ext>
            </a:extLst>
          </p:cNvPr>
          <p:cNvSpPr txBox="1"/>
          <p:nvPr/>
        </p:nvSpPr>
        <p:spPr>
          <a:xfrm>
            <a:off x="5048757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C4AD385-082D-2D47-8546-0D0E81777487}"/>
              </a:ext>
            </a:extLst>
          </p:cNvPr>
          <p:cNvSpPr/>
          <p:nvPr/>
        </p:nvSpPr>
        <p:spPr>
          <a:xfrm>
            <a:off x="4976436" y="3188670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2BF882F-E073-F244-9089-367E1BDC9D75}"/>
              </a:ext>
            </a:extLst>
          </p:cNvPr>
          <p:cNvSpPr txBox="1"/>
          <p:nvPr/>
        </p:nvSpPr>
        <p:spPr>
          <a:xfrm>
            <a:off x="5048493" y="3219418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CB632CF7-548B-5E4D-A6DE-D77A7E7FB677}"/>
              </a:ext>
            </a:extLst>
          </p:cNvPr>
          <p:cNvGrpSpPr/>
          <p:nvPr/>
        </p:nvGrpSpPr>
        <p:grpSpPr>
          <a:xfrm>
            <a:off x="4969306" y="3497401"/>
            <a:ext cx="671119" cy="293549"/>
            <a:chOff x="636152" y="1000316"/>
            <a:chExt cx="671119" cy="293549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1F82E3B7-2E04-4B4B-A6E6-B36E91717EF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593DDDB-5A34-C44E-BFAA-58064DBF301F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98E62BC5-0268-894F-A16A-428E0B503F72}"/>
              </a:ext>
            </a:extLst>
          </p:cNvPr>
          <p:cNvGrpSpPr/>
          <p:nvPr/>
        </p:nvGrpSpPr>
        <p:grpSpPr>
          <a:xfrm>
            <a:off x="6084684" y="3497401"/>
            <a:ext cx="671119" cy="293549"/>
            <a:chOff x="636152" y="1000316"/>
            <a:chExt cx="671119" cy="293549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D1B92B2B-5527-F347-AD8F-B70EB6EC968A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E3D0322-A6AF-0242-9187-96F52E525A54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B1D157D-6A34-A14F-8DC2-61918807B1B0}"/>
              </a:ext>
            </a:extLst>
          </p:cNvPr>
          <p:cNvSpPr/>
          <p:nvPr/>
        </p:nvSpPr>
        <p:spPr>
          <a:xfrm>
            <a:off x="4976108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4096AA4-F776-1940-92FC-56EC8BBD3C29}"/>
              </a:ext>
            </a:extLst>
          </p:cNvPr>
          <p:cNvGrpSpPr/>
          <p:nvPr/>
        </p:nvGrpSpPr>
        <p:grpSpPr>
          <a:xfrm>
            <a:off x="5085391" y="1741957"/>
            <a:ext cx="671120" cy="338554"/>
            <a:chOff x="707872" y="988919"/>
            <a:chExt cx="671120" cy="338554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201215E8-B6AD-2048-BFEF-B70BD9812401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EF17FF6-7807-8B43-A2AA-61E56F83F0F5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C2C26EB8-8F98-094A-8B32-B00C3501DDB0}"/>
              </a:ext>
            </a:extLst>
          </p:cNvPr>
          <p:cNvSpPr txBox="1"/>
          <p:nvPr/>
        </p:nvSpPr>
        <p:spPr>
          <a:xfrm>
            <a:off x="4904729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9645AE4-2AE2-8847-8223-6BD5015AEBE1}"/>
              </a:ext>
            </a:extLst>
          </p:cNvPr>
          <p:cNvGrpSpPr/>
          <p:nvPr/>
        </p:nvGrpSpPr>
        <p:grpSpPr>
          <a:xfrm>
            <a:off x="5962793" y="1741807"/>
            <a:ext cx="794701" cy="338554"/>
            <a:chOff x="654082" y="988919"/>
            <a:chExt cx="794701" cy="338554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654C0305-C025-604D-8940-16F02B95441F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80977DFE-59DF-6047-A7D3-687BBA7F594F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3B64552F-462C-8A48-920A-87271DE0871C}"/>
              </a:ext>
            </a:extLst>
          </p:cNvPr>
          <p:cNvSpPr/>
          <p:nvPr/>
        </p:nvSpPr>
        <p:spPr>
          <a:xfrm>
            <a:off x="5928208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C2D415-73FA-0D4B-9957-A1C8BE973F69}"/>
              </a:ext>
            </a:extLst>
          </p:cNvPr>
          <p:cNvSpPr txBox="1"/>
          <p:nvPr/>
        </p:nvSpPr>
        <p:spPr>
          <a:xfrm>
            <a:off x="5829936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ADCE3AE-0A28-CA44-8C9D-1DA432904EBC}"/>
              </a:ext>
            </a:extLst>
          </p:cNvPr>
          <p:cNvSpPr/>
          <p:nvPr/>
        </p:nvSpPr>
        <p:spPr>
          <a:xfrm>
            <a:off x="4976436" y="229418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2CE22F1-A58F-1F47-B206-2482E0436EC0}"/>
              </a:ext>
            </a:extLst>
          </p:cNvPr>
          <p:cNvSpPr txBox="1"/>
          <p:nvPr/>
        </p:nvSpPr>
        <p:spPr>
          <a:xfrm>
            <a:off x="5048493" y="232493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CC37A4FB-E2F2-384F-8946-B8C42B3E815A}"/>
              </a:ext>
            </a:extLst>
          </p:cNvPr>
          <p:cNvGrpSpPr/>
          <p:nvPr/>
        </p:nvGrpSpPr>
        <p:grpSpPr>
          <a:xfrm>
            <a:off x="5539521" y="2604081"/>
            <a:ext cx="671119" cy="293549"/>
            <a:chOff x="636152" y="1000316"/>
            <a:chExt cx="671119" cy="293549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08E2600-FD63-DF41-A23B-B0A241631D24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3EE3287-EE56-9F46-A07E-B56AEF56606C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30831F76-DD45-4749-896F-35F7219C60F4}"/>
              </a:ext>
            </a:extLst>
          </p:cNvPr>
          <p:cNvSpPr/>
          <p:nvPr/>
        </p:nvSpPr>
        <p:spPr>
          <a:xfrm>
            <a:off x="7206265" y="454436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91B1C2EC-2BC4-D449-8A1A-58965EC1D887}"/>
              </a:ext>
            </a:extLst>
          </p:cNvPr>
          <p:cNvGrpSpPr/>
          <p:nvPr/>
        </p:nvGrpSpPr>
        <p:grpSpPr>
          <a:xfrm>
            <a:off x="7756592" y="794042"/>
            <a:ext cx="653057" cy="293549"/>
            <a:chOff x="707872" y="1000316"/>
            <a:chExt cx="858140" cy="293549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AE290BBB-39D0-DA4E-BAF0-0A68B181C60A}"/>
                </a:ext>
              </a:extLst>
            </p:cNvPr>
            <p:cNvSpPr/>
            <p:nvPr/>
          </p:nvSpPr>
          <p:spPr>
            <a:xfrm>
              <a:off x="707873" y="1000316"/>
              <a:ext cx="858139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498E2CC-778B-6549-86AA-417CC3377D82}"/>
                </a:ext>
              </a:extLst>
            </p:cNvPr>
            <p:cNvSpPr txBox="1"/>
            <p:nvPr/>
          </p:nvSpPr>
          <p:spPr>
            <a:xfrm>
              <a:off x="707872" y="1042709"/>
              <a:ext cx="85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factories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3F822EEB-02B7-2D4B-B20A-0CB3183EBB30}"/>
              </a:ext>
            </a:extLst>
          </p:cNvPr>
          <p:cNvSpPr txBox="1"/>
          <p:nvPr/>
        </p:nvSpPr>
        <p:spPr>
          <a:xfrm>
            <a:off x="7278322" y="485184"/>
            <a:ext cx="161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configuration.jar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49978BA-6FBC-8049-A143-F58394FA6844}"/>
              </a:ext>
            </a:extLst>
          </p:cNvPr>
          <p:cNvSpPr/>
          <p:nvPr/>
        </p:nvSpPr>
        <p:spPr>
          <a:xfrm>
            <a:off x="7206928" y="4068308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1737D1-79B7-A540-9114-10F71A6644D0}"/>
              </a:ext>
            </a:extLst>
          </p:cNvPr>
          <p:cNvSpPr txBox="1"/>
          <p:nvPr/>
        </p:nvSpPr>
        <p:spPr>
          <a:xfrm>
            <a:off x="7278985" y="4099056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11DB937E-4F27-BF4F-A7DD-F278F50678FD}"/>
              </a:ext>
            </a:extLst>
          </p:cNvPr>
          <p:cNvGrpSpPr/>
          <p:nvPr/>
        </p:nvGrpSpPr>
        <p:grpSpPr>
          <a:xfrm>
            <a:off x="7767721" y="4388144"/>
            <a:ext cx="671119" cy="293549"/>
            <a:chOff x="636152" y="1000316"/>
            <a:chExt cx="671119" cy="293549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016A2DB-D0B6-B74B-879D-6AFA21812218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9988CAE-2893-2249-8D82-FC95F24B8096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</a:p>
          </p:txBody>
        </p: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5A5C455-B71A-6540-ACC7-3041D015BBD0}"/>
              </a:ext>
            </a:extLst>
          </p:cNvPr>
          <p:cNvSpPr/>
          <p:nvPr/>
        </p:nvSpPr>
        <p:spPr>
          <a:xfrm>
            <a:off x="7205673" y="1350907"/>
            <a:ext cx="88948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4202AFF-FA14-F249-8AF4-82575E3609C5}"/>
              </a:ext>
            </a:extLst>
          </p:cNvPr>
          <p:cNvGrpSpPr/>
          <p:nvPr/>
        </p:nvGrpSpPr>
        <p:grpSpPr>
          <a:xfrm>
            <a:off x="7314956" y="1741957"/>
            <a:ext cx="671120" cy="338554"/>
            <a:chOff x="707872" y="988919"/>
            <a:chExt cx="671120" cy="338554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BF3345C5-9679-ED46-B04A-938448C743BE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BCD4122-312E-104F-B762-E97B83A77AA8}"/>
                </a:ext>
              </a:extLst>
            </p:cNvPr>
            <p:cNvSpPr txBox="1"/>
            <p:nvPr/>
          </p:nvSpPr>
          <p:spPr>
            <a:xfrm>
              <a:off x="70787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6A800F83-528E-7A45-ABB9-9A5BFEAE00A0}"/>
              </a:ext>
            </a:extLst>
          </p:cNvPr>
          <p:cNvSpPr txBox="1"/>
          <p:nvPr/>
        </p:nvSpPr>
        <p:spPr>
          <a:xfrm>
            <a:off x="7134294" y="1381655"/>
            <a:ext cx="1036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82D1AAE-34CC-5845-B60E-7A93DAEAD9E2}"/>
              </a:ext>
            </a:extLst>
          </p:cNvPr>
          <p:cNvGrpSpPr/>
          <p:nvPr/>
        </p:nvGrpSpPr>
        <p:grpSpPr>
          <a:xfrm>
            <a:off x="8192358" y="1741807"/>
            <a:ext cx="794701" cy="338554"/>
            <a:chOff x="654082" y="988919"/>
            <a:chExt cx="794701" cy="338554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53CF08F3-0771-0346-B590-169C1A035F83}"/>
                </a:ext>
              </a:extLst>
            </p:cNvPr>
            <p:cNvSpPr/>
            <p:nvPr/>
          </p:nvSpPr>
          <p:spPr>
            <a:xfrm>
              <a:off x="707874" y="1000316"/>
              <a:ext cx="671118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DA2E900-A7A4-8A4E-8C7B-4AE927D6CDE0}"/>
                </a:ext>
              </a:extLst>
            </p:cNvPr>
            <p:cNvSpPr txBox="1"/>
            <p:nvPr/>
          </p:nvSpPr>
          <p:spPr>
            <a:xfrm>
              <a:off x="654082" y="988919"/>
              <a:ext cx="79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EB0511DC-CEFB-514D-B620-ACE86E289DB2}"/>
              </a:ext>
            </a:extLst>
          </p:cNvPr>
          <p:cNvSpPr/>
          <p:nvPr/>
        </p:nvSpPr>
        <p:spPr>
          <a:xfrm>
            <a:off x="8157773" y="1350907"/>
            <a:ext cx="839513" cy="729454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E96423-56C5-BA4E-B781-4D53C903C152}"/>
              </a:ext>
            </a:extLst>
          </p:cNvPr>
          <p:cNvSpPr txBox="1"/>
          <p:nvPr/>
        </p:nvSpPr>
        <p:spPr>
          <a:xfrm>
            <a:off x="8059501" y="1381655"/>
            <a:ext cx="1036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Persistence-</a:t>
            </a:r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25CF2C9E-66DE-6A4E-A2CE-57392848FA6D}"/>
              </a:ext>
            </a:extLst>
          </p:cNvPr>
          <p:cNvSpPr/>
          <p:nvPr/>
        </p:nvSpPr>
        <p:spPr>
          <a:xfrm>
            <a:off x="7213730" y="3180732"/>
            <a:ext cx="1779103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D4BF2DD-4F24-374F-9451-F14FEB54DD84}"/>
              </a:ext>
            </a:extLst>
          </p:cNvPr>
          <p:cNvSpPr txBox="1"/>
          <p:nvPr/>
        </p:nvSpPr>
        <p:spPr>
          <a:xfrm>
            <a:off x="7285787" y="3211480"/>
            <a:ext cx="1617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2A4542C3-C0E3-AB47-B466-8787488562A9}"/>
              </a:ext>
            </a:extLst>
          </p:cNvPr>
          <p:cNvGrpSpPr/>
          <p:nvPr/>
        </p:nvGrpSpPr>
        <p:grpSpPr>
          <a:xfrm>
            <a:off x="7776815" y="3490631"/>
            <a:ext cx="671119" cy="293549"/>
            <a:chOff x="636152" y="1000316"/>
            <a:chExt cx="671119" cy="293549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A1AE0629-5EAB-4240-BC38-3C3856839DA3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091F793-A4A2-1043-980F-79ECD84E19B3}"/>
                </a:ext>
              </a:extLst>
            </p:cNvPr>
            <p:cNvSpPr txBox="1"/>
            <p:nvPr/>
          </p:nvSpPr>
          <p:spPr>
            <a:xfrm>
              <a:off x="636152" y="1024779"/>
              <a:ext cx="67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services</a:t>
              </a:r>
            </a:p>
          </p:txBody>
        </p: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D1EBD25-9C23-B247-AD15-ADBF87384BE1}"/>
              </a:ext>
            </a:extLst>
          </p:cNvPr>
          <p:cNvSpPr/>
          <p:nvPr/>
        </p:nvSpPr>
        <p:spPr>
          <a:xfrm>
            <a:off x="7214266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55914C8-F30F-434E-A524-4AF0C4B2E2DE}"/>
              </a:ext>
            </a:extLst>
          </p:cNvPr>
          <p:cNvSpPr txBox="1"/>
          <p:nvPr/>
        </p:nvSpPr>
        <p:spPr>
          <a:xfrm>
            <a:off x="7286323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api-in.jar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EDC93B7-D62E-8F42-8AD1-FF6C3B5CBC0E}"/>
              </a:ext>
            </a:extLst>
          </p:cNvPr>
          <p:cNvGrpSpPr/>
          <p:nvPr/>
        </p:nvGrpSpPr>
        <p:grpSpPr>
          <a:xfrm>
            <a:off x="7337459" y="2600573"/>
            <a:ext cx="671119" cy="338554"/>
            <a:chOff x="636152" y="988919"/>
            <a:chExt cx="671119" cy="338554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0C3E9D95-92C4-D04E-9B8C-0625E7B6FC70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0413B286-676F-8F40-AB8F-02CF01BFEA2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E1A33B7-EF34-AA4E-9FEA-556363C3322B}"/>
              </a:ext>
            </a:extLst>
          </p:cNvPr>
          <p:cNvSpPr/>
          <p:nvPr/>
        </p:nvSpPr>
        <p:spPr>
          <a:xfrm>
            <a:off x="8158003" y="2292134"/>
            <a:ext cx="880890" cy="687030"/>
          </a:xfrm>
          <a:prstGeom prst="rect">
            <a:avLst/>
          </a:prstGeom>
          <a:ln w="127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B6361BF-5315-754B-B301-D508E04FD44E}"/>
              </a:ext>
            </a:extLst>
          </p:cNvPr>
          <p:cNvSpPr txBox="1"/>
          <p:nvPr/>
        </p:nvSpPr>
        <p:spPr>
          <a:xfrm>
            <a:off x="8230060" y="2322882"/>
            <a:ext cx="77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api-out.jar</a:t>
            </a:r>
            <a:endParaRPr kumimoji="1" lang="en-US" altLang="ko-Kore-KR" sz="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67C695D-014A-4943-A4C6-C4732CE4E39A}"/>
              </a:ext>
            </a:extLst>
          </p:cNvPr>
          <p:cNvGrpSpPr/>
          <p:nvPr/>
        </p:nvGrpSpPr>
        <p:grpSpPr>
          <a:xfrm>
            <a:off x="8281196" y="2600573"/>
            <a:ext cx="671119" cy="338554"/>
            <a:chOff x="636152" y="988919"/>
            <a:chExt cx="671119" cy="338554"/>
          </a:xfrm>
        </p:grpSpPr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18670B36-F460-D547-ACD7-69664B329DB5}"/>
                </a:ext>
              </a:extLst>
            </p:cNvPr>
            <p:cNvSpPr/>
            <p:nvPr/>
          </p:nvSpPr>
          <p:spPr>
            <a:xfrm>
              <a:off x="707874" y="1000316"/>
              <a:ext cx="509753" cy="293549"/>
            </a:xfrm>
            <a:prstGeom prst="rect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EED632CC-89DB-E64C-AF26-BDDFDF9D2AFE}"/>
                </a:ext>
              </a:extLst>
            </p:cNvPr>
            <p:cNvSpPr txBox="1"/>
            <p:nvPr/>
          </p:nvSpPr>
          <p:spPr>
            <a:xfrm>
              <a:off x="636152" y="988919"/>
              <a:ext cx="671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</a:t>
              </a:r>
            </a:p>
            <a:p>
              <a:pPr algn="ctr"/>
              <a:r>
                <a:rPr kumimoji="1" lang="en-US" altLang="ko-Kore-KR" sz="8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ports</a:t>
              </a:r>
            </a:p>
          </p:txBody>
        </p:sp>
      </p:grp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EE8A4DC-0471-7A49-8A4B-2F53EEA3F7DC}"/>
              </a:ext>
            </a:extLst>
          </p:cNvPr>
          <p:cNvCxnSpPr>
            <a:cxnSpLocks/>
            <a:stCxn id="159" idx="0"/>
            <a:endCxn id="100" idx="2"/>
          </p:cNvCxnSpPr>
          <p:nvPr/>
        </p:nvCxnSpPr>
        <p:spPr>
          <a:xfrm flipV="1">
            <a:off x="1444892" y="114146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51496F82-5506-9D47-B0BD-4926F1BFABF6}"/>
              </a:ext>
            </a:extLst>
          </p:cNvPr>
          <p:cNvCxnSpPr>
            <a:cxnSpLocks/>
            <a:stCxn id="178" idx="0"/>
            <a:endCxn id="159" idx="2"/>
          </p:cNvCxnSpPr>
          <p:nvPr/>
        </p:nvCxnSpPr>
        <p:spPr>
          <a:xfrm flipV="1">
            <a:off x="1444760" y="203793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708AF197-2345-B242-AC83-064E1FE411BF}"/>
              </a:ext>
            </a:extLst>
          </p:cNvPr>
          <p:cNvCxnSpPr>
            <a:cxnSpLocks/>
          </p:cNvCxnSpPr>
          <p:nvPr/>
        </p:nvCxnSpPr>
        <p:spPr>
          <a:xfrm flipV="1">
            <a:off x="3220600" y="114357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DC462162-5B83-AF4E-8E34-994DAD56B4EE}"/>
              </a:ext>
            </a:extLst>
          </p:cNvPr>
          <p:cNvCxnSpPr>
            <a:cxnSpLocks/>
          </p:cNvCxnSpPr>
          <p:nvPr/>
        </p:nvCxnSpPr>
        <p:spPr>
          <a:xfrm flipV="1">
            <a:off x="4098222" y="113576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E87BFF7-6E4D-1648-8BE7-75814346E987}"/>
              </a:ext>
            </a:extLst>
          </p:cNvPr>
          <p:cNvCxnSpPr>
            <a:cxnSpLocks/>
          </p:cNvCxnSpPr>
          <p:nvPr/>
        </p:nvCxnSpPr>
        <p:spPr>
          <a:xfrm flipV="1">
            <a:off x="3219897" y="209495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BDE8C1B2-9E64-1C46-946B-BFAD4710C3DB}"/>
              </a:ext>
            </a:extLst>
          </p:cNvPr>
          <p:cNvCxnSpPr>
            <a:cxnSpLocks/>
          </p:cNvCxnSpPr>
          <p:nvPr/>
        </p:nvCxnSpPr>
        <p:spPr>
          <a:xfrm flipV="1">
            <a:off x="4097519" y="20871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[R] 320">
            <a:extLst>
              <a:ext uri="{FF2B5EF4-FFF2-40B4-BE49-F238E27FC236}">
                <a16:creationId xmlns:a16="http://schemas.microsoft.com/office/drawing/2014/main" id="{DA3C5D1B-4338-4C45-862A-18CA664C307E}"/>
              </a:ext>
            </a:extLst>
          </p:cNvPr>
          <p:cNvCxnSpPr>
            <a:cxnSpLocks/>
          </p:cNvCxnSpPr>
          <p:nvPr/>
        </p:nvCxnSpPr>
        <p:spPr>
          <a:xfrm>
            <a:off x="2540491" y="305218"/>
            <a:ext cx="0" cy="4723982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051B7FA5-17B2-A544-B2B8-2166D31B71A8}"/>
              </a:ext>
            </a:extLst>
          </p:cNvPr>
          <p:cNvCxnSpPr>
            <a:cxnSpLocks/>
          </p:cNvCxnSpPr>
          <p:nvPr/>
        </p:nvCxnSpPr>
        <p:spPr>
          <a:xfrm>
            <a:off x="4745808" y="305218"/>
            <a:ext cx="0" cy="4661229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[R] 322">
            <a:extLst>
              <a:ext uri="{FF2B5EF4-FFF2-40B4-BE49-F238E27FC236}">
                <a16:creationId xmlns:a16="http://schemas.microsoft.com/office/drawing/2014/main" id="{AB6DF697-8B0C-4B40-95EF-E020919E3773}"/>
              </a:ext>
            </a:extLst>
          </p:cNvPr>
          <p:cNvCxnSpPr>
            <a:cxnSpLocks/>
          </p:cNvCxnSpPr>
          <p:nvPr/>
        </p:nvCxnSpPr>
        <p:spPr>
          <a:xfrm>
            <a:off x="6986984" y="309516"/>
            <a:ext cx="0" cy="4594178"/>
          </a:xfrm>
          <a:prstGeom prst="line">
            <a:avLst/>
          </a:prstGeom>
          <a:ln w="127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B7724A54-4FB7-6748-87A1-BC7FF677E0B2}"/>
              </a:ext>
            </a:extLst>
          </p:cNvPr>
          <p:cNvCxnSpPr>
            <a:cxnSpLocks/>
          </p:cNvCxnSpPr>
          <p:nvPr/>
        </p:nvCxnSpPr>
        <p:spPr>
          <a:xfrm flipV="1">
            <a:off x="5461775" y="1137451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0735AD07-E73C-2842-993A-18F66627F9C2}"/>
              </a:ext>
            </a:extLst>
          </p:cNvPr>
          <p:cNvCxnSpPr>
            <a:cxnSpLocks/>
          </p:cNvCxnSpPr>
          <p:nvPr/>
        </p:nvCxnSpPr>
        <p:spPr>
          <a:xfrm flipV="1">
            <a:off x="6339397" y="1129647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C2975C40-676E-854D-A40C-936B69D1BABA}"/>
              </a:ext>
            </a:extLst>
          </p:cNvPr>
          <p:cNvCxnSpPr>
            <a:cxnSpLocks/>
          </p:cNvCxnSpPr>
          <p:nvPr/>
        </p:nvCxnSpPr>
        <p:spPr>
          <a:xfrm flipV="1">
            <a:off x="5461072" y="2097434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C776D834-FB7B-9641-BC48-9C4046F4F9FF}"/>
              </a:ext>
            </a:extLst>
          </p:cNvPr>
          <p:cNvCxnSpPr>
            <a:cxnSpLocks/>
          </p:cNvCxnSpPr>
          <p:nvPr/>
        </p:nvCxnSpPr>
        <p:spPr>
          <a:xfrm flipV="1">
            <a:off x="6338694" y="2089630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A9C411F-367C-F544-B171-054504F7387B}"/>
              </a:ext>
            </a:extLst>
          </p:cNvPr>
          <p:cNvCxnSpPr>
            <a:cxnSpLocks/>
            <a:stCxn id="266" idx="2"/>
            <a:endCxn id="234" idx="0"/>
          </p:cNvCxnSpPr>
          <p:nvPr/>
        </p:nvCxnSpPr>
        <p:spPr>
          <a:xfrm>
            <a:off x="5865988" y="2981212"/>
            <a:ext cx="0" cy="207458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FDFC96B7-9C8B-3C4E-BDB2-41224C6364B9}"/>
              </a:ext>
            </a:extLst>
          </p:cNvPr>
          <p:cNvCxnSpPr>
            <a:cxnSpLocks/>
          </p:cNvCxnSpPr>
          <p:nvPr/>
        </p:nvCxnSpPr>
        <p:spPr>
          <a:xfrm flipV="1">
            <a:off x="7675789" y="114692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E5448F85-80B8-2D4F-9E32-3E6AB01B447D}"/>
              </a:ext>
            </a:extLst>
          </p:cNvPr>
          <p:cNvCxnSpPr>
            <a:cxnSpLocks/>
          </p:cNvCxnSpPr>
          <p:nvPr/>
        </p:nvCxnSpPr>
        <p:spPr>
          <a:xfrm flipV="1">
            <a:off x="8553411" y="1139125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5BA77E5A-2936-C048-AD12-DDB0A55D15BD}"/>
              </a:ext>
            </a:extLst>
          </p:cNvPr>
          <p:cNvCxnSpPr>
            <a:cxnSpLocks/>
          </p:cNvCxnSpPr>
          <p:nvPr/>
        </p:nvCxnSpPr>
        <p:spPr>
          <a:xfrm flipV="1">
            <a:off x="7675789" y="2087436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F68E422F-C2F0-D34E-B013-77D51C2699E3}"/>
              </a:ext>
            </a:extLst>
          </p:cNvPr>
          <p:cNvCxnSpPr>
            <a:cxnSpLocks/>
          </p:cNvCxnSpPr>
          <p:nvPr/>
        </p:nvCxnSpPr>
        <p:spPr>
          <a:xfrm flipV="1">
            <a:off x="8553411" y="2079632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3141D193-925C-0C49-8468-27D47E09B42D}"/>
              </a:ext>
            </a:extLst>
          </p:cNvPr>
          <p:cNvCxnSpPr>
            <a:cxnSpLocks/>
          </p:cNvCxnSpPr>
          <p:nvPr/>
        </p:nvCxnSpPr>
        <p:spPr>
          <a:xfrm>
            <a:off x="7672912" y="2979164"/>
            <a:ext cx="0" cy="204969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C04818B1-4FD7-FF4D-9453-6B723B74500D}"/>
              </a:ext>
            </a:extLst>
          </p:cNvPr>
          <p:cNvCxnSpPr>
            <a:cxnSpLocks/>
          </p:cNvCxnSpPr>
          <p:nvPr/>
        </p:nvCxnSpPr>
        <p:spPr>
          <a:xfrm>
            <a:off x="8586954" y="2979406"/>
            <a:ext cx="0" cy="209264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CB1FA5CF-8EC2-4F4E-8C88-62CC9192EE8B}"/>
              </a:ext>
            </a:extLst>
          </p:cNvPr>
          <p:cNvCxnSpPr>
            <a:cxnSpLocks/>
          </p:cNvCxnSpPr>
          <p:nvPr/>
        </p:nvCxnSpPr>
        <p:spPr>
          <a:xfrm flipV="1">
            <a:off x="8136948" y="3866789"/>
            <a:ext cx="132" cy="209441"/>
          </a:xfrm>
          <a:prstGeom prst="straightConnector1">
            <a:avLst/>
          </a:prstGeom>
          <a:ln w="127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301473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73294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83675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B4D389-522D-3F45-AA95-92444C44D5BF}"/>
              </a:ext>
            </a:extLst>
          </p:cNvPr>
          <p:cNvSpPr/>
          <p:nvPr/>
        </p:nvSpPr>
        <p:spPr>
          <a:xfrm>
            <a:off x="485585" y="2800003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5D211-CC5C-FA4C-B4BE-3458FB442E16}"/>
              </a:ext>
            </a:extLst>
          </p:cNvPr>
          <p:cNvSpPr txBox="1"/>
          <p:nvPr/>
        </p:nvSpPr>
        <p:spPr>
          <a:xfrm>
            <a:off x="552038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E23CF4-F3A9-6E48-8A44-7FDA65CE8811}"/>
              </a:ext>
            </a:extLst>
          </p:cNvPr>
          <p:cNvSpPr/>
          <p:nvPr/>
        </p:nvSpPr>
        <p:spPr>
          <a:xfrm>
            <a:off x="483426" y="181611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3"/>
            <a:ext cx="2206167" cy="300804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907659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2454069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2326412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35" idx="0"/>
          </p:cNvCxnSpPr>
          <p:nvPr/>
        </p:nvCxnSpPr>
        <p:spPr>
          <a:xfrm flipH="1">
            <a:off x="1400250" y="1539622"/>
            <a:ext cx="249" cy="2764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2BBE73-90FE-2348-8285-B9C79125321E}"/>
              </a:ext>
            </a:extLst>
          </p:cNvPr>
          <p:cNvSpPr txBox="1"/>
          <p:nvPr/>
        </p:nvSpPr>
        <p:spPr>
          <a:xfrm>
            <a:off x="552038" y="191412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9CDBCA-9B60-AD43-A02C-F9CE568B66EB}"/>
              </a:ext>
            </a:extLst>
          </p:cNvPr>
          <p:cNvCxnSpPr>
            <a:cxnSpLocks/>
            <a:stCxn id="42" idx="0"/>
            <a:endCxn id="35" idx="2"/>
          </p:cNvCxnSpPr>
          <p:nvPr/>
        </p:nvCxnSpPr>
        <p:spPr>
          <a:xfrm flipH="1" flipV="1">
            <a:off x="1400250" y="2484352"/>
            <a:ext cx="2159" cy="31565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79BE5F-86EB-1E4C-9B59-C9FB871CD455}"/>
              </a:ext>
            </a:extLst>
          </p:cNvPr>
          <p:cNvSpPr txBox="1"/>
          <p:nvPr/>
        </p:nvSpPr>
        <p:spPr>
          <a:xfrm>
            <a:off x="898445" y="269085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2795417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87490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RevokeActivity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A8B656-0324-814D-85C2-5A6D41BC87C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454069" y="3178940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삼각형 49">
            <a:extLst>
              <a:ext uri="{FF2B5EF4-FFF2-40B4-BE49-F238E27FC236}">
                <a16:creationId xmlns:a16="http://schemas.microsoft.com/office/drawing/2014/main" id="{A8C5B86C-EFE9-DF4E-A9DC-5DB111415436}"/>
              </a:ext>
            </a:extLst>
          </p:cNvPr>
          <p:cNvSpPr/>
          <p:nvPr/>
        </p:nvSpPr>
        <p:spPr>
          <a:xfrm rot="16200000">
            <a:off x="2326412" y="311738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26988A-334C-AA44-A525-FC1B4196C4F9}"/>
              </a:ext>
            </a:extLst>
          </p:cNvPr>
          <p:cNvSpPr/>
          <p:nvPr/>
        </p:nvSpPr>
        <p:spPr>
          <a:xfrm>
            <a:off x="5931882" y="642867"/>
            <a:ext cx="2206167" cy="257622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D3C13C-7B70-A746-9DB8-B9D2FCD54F0E}"/>
              </a:ext>
            </a:extLst>
          </p:cNvPr>
          <p:cNvSpPr txBox="1"/>
          <p:nvPr/>
        </p:nvSpPr>
        <p:spPr>
          <a:xfrm>
            <a:off x="6195718" y="94311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9E0FA6-760C-C14A-AE2E-D77286201C6E}"/>
              </a:ext>
            </a:extLst>
          </p:cNvPr>
          <p:cNvSpPr/>
          <p:nvPr/>
        </p:nvSpPr>
        <p:spPr>
          <a:xfrm>
            <a:off x="6106099" y="871385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384587-EE96-AB4E-97F9-B19C107CA6F7}"/>
              </a:ext>
            </a:extLst>
          </p:cNvPr>
          <p:cNvSpPr/>
          <p:nvPr/>
        </p:nvSpPr>
        <p:spPr>
          <a:xfrm>
            <a:off x="5936254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111454-1307-2B4F-8FBD-C4543FF76F41}"/>
              </a:ext>
            </a:extLst>
          </p:cNvPr>
          <p:cNvSpPr txBox="1"/>
          <p:nvPr/>
        </p:nvSpPr>
        <p:spPr>
          <a:xfrm>
            <a:off x="5931883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1BE4EE-A838-EE43-9EE0-ED903CA3AF88}"/>
              </a:ext>
            </a:extLst>
          </p:cNvPr>
          <p:cNvSpPr/>
          <p:nvPr/>
        </p:nvSpPr>
        <p:spPr>
          <a:xfrm>
            <a:off x="8585110" y="64955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612894-3E02-A440-8DBE-C9126D8401C2}"/>
              </a:ext>
            </a:extLst>
          </p:cNvPr>
          <p:cNvSpPr txBox="1"/>
          <p:nvPr/>
        </p:nvSpPr>
        <p:spPr>
          <a:xfrm>
            <a:off x="8848946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8A9D8B6-9373-2B4C-A09F-0F0A1F8CE53D}"/>
              </a:ext>
            </a:extLst>
          </p:cNvPr>
          <p:cNvSpPr/>
          <p:nvPr/>
        </p:nvSpPr>
        <p:spPr>
          <a:xfrm>
            <a:off x="8759327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2182747-DFD8-0C41-972E-464806D19162}"/>
              </a:ext>
            </a:extLst>
          </p:cNvPr>
          <p:cNvSpPr/>
          <p:nvPr/>
        </p:nvSpPr>
        <p:spPr>
          <a:xfrm>
            <a:off x="8589482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1EC80E-DC57-D34D-B7BD-5879D76EB8A0}"/>
              </a:ext>
            </a:extLst>
          </p:cNvPr>
          <p:cNvSpPr txBox="1"/>
          <p:nvPr/>
        </p:nvSpPr>
        <p:spPr>
          <a:xfrm>
            <a:off x="8585111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48D45-9931-DA49-8553-E37ADFBF13DF}"/>
              </a:ext>
            </a:extLst>
          </p:cNvPr>
          <p:cNvSpPr txBox="1"/>
          <p:nvPr/>
        </p:nvSpPr>
        <p:spPr>
          <a:xfrm>
            <a:off x="6530083" y="7443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23885D-DCA3-E141-BC55-F56306540ED1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>
            <a:off x="8076493" y="1209979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삼각형 73">
            <a:extLst>
              <a:ext uri="{FF2B5EF4-FFF2-40B4-BE49-F238E27FC236}">
                <a16:creationId xmlns:a16="http://schemas.microsoft.com/office/drawing/2014/main" id="{9B9D4C73-5878-FB44-B7B9-644E7DAD9D72}"/>
              </a:ext>
            </a:extLst>
          </p:cNvPr>
          <p:cNvSpPr/>
          <p:nvPr/>
        </p:nvSpPr>
        <p:spPr>
          <a:xfrm rot="16200000">
            <a:off x="7948836" y="114842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A4203A-07A4-234A-AAF7-BFD685D7D66B}"/>
              </a:ext>
            </a:extLst>
          </p:cNvPr>
          <p:cNvSpPr/>
          <p:nvPr/>
        </p:nvSpPr>
        <p:spPr>
          <a:xfrm>
            <a:off x="8585110" y="2156384"/>
            <a:ext cx="2206167" cy="10627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E6BB2A-F319-6240-800F-9696566E7496}"/>
              </a:ext>
            </a:extLst>
          </p:cNvPr>
          <p:cNvSpPr txBox="1"/>
          <p:nvPr/>
        </p:nvSpPr>
        <p:spPr>
          <a:xfrm>
            <a:off x="8848946" y="255928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6A72EB-7AF5-174A-88AF-EF9EA191A3DB}"/>
              </a:ext>
            </a:extLst>
          </p:cNvPr>
          <p:cNvSpPr/>
          <p:nvPr/>
        </p:nvSpPr>
        <p:spPr>
          <a:xfrm>
            <a:off x="8759327" y="238490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AB399D2-85CD-214C-9614-2459F0FB0621}"/>
              </a:ext>
            </a:extLst>
          </p:cNvPr>
          <p:cNvSpPr/>
          <p:nvPr/>
        </p:nvSpPr>
        <p:spPr>
          <a:xfrm>
            <a:off x="8589482" y="191016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0CE023-5891-204F-BE3A-C520113F26DB}"/>
              </a:ext>
            </a:extLst>
          </p:cNvPr>
          <p:cNvSpPr txBox="1"/>
          <p:nvPr/>
        </p:nvSpPr>
        <p:spPr>
          <a:xfrm>
            <a:off x="8585111" y="192786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A979188-49A4-3A48-AB02-13D7061369E3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>
            <a:off x="9676151" y="1546309"/>
            <a:ext cx="0" cy="83859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7D132D5A-E484-5F4E-B5D6-30344FFD1A27}"/>
              </a:ext>
            </a:extLst>
          </p:cNvPr>
          <p:cNvCxnSpPr>
            <a:cxnSpLocks/>
            <a:stCxn id="54" idx="2"/>
            <a:endCxn id="86" idx="1"/>
          </p:cNvCxnSpPr>
          <p:nvPr/>
        </p:nvCxnSpPr>
        <p:spPr>
          <a:xfrm rot="16200000" flipH="1">
            <a:off x="7301426" y="1261119"/>
            <a:ext cx="1179399" cy="173640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5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334EA4F-020D-3C42-8ED1-F68B3FEAA6E4}"/>
              </a:ext>
            </a:extLst>
          </p:cNvPr>
          <p:cNvSpPr/>
          <p:nvPr/>
        </p:nvSpPr>
        <p:spPr>
          <a:xfrm>
            <a:off x="309458" y="642867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A62A86-9B74-D249-8E32-E553F9D85C4D}"/>
              </a:ext>
            </a:extLst>
          </p:cNvPr>
          <p:cNvSpPr txBox="1"/>
          <p:nvPr/>
        </p:nvSpPr>
        <p:spPr>
          <a:xfrm>
            <a:off x="586395" y="1527113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7CD06B5-5BD7-B241-BCB2-63A55A57FD13}"/>
              </a:ext>
            </a:extLst>
          </p:cNvPr>
          <p:cNvSpPr/>
          <p:nvPr/>
        </p:nvSpPr>
        <p:spPr>
          <a:xfrm>
            <a:off x="496776" y="145538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C201D50-485E-3A4D-B6CB-A0CBF5BE58EA}"/>
              </a:ext>
            </a:extLst>
          </p:cNvPr>
          <p:cNvSpPr/>
          <p:nvPr/>
        </p:nvSpPr>
        <p:spPr>
          <a:xfrm>
            <a:off x="313830" y="39664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A22D6A-B77B-964D-9BE6-22010869BB14}"/>
              </a:ext>
            </a:extLst>
          </p:cNvPr>
          <p:cNvSpPr txBox="1"/>
          <p:nvPr/>
        </p:nvSpPr>
        <p:spPr>
          <a:xfrm>
            <a:off x="309459" y="41435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application.web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B8F070-AEB6-CB42-9713-F080A9C5912E}"/>
              </a:ext>
            </a:extLst>
          </p:cNvPr>
          <p:cNvSpPr/>
          <p:nvPr/>
        </p:nvSpPr>
        <p:spPr>
          <a:xfrm>
            <a:off x="2962686" y="649554"/>
            <a:ext cx="2206167" cy="22175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FF01E2-80AA-634E-95B9-5B5E50182C63}"/>
              </a:ext>
            </a:extLst>
          </p:cNvPr>
          <p:cNvSpPr txBox="1"/>
          <p:nvPr/>
        </p:nvSpPr>
        <p:spPr>
          <a:xfrm>
            <a:off x="3226522" y="94980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B89B15-1299-DD4D-BB38-B8518E3F0D1F}"/>
              </a:ext>
            </a:extLst>
          </p:cNvPr>
          <p:cNvSpPr/>
          <p:nvPr/>
        </p:nvSpPr>
        <p:spPr>
          <a:xfrm>
            <a:off x="3136903" y="87807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407F8C3-F39B-0F4A-A08D-613068B03C01}"/>
              </a:ext>
            </a:extLst>
          </p:cNvPr>
          <p:cNvSpPr/>
          <p:nvPr/>
        </p:nvSpPr>
        <p:spPr>
          <a:xfrm>
            <a:off x="2967058" y="40333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B96A4A-C9C6-D042-91B8-8E8FE5AB64E9}"/>
              </a:ext>
            </a:extLst>
          </p:cNvPr>
          <p:cNvSpPr txBox="1"/>
          <p:nvPr/>
        </p:nvSpPr>
        <p:spPr>
          <a:xfrm>
            <a:off x="2962687" y="42103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BF2C79-F181-224A-A537-CDCDBFAF47E2}"/>
              </a:ext>
            </a:extLst>
          </p:cNvPr>
          <p:cNvSpPr/>
          <p:nvPr/>
        </p:nvSpPr>
        <p:spPr>
          <a:xfrm>
            <a:off x="3136903" y="1999711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A634A-5E7B-AD40-82D2-83F3A3C2E088}"/>
              </a:ext>
            </a:extLst>
          </p:cNvPr>
          <p:cNvSpPr txBox="1"/>
          <p:nvPr/>
        </p:nvSpPr>
        <p:spPr>
          <a:xfrm>
            <a:off x="3214480" y="207919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Command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41ACFD9C-A46A-204F-A394-A478BECE745B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2334795" y="1212191"/>
            <a:ext cx="802108" cy="36553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94828521-EEBD-FD44-8EAF-FD87B1D6416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321160" y="1934181"/>
            <a:ext cx="815743" cy="39964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C5F898-9EDD-5F46-84D2-67F39F8A9688}"/>
              </a:ext>
            </a:extLst>
          </p:cNvPr>
          <p:cNvCxnSpPr>
            <a:cxnSpLocks/>
            <a:stCxn id="175" idx="2"/>
            <a:endCxn id="46" idx="0"/>
          </p:cNvCxnSpPr>
          <p:nvPr/>
        </p:nvCxnSpPr>
        <p:spPr>
          <a:xfrm>
            <a:off x="4053727" y="1546309"/>
            <a:ext cx="0" cy="4534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D20B4D-8C94-D645-B412-9875802C0858}"/>
              </a:ext>
            </a:extLst>
          </p:cNvPr>
          <p:cNvSpPr/>
          <p:nvPr/>
        </p:nvSpPr>
        <p:spPr>
          <a:xfrm>
            <a:off x="4352207" y="3377660"/>
            <a:ext cx="2206167" cy="102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67750A-D66C-014A-81BC-0FF4F12B5285}"/>
              </a:ext>
            </a:extLst>
          </p:cNvPr>
          <p:cNvSpPr txBox="1"/>
          <p:nvPr/>
        </p:nvSpPr>
        <p:spPr>
          <a:xfrm>
            <a:off x="4617950" y="3624092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UseCase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B9DBDEA-CF28-3D43-9DF8-75F501A52736}"/>
              </a:ext>
            </a:extLst>
          </p:cNvPr>
          <p:cNvSpPr/>
          <p:nvPr/>
        </p:nvSpPr>
        <p:spPr>
          <a:xfrm>
            <a:off x="4528331" y="3552360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CA4B42-C4E7-8C46-BBC7-E3B5ABC89D40}"/>
              </a:ext>
            </a:extLst>
          </p:cNvPr>
          <p:cNvSpPr/>
          <p:nvPr/>
        </p:nvSpPr>
        <p:spPr>
          <a:xfrm>
            <a:off x="4356579" y="313143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8CC633-BCAC-3F4F-92C4-B4BE658C27EC}"/>
              </a:ext>
            </a:extLst>
          </p:cNvPr>
          <p:cNvSpPr txBox="1"/>
          <p:nvPr/>
        </p:nvSpPr>
        <p:spPr>
          <a:xfrm>
            <a:off x="4352208" y="314914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CF1A2A-0BD7-7C43-AF4D-5C71824FBD33}"/>
              </a:ext>
            </a:extLst>
          </p:cNvPr>
          <p:cNvSpPr/>
          <p:nvPr/>
        </p:nvSpPr>
        <p:spPr>
          <a:xfrm>
            <a:off x="9416941" y="335950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477BC5-F93D-7943-8FB8-9002E7C763F6}"/>
              </a:ext>
            </a:extLst>
          </p:cNvPr>
          <p:cNvSpPr txBox="1"/>
          <p:nvPr/>
        </p:nvSpPr>
        <p:spPr>
          <a:xfrm>
            <a:off x="9511553" y="3659754"/>
            <a:ext cx="197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0369C-9C50-2940-A6BD-D5ED855CA8C6}"/>
              </a:ext>
            </a:extLst>
          </p:cNvPr>
          <p:cNvSpPr/>
          <p:nvPr/>
        </p:nvSpPr>
        <p:spPr>
          <a:xfrm>
            <a:off x="9591158" y="358802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567CBC-9D66-2042-8D80-9FBC1EB7F75E}"/>
              </a:ext>
            </a:extLst>
          </p:cNvPr>
          <p:cNvSpPr/>
          <p:nvPr/>
        </p:nvSpPr>
        <p:spPr>
          <a:xfrm>
            <a:off x="9421313" y="311328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17B2B-5A52-4A42-A925-6CA0A0FE97C1}"/>
              </a:ext>
            </a:extLst>
          </p:cNvPr>
          <p:cNvSpPr txBox="1"/>
          <p:nvPr/>
        </p:nvSpPr>
        <p:spPr>
          <a:xfrm>
            <a:off x="9416942" y="313098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adapters.persistence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3F9D0C6A-27EC-3B41-B279-9D35469E77D9}"/>
              </a:ext>
            </a:extLst>
          </p:cNvPr>
          <p:cNvCxnSpPr>
            <a:cxnSpLocks/>
            <a:stCxn id="65" idx="2"/>
            <a:endCxn id="96" idx="3"/>
          </p:cNvCxnSpPr>
          <p:nvPr/>
        </p:nvCxnSpPr>
        <p:spPr>
          <a:xfrm rot="5400000">
            <a:off x="8827581" y="4152480"/>
            <a:ext cx="1576622" cy="17841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8B775CA4-7F18-D144-A68F-5E461EECA231}"/>
              </a:ext>
            </a:extLst>
          </p:cNvPr>
          <p:cNvCxnSpPr>
            <a:cxnSpLocks/>
            <a:stCxn id="59" idx="2"/>
            <a:endCxn id="96" idx="1"/>
          </p:cNvCxnSpPr>
          <p:nvPr/>
        </p:nvCxnSpPr>
        <p:spPr>
          <a:xfrm rot="16200000" flipH="1">
            <a:off x="5361512" y="4304239"/>
            <a:ext cx="1612284" cy="144499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1B8C95-B269-6A44-A8F8-EFAF6FC0D0E1}"/>
              </a:ext>
            </a:extLst>
          </p:cNvPr>
          <p:cNvSpPr txBox="1"/>
          <p:nvPr/>
        </p:nvSpPr>
        <p:spPr>
          <a:xfrm>
            <a:off x="4962450" y="342769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C43B4E7-301B-7C4F-A1A2-0A668B0AE6CB}"/>
              </a:ext>
            </a:extLst>
          </p:cNvPr>
          <p:cNvSpPr/>
          <p:nvPr/>
        </p:nvSpPr>
        <p:spPr>
          <a:xfrm>
            <a:off x="6715937" y="5270244"/>
            <a:ext cx="2206167" cy="10181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E70B49-0EF9-5E4B-8227-5167F8358FBF}"/>
              </a:ext>
            </a:extLst>
          </p:cNvPr>
          <p:cNvSpPr txBox="1"/>
          <p:nvPr/>
        </p:nvSpPr>
        <p:spPr>
          <a:xfrm>
            <a:off x="6967869" y="5675900"/>
            <a:ext cx="170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5F1CD9-194C-E946-92E7-0722B956D237}"/>
              </a:ext>
            </a:extLst>
          </p:cNvPr>
          <p:cNvSpPr/>
          <p:nvPr/>
        </p:nvSpPr>
        <p:spPr>
          <a:xfrm>
            <a:off x="6890154" y="5498762"/>
            <a:ext cx="1833648" cy="66823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0A7B319-D156-B24C-881F-31C3FCCAB237}"/>
              </a:ext>
            </a:extLst>
          </p:cNvPr>
          <p:cNvSpPr/>
          <p:nvPr/>
        </p:nvSpPr>
        <p:spPr>
          <a:xfrm>
            <a:off x="6720309" y="5024023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12084D-43DB-5D4E-97E3-376C5B5B39A7}"/>
              </a:ext>
            </a:extLst>
          </p:cNvPr>
          <p:cNvSpPr txBox="1"/>
          <p:nvPr/>
        </p:nvSpPr>
        <p:spPr>
          <a:xfrm>
            <a:off x="6715938" y="5041727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F1AF0E-423B-744D-B37A-7683AF23F7C7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6361979" y="3886479"/>
            <a:ext cx="3229179" cy="3566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삼각형 99">
            <a:extLst>
              <a:ext uri="{FF2B5EF4-FFF2-40B4-BE49-F238E27FC236}">
                <a16:creationId xmlns:a16="http://schemas.microsoft.com/office/drawing/2014/main" id="{C0A864ED-39C9-B943-9A19-196FBDEF40D3}"/>
              </a:ext>
            </a:extLst>
          </p:cNvPr>
          <p:cNvSpPr/>
          <p:nvPr/>
        </p:nvSpPr>
        <p:spPr>
          <a:xfrm rot="16200000">
            <a:off x="6385496" y="382635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540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5154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삼각형 66">
            <a:extLst>
              <a:ext uri="{FF2B5EF4-FFF2-40B4-BE49-F238E27FC236}">
                <a16:creationId xmlns:a16="http://schemas.microsoft.com/office/drawing/2014/main" id="{434C0181-6A8C-CB4D-87B5-E663DE3A0F38}"/>
              </a:ext>
            </a:extLst>
          </p:cNvPr>
          <p:cNvSpPr/>
          <p:nvPr/>
        </p:nvSpPr>
        <p:spPr>
          <a:xfrm rot="16200000">
            <a:off x="10162000" y="364568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0516D0FB-B899-B845-B025-E15CF4F03116}"/>
              </a:ext>
            </a:extLst>
          </p:cNvPr>
          <p:cNvSpPr/>
          <p:nvPr/>
        </p:nvSpPr>
        <p:spPr>
          <a:xfrm rot="16200000">
            <a:off x="10137961" y="174329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F64C8111-6FE0-5449-BEF6-C7EA43D318F3}"/>
              </a:ext>
            </a:extLst>
          </p:cNvPr>
          <p:cNvSpPr/>
          <p:nvPr/>
        </p:nvSpPr>
        <p:spPr>
          <a:xfrm rot="16200000">
            <a:off x="7111515" y="175216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삼각형 70">
            <a:extLst>
              <a:ext uri="{FF2B5EF4-FFF2-40B4-BE49-F238E27FC236}">
                <a16:creationId xmlns:a16="http://schemas.microsoft.com/office/drawing/2014/main" id="{F7B9EEA6-35E4-6548-B084-C670BA8ED4EC}"/>
              </a:ext>
            </a:extLst>
          </p:cNvPr>
          <p:cNvSpPr/>
          <p:nvPr/>
        </p:nvSpPr>
        <p:spPr>
          <a:xfrm rot="16200000">
            <a:off x="7083799" y="353588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0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</p:cNvCxnSpPr>
          <p:nvPr/>
        </p:nvCxnSpPr>
        <p:spPr>
          <a:xfrm flipV="1">
            <a:off x="2343577" y="2480955"/>
            <a:ext cx="967613" cy="6515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8" y="1236106"/>
            <a:ext cx="951162" cy="1148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rot="10800000" flipV="1">
            <a:off x="5132796" y="2494838"/>
            <a:ext cx="963204" cy="42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50921" y="24370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4826</TotalTime>
  <Words>778</Words>
  <Application>Microsoft Macintosh PowerPoint</Application>
  <PresentationFormat>와이드스크린</PresentationFormat>
  <Paragraphs>505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183</cp:revision>
  <dcterms:created xsi:type="dcterms:W3CDTF">2020-12-16T11:48:58Z</dcterms:created>
  <dcterms:modified xsi:type="dcterms:W3CDTF">2020-12-30T01:11:33Z</dcterms:modified>
</cp:coreProperties>
</file>