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767"/>
  </p:normalViewPr>
  <p:slideViewPr>
    <p:cSldViewPr snapToGrid="0" snapToObjects="1">
      <p:cViewPr varScale="1">
        <p:scale>
          <a:sx n="116" d="100"/>
          <a:sy n="116" d="100"/>
        </p:scale>
        <p:origin x="224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928740" y="1438662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476</Words>
  <Application>Microsoft Macintosh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127</cp:revision>
  <dcterms:created xsi:type="dcterms:W3CDTF">2020-12-16T11:48:58Z</dcterms:created>
  <dcterms:modified xsi:type="dcterms:W3CDTF">2022-08-15T11:43:53Z</dcterms:modified>
</cp:coreProperties>
</file>