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780"/>
  </p:normalViewPr>
  <p:slideViewPr>
    <p:cSldViewPr snapToGrid="0" snapToObjects="1">
      <p:cViewPr varScale="1">
        <p:scale>
          <a:sx n="139" d="100"/>
          <a:sy n="139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739</Words>
  <Application>Microsoft Macintosh PowerPoint</Application>
  <PresentationFormat>와이드스크린</PresentationFormat>
  <Paragraphs>378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103</cp:revision>
  <dcterms:created xsi:type="dcterms:W3CDTF">2020-12-16T11:48:58Z</dcterms:created>
  <dcterms:modified xsi:type="dcterms:W3CDTF">2020-12-21T11:12:06Z</dcterms:modified>
</cp:coreProperties>
</file>