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761282"/>
            <a:ext cx="12700" cy="1776238"/>
          </a:xfrm>
          <a:prstGeom prst="bentConnector3">
            <a:avLst>
              <a:gd name="adj1" fmla="val 180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761282"/>
            <a:ext cx="5491" cy="1790263"/>
          </a:xfrm>
          <a:prstGeom prst="bentConnector3">
            <a:avLst>
              <a:gd name="adj1" fmla="val -4163176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삼각형 53">
            <a:extLst>
              <a:ext uri="{FF2B5EF4-FFF2-40B4-BE49-F238E27FC236}">
                <a16:creationId xmlns:a16="http://schemas.microsoft.com/office/drawing/2014/main" id="{5BF4EF0F-8166-964F-9980-6B320D8C4445}"/>
              </a:ext>
            </a:extLst>
          </p:cNvPr>
          <p:cNvSpPr/>
          <p:nvPr/>
        </p:nvSpPr>
        <p:spPr>
          <a:xfrm rot="16200000">
            <a:off x="4209141" y="23374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삼각형 54">
            <a:extLst>
              <a:ext uri="{FF2B5EF4-FFF2-40B4-BE49-F238E27FC236}">
                <a16:creationId xmlns:a16="http://schemas.microsoft.com/office/drawing/2014/main" id="{D16500A2-E6B3-544E-BA3B-05A168A65805}"/>
              </a:ext>
            </a:extLst>
          </p:cNvPr>
          <p:cNvSpPr/>
          <p:nvPr/>
        </p:nvSpPr>
        <p:spPr>
          <a:xfrm rot="16200000">
            <a:off x="4168283" y="445050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삼각형 55">
            <a:extLst>
              <a:ext uri="{FF2B5EF4-FFF2-40B4-BE49-F238E27FC236}">
                <a16:creationId xmlns:a16="http://schemas.microsoft.com/office/drawing/2014/main" id="{E30E1DDB-B5AB-2149-A81C-72A1D9D4E786}"/>
              </a:ext>
            </a:extLst>
          </p:cNvPr>
          <p:cNvSpPr/>
          <p:nvPr/>
        </p:nvSpPr>
        <p:spPr>
          <a:xfrm rot="16200000">
            <a:off x="7178333" y="437245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AA4404BC-AAB3-294B-992E-CBA49D8DB014}"/>
              </a:ext>
            </a:extLst>
          </p:cNvPr>
          <p:cNvSpPr/>
          <p:nvPr/>
        </p:nvSpPr>
        <p:spPr>
          <a:xfrm rot="16200000">
            <a:off x="7145441" y="24899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364479"/>
            <a:chOff x="3737640" y="1066800"/>
            <a:chExt cx="1200096" cy="71182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364479"/>
            <a:chOff x="3737640" y="1066800"/>
            <a:chExt cx="1200096" cy="7118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364479"/>
            <a:chOff x="3737640" y="1066800"/>
            <a:chExt cx="1200096" cy="71182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9799" y="1661274"/>
            <a:ext cx="671120" cy="338554"/>
            <a:chOff x="707872" y="988919"/>
            <a:chExt cx="67112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296249" y="1661274"/>
            <a:ext cx="794701" cy="338554"/>
            <a:chOff x="654082" y="988919"/>
            <a:chExt cx="794701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53178" y="1741957"/>
            <a:ext cx="671120" cy="338554"/>
            <a:chOff x="707872" y="988919"/>
            <a:chExt cx="671120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0580" y="1741807"/>
            <a:ext cx="794701" cy="338554"/>
            <a:chOff x="654082" y="988919"/>
            <a:chExt cx="794701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1" y="1741957"/>
            <a:ext cx="671120" cy="338554"/>
            <a:chOff x="707872" y="988919"/>
            <a:chExt cx="671120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62793" y="1741807"/>
            <a:ext cx="794701" cy="338554"/>
            <a:chOff x="654082" y="988919"/>
            <a:chExt cx="794701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6" y="1741957"/>
            <a:ext cx="671120" cy="338554"/>
            <a:chOff x="707872" y="988919"/>
            <a:chExt cx="671120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92358" y="1741807"/>
            <a:ext cx="794701" cy="338554"/>
            <a:chOff x="654082" y="988919"/>
            <a:chExt cx="794701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7459" y="2600573"/>
            <a:ext cx="671119" cy="338554"/>
            <a:chOff x="636152" y="988919"/>
            <a:chExt cx="671119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81196" y="2600573"/>
            <a:ext cx="671119" cy="338554"/>
            <a:chOff x="636152" y="988919"/>
            <a:chExt cx="671119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723982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661229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594178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301473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73294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83675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B4D389-522D-3F45-AA95-92444C44D5BF}"/>
              </a:ext>
            </a:extLst>
          </p:cNvPr>
          <p:cNvSpPr/>
          <p:nvPr/>
        </p:nvSpPr>
        <p:spPr>
          <a:xfrm>
            <a:off x="485585" y="2800003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211-CC5C-FA4C-B4BE-3458FB442E16}"/>
              </a:ext>
            </a:extLst>
          </p:cNvPr>
          <p:cNvSpPr txBox="1"/>
          <p:nvPr/>
        </p:nvSpPr>
        <p:spPr>
          <a:xfrm>
            <a:off x="552038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23CF4-F3A9-6E48-8A44-7FDA65CE8811}"/>
              </a:ext>
            </a:extLst>
          </p:cNvPr>
          <p:cNvSpPr/>
          <p:nvPr/>
        </p:nvSpPr>
        <p:spPr>
          <a:xfrm>
            <a:off x="483426" y="181611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3"/>
            <a:ext cx="2206167" cy="300804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907659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2454069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2326412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35" idx="0"/>
          </p:cNvCxnSpPr>
          <p:nvPr/>
        </p:nvCxnSpPr>
        <p:spPr>
          <a:xfrm flipH="1">
            <a:off x="1400250" y="1539622"/>
            <a:ext cx="249" cy="2764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2BBE73-90FE-2348-8285-B9C79125321E}"/>
              </a:ext>
            </a:extLst>
          </p:cNvPr>
          <p:cNvSpPr txBox="1"/>
          <p:nvPr/>
        </p:nvSpPr>
        <p:spPr>
          <a:xfrm>
            <a:off x="552038" y="191412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9CDBCA-9B60-AD43-A02C-F9CE568B66EB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H="1" flipV="1">
            <a:off x="1400250" y="2484352"/>
            <a:ext cx="2159" cy="31565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9BE5F-86EB-1E4C-9B59-C9FB871CD455}"/>
              </a:ext>
            </a:extLst>
          </p:cNvPr>
          <p:cNvSpPr txBox="1"/>
          <p:nvPr/>
        </p:nvSpPr>
        <p:spPr>
          <a:xfrm>
            <a:off x="898445" y="269085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2795417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A8B656-0324-814D-85C2-5A6D41BC87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454069" y="3178940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삼각형 49">
            <a:extLst>
              <a:ext uri="{FF2B5EF4-FFF2-40B4-BE49-F238E27FC236}">
                <a16:creationId xmlns:a16="http://schemas.microsoft.com/office/drawing/2014/main" id="{A8C5B86C-EFE9-DF4E-A9DC-5DB111415436}"/>
              </a:ext>
            </a:extLst>
          </p:cNvPr>
          <p:cNvSpPr/>
          <p:nvPr/>
        </p:nvSpPr>
        <p:spPr>
          <a:xfrm rot="16200000">
            <a:off x="2326412" y="311738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6988A-334C-AA44-A525-FC1B4196C4F9}"/>
              </a:ext>
            </a:extLst>
          </p:cNvPr>
          <p:cNvSpPr/>
          <p:nvPr/>
        </p:nvSpPr>
        <p:spPr>
          <a:xfrm>
            <a:off x="5931882" y="642867"/>
            <a:ext cx="2206167" cy="257622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D3C13C-7B70-A746-9DB8-B9D2FCD54F0E}"/>
              </a:ext>
            </a:extLst>
          </p:cNvPr>
          <p:cNvSpPr txBox="1"/>
          <p:nvPr/>
        </p:nvSpPr>
        <p:spPr>
          <a:xfrm>
            <a:off x="6195718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E0FA6-760C-C14A-AE2E-D77286201C6E}"/>
              </a:ext>
            </a:extLst>
          </p:cNvPr>
          <p:cNvSpPr/>
          <p:nvPr/>
        </p:nvSpPr>
        <p:spPr>
          <a:xfrm>
            <a:off x="6106099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84587-EE96-AB4E-97F9-B19C107CA6F7}"/>
              </a:ext>
            </a:extLst>
          </p:cNvPr>
          <p:cNvSpPr/>
          <p:nvPr/>
        </p:nvSpPr>
        <p:spPr>
          <a:xfrm>
            <a:off x="5936254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111454-1307-2B4F-8FBD-C4543FF76F41}"/>
              </a:ext>
            </a:extLst>
          </p:cNvPr>
          <p:cNvSpPr txBox="1"/>
          <p:nvPr/>
        </p:nvSpPr>
        <p:spPr>
          <a:xfrm>
            <a:off x="5931883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1BE4EE-A838-EE43-9EE0-ED903CA3AF88}"/>
              </a:ext>
            </a:extLst>
          </p:cNvPr>
          <p:cNvSpPr/>
          <p:nvPr/>
        </p:nvSpPr>
        <p:spPr>
          <a:xfrm>
            <a:off x="8585110" y="64955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12894-3E02-A440-8DBE-C9126D8401C2}"/>
              </a:ext>
            </a:extLst>
          </p:cNvPr>
          <p:cNvSpPr txBox="1"/>
          <p:nvPr/>
        </p:nvSpPr>
        <p:spPr>
          <a:xfrm>
            <a:off x="8848946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A9D8B6-9373-2B4C-A09F-0F0A1F8CE53D}"/>
              </a:ext>
            </a:extLst>
          </p:cNvPr>
          <p:cNvSpPr/>
          <p:nvPr/>
        </p:nvSpPr>
        <p:spPr>
          <a:xfrm>
            <a:off x="8759327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182747-DFD8-0C41-972E-464806D19162}"/>
              </a:ext>
            </a:extLst>
          </p:cNvPr>
          <p:cNvSpPr/>
          <p:nvPr/>
        </p:nvSpPr>
        <p:spPr>
          <a:xfrm>
            <a:off x="8589482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EC80E-DC57-D34D-B7BD-5879D76EB8A0}"/>
              </a:ext>
            </a:extLst>
          </p:cNvPr>
          <p:cNvSpPr txBox="1"/>
          <p:nvPr/>
        </p:nvSpPr>
        <p:spPr>
          <a:xfrm>
            <a:off x="8585111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48D45-9931-DA49-8553-E37ADFBF13DF}"/>
              </a:ext>
            </a:extLst>
          </p:cNvPr>
          <p:cNvSpPr txBox="1"/>
          <p:nvPr/>
        </p:nvSpPr>
        <p:spPr>
          <a:xfrm>
            <a:off x="6530083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23885D-DCA3-E141-BC55-F56306540ED1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8076493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삼각형 73">
            <a:extLst>
              <a:ext uri="{FF2B5EF4-FFF2-40B4-BE49-F238E27FC236}">
                <a16:creationId xmlns:a16="http://schemas.microsoft.com/office/drawing/2014/main" id="{9B9D4C73-5878-FB44-B7B9-644E7DAD9D72}"/>
              </a:ext>
            </a:extLst>
          </p:cNvPr>
          <p:cNvSpPr/>
          <p:nvPr/>
        </p:nvSpPr>
        <p:spPr>
          <a:xfrm rot="16200000">
            <a:off x="7948836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4203A-07A4-234A-AAF7-BFD685D7D66B}"/>
              </a:ext>
            </a:extLst>
          </p:cNvPr>
          <p:cNvSpPr/>
          <p:nvPr/>
        </p:nvSpPr>
        <p:spPr>
          <a:xfrm>
            <a:off x="8585110" y="215638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E6BB2A-F319-6240-800F-9696566E7496}"/>
              </a:ext>
            </a:extLst>
          </p:cNvPr>
          <p:cNvSpPr txBox="1"/>
          <p:nvPr/>
        </p:nvSpPr>
        <p:spPr>
          <a:xfrm>
            <a:off x="8848946" y="255928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A72EB-7AF5-174A-88AF-EF9EA191A3DB}"/>
              </a:ext>
            </a:extLst>
          </p:cNvPr>
          <p:cNvSpPr/>
          <p:nvPr/>
        </p:nvSpPr>
        <p:spPr>
          <a:xfrm>
            <a:off x="8759327" y="238490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B399D2-85CD-214C-9614-2459F0FB0621}"/>
              </a:ext>
            </a:extLst>
          </p:cNvPr>
          <p:cNvSpPr/>
          <p:nvPr/>
        </p:nvSpPr>
        <p:spPr>
          <a:xfrm>
            <a:off x="8589482" y="191016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E023-5891-204F-BE3A-C520113F26DB}"/>
              </a:ext>
            </a:extLst>
          </p:cNvPr>
          <p:cNvSpPr txBox="1"/>
          <p:nvPr/>
        </p:nvSpPr>
        <p:spPr>
          <a:xfrm>
            <a:off x="8585111" y="192786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A979188-49A4-3A48-AB02-13D7061369E3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9676151" y="1546309"/>
            <a:ext cx="0" cy="8385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7D132D5A-E484-5F4E-B5D6-30344FFD1A27}"/>
              </a:ext>
            </a:extLst>
          </p:cNvPr>
          <p:cNvCxnSpPr>
            <a:cxnSpLocks/>
            <a:stCxn id="54" idx="2"/>
            <a:endCxn id="86" idx="1"/>
          </p:cNvCxnSpPr>
          <p:nvPr/>
        </p:nvCxnSpPr>
        <p:spPr>
          <a:xfrm rot="16200000" flipH="1">
            <a:off x="7301426" y="1261119"/>
            <a:ext cx="1179399" cy="173640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86395" y="152711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96776" y="145538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application.web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4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199971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07919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41ACFD9C-A46A-204F-A394-A478BECE745B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2334795" y="1212191"/>
            <a:ext cx="802108" cy="36553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94828521-EEBD-FD44-8EAF-FD87B1D6416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21160" y="1934181"/>
            <a:ext cx="815743" cy="39964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C5F898-9EDD-5F46-84D2-67F39F8A9688}"/>
              </a:ext>
            </a:extLst>
          </p:cNvPr>
          <p:cNvCxnSpPr>
            <a:cxnSpLocks/>
            <a:stCxn id="175" idx="2"/>
            <a:endCxn id="46" idx="0"/>
          </p:cNvCxnSpPr>
          <p:nvPr/>
        </p:nvCxnSpPr>
        <p:spPr>
          <a:xfrm>
            <a:off x="4053727" y="1546309"/>
            <a:ext cx="0" cy="4534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D20B4D-8C94-D645-B412-9875802C0858}"/>
              </a:ext>
            </a:extLst>
          </p:cNvPr>
          <p:cNvSpPr/>
          <p:nvPr/>
        </p:nvSpPr>
        <p:spPr>
          <a:xfrm>
            <a:off x="4352207" y="3377660"/>
            <a:ext cx="2206167" cy="102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7750A-D66C-014A-81BC-0FF4F12B5285}"/>
              </a:ext>
            </a:extLst>
          </p:cNvPr>
          <p:cNvSpPr txBox="1"/>
          <p:nvPr/>
        </p:nvSpPr>
        <p:spPr>
          <a:xfrm>
            <a:off x="4617950" y="3624092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9DBDEA-CF28-3D43-9DF8-75F501A52736}"/>
              </a:ext>
            </a:extLst>
          </p:cNvPr>
          <p:cNvSpPr/>
          <p:nvPr/>
        </p:nvSpPr>
        <p:spPr>
          <a:xfrm>
            <a:off x="4528331" y="3552360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CA4B42-C4E7-8C46-BBC7-E3B5ABC89D40}"/>
              </a:ext>
            </a:extLst>
          </p:cNvPr>
          <p:cNvSpPr/>
          <p:nvPr/>
        </p:nvSpPr>
        <p:spPr>
          <a:xfrm>
            <a:off x="4356579" y="313143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CC633-BCAC-3F4F-92C4-B4BE658C27EC}"/>
              </a:ext>
            </a:extLst>
          </p:cNvPr>
          <p:cNvSpPr txBox="1"/>
          <p:nvPr/>
        </p:nvSpPr>
        <p:spPr>
          <a:xfrm>
            <a:off x="4352208" y="314914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CF1A2A-0BD7-7C43-AF4D-5C71824FBD33}"/>
              </a:ext>
            </a:extLst>
          </p:cNvPr>
          <p:cNvSpPr/>
          <p:nvPr/>
        </p:nvSpPr>
        <p:spPr>
          <a:xfrm>
            <a:off x="9416941" y="335950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477BC5-F93D-7943-8FB8-9002E7C763F6}"/>
              </a:ext>
            </a:extLst>
          </p:cNvPr>
          <p:cNvSpPr txBox="1"/>
          <p:nvPr/>
        </p:nvSpPr>
        <p:spPr>
          <a:xfrm>
            <a:off x="9511553" y="3659754"/>
            <a:ext cx="197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0369C-9C50-2940-A6BD-D5ED855CA8C6}"/>
              </a:ext>
            </a:extLst>
          </p:cNvPr>
          <p:cNvSpPr/>
          <p:nvPr/>
        </p:nvSpPr>
        <p:spPr>
          <a:xfrm>
            <a:off x="9591158" y="358802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67CBC-9D66-2042-8D80-9FBC1EB7F75E}"/>
              </a:ext>
            </a:extLst>
          </p:cNvPr>
          <p:cNvSpPr/>
          <p:nvPr/>
        </p:nvSpPr>
        <p:spPr>
          <a:xfrm>
            <a:off x="9421313" y="311328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17B2B-5A52-4A42-A925-6CA0A0FE97C1}"/>
              </a:ext>
            </a:extLst>
          </p:cNvPr>
          <p:cNvSpPr txBox="1"/>
          <p:nvPr/>
        </p:nvSpPr>
        <p:spPr>
          <a:xfrm>
            <a:off x="9416942" y="313098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F9D0C6A-27EC-3B41-B279-9D35469E77D9}"/>
              </a:ext>
            </a:extLst>
          </p:cNvPr>
          <p:cNvCxnSpPr>
            <a:cxnSpLocks/>
            <a:stCxn id="65" idx="2"/>
            <a:endCxn id="96" idx="3"/>
          </p:cNvCxnSpPr>
          <p:nvPr/>
        </p:nvCxnSpPr>
        <p:spPr>
          <a:xfrm rot="5400000">
            <a:off x="8827581" y="4152480"/>
            <a:ext cx="1576622" cy="17841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B775CA4-7F18-D144-A68F-5E461EECA231}"/>
              </a:ext>
            </a:extLst>
          </p:cNvPr>
          <p:cNvCxnSpPr>
            <a:cxnSpLocks/>
            <a:stCxn id="59" idx="2"/>
            <a:endCxn id="96" idx="1"/>
          </p:cNvCxnSpPr>
          <p:nvPr/>
        </p:nvCxnSpPr>
        <p:spPr>
          <a:xfrm rot="16200000" flipH="1">
            <a:off x="5361512" y="4304239"/>
            <a:ext cx="1612284" cy="144499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1B8C95-B269-6A44-A8F8-EFAF6FC0D0E1}"/>
              </a:ext>
            </a:extLst>
          </p:cNvPr>
          <p:cNvSpPr txBox="1"/>
          <p:nvPr/>
        </p:nvSpPr>
        <p:spPr>
          <a:xfrm>
            <a:off x="4962450" y="342769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C43B4E7-301B-7C4F-A1A2-0A668B0AE6CB}"/>
              </a:ext>
            </a:extLst>
          </p:cNvPr>
          <p:cNvSpPr/>
          <p:nvPr/>
        </p:nvSpPr>
        <p:spPr>
          <a:xfrm>
            <a:off x="6715937" y="527024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70B49-0EF9-5E4B-8227-5167F8358FBF}"/>
              </a:ext>
            </a:extLst>
          </p:cNvPr>
          <p:cNvSpPr txBox="1"/>
          <p:nvPr/>
        </p:nvSpPr>
        <p:spPr>
          <a:xfrm>
            <a:off x="6967869" y="5675900"/>
            <a:ext cx="170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5F1CD9-194C-E946-92E7-0722B956D237}"/>
              </a:ext>
            </a:extLst>
          </p:cNvPr>
          <p:cNvSpPr/>
          <p:nvPr/>
        </p:nvSpPr>
        <p:spPr>
          <a:xfrm>
            <a:off x="6890154" y="549876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A7B319-D156-B24C-881F-31C3FCCAB237}"/>
              </a:ext>
            </a:extLst>
          </p:cNvPr>
          <p:cNvSpPr/>
          <p:nvPr/>
        </p:nvSpPr>
        <p:spPr>
          <a:xfrm>
            <a:off x="6720309" y="502402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2084D-43DB-5D4E-97E3-376C5B5B39A7}"/>
              </a:ext>
            </a:extLst>
          </p:cNvPr>
          <p:cNvSpPr txBox="1"/>
          <p:nvPr/>
        </p:nvSpPr>
        <p:spPr>
          <a:xfrm>
            <a:off x="6715938" y="504172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F1AF0E-423B-744D-B37A-7683AF23F7C7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361979" y="3886479"/>
            <a:ext cx="3229179" cy="3566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삼각형 99">
            <a:extLst>
              <a:ext uri="{FF2B5EF4-FFF2-40B4-BE49-F238E27FC236}">
                <a16:creationId xmlns:a16="http://schemas.microsoft.com/office/drawing/2014/main" id="{C0A864ED-39C9-B943-9A19-196FBDEF40D3}"/>
              </a:ext>
            </a:extLst>
          </p:cNvPr>
          <p:cNvSpPr/>
          <p:nvPr/>
        </p:nvSpPr>
        <p:spPr>
          <a:xfrm rot="16200000">
            <a:off x="6385496" y="382635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54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5154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434C0181-6A8C-CB4D-87B5-E663DE3A0F38}"/>
              </a:ext>
            </a:extLst>
          </p:cNvPr>
          <p:cNvSpPr/>
          <p:nvPr/>
        </p:nvSpPr>
        <p:spPr>
          <a:xfrm rot="16200000">
            <a:off x="10162000" y="364568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0516D0FB-B899-B845-B025-E15CF4F03116}"/>
              </a:ext>
            </a:extLst>
          </p:cNvPr>
          <p:cNvSpPr/>
          <p:nvPr/>
        </p:nvSpPr>
        <p:spPr>
          <a:xfrm rot="16200000">
            <a:off x="10137961" y="174329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F64C8111-6FE0-5449-BEF6-C7EA43D318F3}"/>
              </a:ext>
            </a:extLst>
          </p:cNvPr>
          <p:cNvSpPr/>
          <p:nvPr/>
        </p:nvSpPr>
        <p:spPr>
          <a:xfrm rot="16200000">
            <a:off x="7111515" y="175216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삼각형 70">
            <a:extLst>
              <a:ext uri="{FF2B5EF4-FFF2-40B4-BE49-F238E27FC236}">
                <a16:creationId xmlns:a16="http://schemas.microsoft.com/office/drawing/2014/main" id="{F7B9EEA6-35E4-6548-B084-C670BA8ED4EC}"/>
              </a:ext>
            </a:extLst>
          </p:cNvPr>
          <p:cNvSpPr/>
          <p:nvPr/>
        </p:nvSpPr>
        <p:spPr>
          <a:xfrm rot="16200000">
            <a:off x="7083799" y="353588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72DF9C-AE89-B24D-BC25-C7EA09FA91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2343577" y="2494838"/>
            <a:ext cx="955571" cy="42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0465D5F8-8D16-6F4B-9276-936E9B924A23}"/>
              </a:ext>
            </a:extLst>
          </p:cNvPr>
          <p:cNvSpPr/>
          <p:nvPr/>
        </p:nvSpPr>
        <p:spPr>
          <a:xfrm rot="5400000">
            <a:off x="3171635" y="243796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2ED14C-93D7-B44F-9572-DCFB084D1607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flipH="1" flipV="1">
            <a:off x="5144838" y="1236105"/>
            <a:ext cx="951162" cy="114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7DFBF3-6420-5649-9BDA-BE060780F34C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flipH="1">
            <a:off x="5132796" y="2494839"/>
            <a:ext cx="963204" cy="422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4981</TotalTime>
  <Words>778</Words>
  <Application>Microsoft Macintosh PowerPoint</Application>
  <PresentationFormat>와이드스크린</PresentationFormat>
  <Paragraphs>505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186</cp:revision>
  <dcterms:created xsi:type="dcterms:W3CDTF">2020-12-16T11:48:58Z</dcterms:created>
  <dcterms:modified xsi:type="dcterms:W3CDTF">2021-01-04T13:33:03Z</dcterms:modified>
</cp:coreProperties>
</file>