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780"/>
  </p:normalViewPr>
  <p:slideViewPr>
    <p:cSldViewPr snapToGrid="0" snapToObjects="1">
      <p:cViewPr varScale="1">
        <p:scale>
          <a:sx n="143" d="100"/>
          <a:sy n="143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2564"/>
            <a:ext cx="2206167" cy="2404256"/>
            <a:chOff x="335712" y="512564"/>
            <a:chExt cx="2206167" cy="240425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2" y="51256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1081"/>
            <a:ext cx="2206167" cy="2405719"/>
            <a:chOff x="335712" y="511101"/>
            <a:chExt cx="2206167" cy="2405719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2" y="511101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5040" y="214277"/>
            <a:ext cx="17390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2" y="347463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16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666958"/>
            <a:ext cx="12700" cy="1870561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666959"/>
            <a:ext cx="5491" cy="1884586"/>
          </a:xfrm>
          <a:prstGeom prst="bentConnector3">
            <a:avLst>
              <a:gd name="adj1" fmla="val -416317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삼각형 53">
            <a:extLst>
              <a:ext uri="{FF2B5EF4-FFF2-40B4-BE49-F238E27FC236}">
                <a16:creationId xmlns:a16="http://schemas.microsoft.com/office/drawing/2014/main" id="{5BF4EF0F-8166-964F-9980-6B320D8C4445}"/>
              </a:ext>
            </a:extLst>
          </p:cNvPr>
          <p:cNvSpPr/>
          <p:nvPr/>
        </p:nvSpPr>
        <p:spPr>
          <a:xfrm rot="16200000">
            <a:off x="4209141" y="23374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삼각형 54">
            <a:extLst>
              <a:ext uri="{FF2B5EF4-FFF2-40B4-BE49-F238E27FC236}">
                <a16:creationId xmlns:a16="http://schemas.microsoft.com/office/drawing/2014/main" id="{D16500A2-E6B3-544E-BA3B-05A168A65805}"/>
              </a:ext>
            </a:extLst>
          </p:cNvPr>
          <p:cNvSpPr/>
          <p:nvPr/>
        </p:nvSpPr>
        <p:spPr>
          <a:xfrm rot="16200000">
            <a:off x="4168283" y="445050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E30E1DDB-B5AB-2149-A81C-72A1D9D4E786}"/>
              </a:ext>
            </a:extLst>
          </p:cNvPr>
          <p:cNvSpPr/>
          <p:nvPr/>
        </p:nvSpPr>
        <p:spPr>
          <a:xfrm rot="16200000">
            <a:off x="7178333" y="437245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AA4404BC-AAB3-294B-992E-CBA49D8DB014}"/>
              </a:ext>
            </a:extLst>
          </p:cNvPr>
          <p:cNvSpPr/>
          <p:nvPr/>
        </p:nvSpPr>
        <p:spPr>
          <a:xfrm rot="16200000">
            <a:off x="7145441" y="24807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247506"/>
            <a:chOff x="3737640" y="1066800"/>
            <a:chExt cx="1200096" cy="48337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247506"/>
            <a:chOff x="3737640" y="1066800"/>
            <a:chExt cx="1200096" cy="48337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247506"/>
            <a:chOff x="3737640" y="1066800"/>
            <a:chExt cx="1200096" cy="48337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4471" y="1661274"/>
            <a:ext cx="676448" cy="338554"/>
            <a:chOff x="702544" y="988919"/>
            <a:chExt cx="676448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2544" y="988919"/>
              <a:ext cx="676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310017" y="1661274"/>
            <a:ext cx="780933" cy="338554"/>
            <a:chOff x="667850" y="988919"/>
            <a:chExt cx="780933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67850" y="988919"/>
              <a:ext cx="780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42953" y="1741957"/>
            <a:ext cx="681345" cy="338554"/>
            <a:chOff x="697647" y="988919"/>
            <a:chExt cx="681345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697647" y="988919"/>
              <a:ext cx="681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2436" y="1741807"/>
            <a:ext cx="792845" cy="338554"/>
            <a:chOff x="655938" y="988919"/>
            <a:chExt cx="792845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5938" y="988919"/>
              <a:ext cx="792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3" y="1741957"/>
            <a:ext cx="671118" cy="338554"/>
            <a:chOff x="707874" y="988919"/>
            <a:chExt cx="671118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13204" y="988919"/>
              <a:ext cx="665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45840" y="1741807"/>
            <a:ext cx="811654" cy="338554"/>
            <a:chOff x="637129" y="988919"/>
            <a:chExt cx="811654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37129" y="988919"/>
              <a:ext cx="811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7" y="1741957"/>
            <a:ext cx="671119" cy="338554"/>
            <a:chOff x="707873" y="988919"/>
            <a:chExt cx="671119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3" y="988919"/>
              <a:ext cx="67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66536" y="1741807"/>
            <a:ext cx="820524" cy="338554"/>
            <a:chOff x="628260" y="988919"/>
            <a:chExt cx="820524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28260" y="988919"/>
              <a:ext cx="820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1635" y="2600573"/>
            <a:ext cx="676943" cy="338554"/>
            <a:chOff x="630328" y="988919"/>
            <a:chExt cx="676943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0328" y="988919"/>
              <a:ext cx="67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46150" y="2600573"/>
            <a:ext cx="706165" cy="338554"/>
            <a:chOff x="601106" y="988919"/>
            <a:chExt cx="706165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01106" y="988919"/>
              <a:ext cx="706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17909" y="2715854"/>
            <a:ext cx="809602" cy="4469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28760"/>
            <a:ext cx="1138391" cy="37892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FFFEC5-06EF-5A44-A6C4-7B38617C2D65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30523" y="3192186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00695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297183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2578267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46285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D059D991-098B-074F-A425-28955D86635C}"/>
              </a:ext>
            </a:extLst>
          </p:cNvPr>
          <p:cNvCxnSpPr>
            <a:cxnSpLocks/>
          </p:cNvCxnSpPr>
          <p:nvPr/>
        </p:nvCxnSpPr>
        <p:spPr>
          <a:xfrm>
            <a:off x="5730521" y="2875522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797A835C-24A9-6043-BBC2-71CF521BC35F}"/>
              </a:ext>
            </a:extLst>
          </p:cNvPr>
          <p:cNvGrpSpPr/>
          <p:nvPr/>
        </p:nvGrpSpPr>
        <p:grpSpPr>
          <a:xfrm>
            <a:off x="1054259" y="2333259"/>
            <a:ext cx="235945" cy="105580"/>
            <a:chOff x="1324234" y="3547227"/>
            <a:chExt cx="235945" cy="105580"/>
          </a:xfrm>
        </p:grpSpPr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F4FFFEF0-461C-D24F-99CE-4FE014DADE7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9B386D43-3FEB-4D4D-B740-B045F90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474280-1661-5147-931E-DBA63F6364B6}"/>
              </a:ext>
            </a:extLst>
          </p:cNvPr>
          <p:cNvSpPr txBox="1"/>
          <p:nvPr/>
        </p:nvSpPr>
        <p:spPr>
          <a:xfrm>
            <a:off x="448235" y="140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45785"/>
            <a:ext cx="2206167" cy="1369942"/>
            <a:chOff x="999740" y="546992"/>
            <a:chExt cx="2206167" cy="1369942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0" y="546992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application.out.persistence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94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72DF9C-AE89-B24D-BC25-C7EA09FA91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343577" y="2494838"/>
            <a:ext cx="955571" cy="42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0465D5F8-8D16-6F4B-9276-936E9B924A23}"/>
              </a:ext>
            </a:extLst>
          </p:cNvPr>
          <p:cNvSpPr/>
          <p:nvPr/>
        </p:nvSpPr>
        <p:spPr>
          <a:xfrm rot="5400000">
            <a:off x="3171635" y="24379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ED14C-93D7-B44F-9572-DCFB084D1607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 flipV="1">
            <a:off x="5144838" y="1236105"/>
            <a:ext cx="951162" cy="114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7DFBF3-6420-5649-9BDA-BE060780F34C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flipH="1">
            <a:off x="5132796" y="2494839"/>
            <a:ext cx="963204" cy="42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212</cp:revision>
  <dcterms:created xsi:type="dcterms:W3CDTF">2020-12-16T11:48:58Z</dcterms:created>
  <dcterms:modified xsi:type="dcterms:W3CDTF">2021-01-14T22:25:46Z</dcterms:modified>
</cp:coreProperties>
</file>