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4"/>
    <p:restoredTop sz="94884"/>
  </p:normalViewPr>
  <p:slideViewPr>
    <p:cSldViewPr snapToGrid="0" snapToObjects="1">
      <p:cViewPr varScale="1">
        <p:scale>
          <a:sx n="139" d="100"/>
          <a:sy n="139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2022. 10. 2.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2022. 10. 2.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2022. 10. 2.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2022. 10. 2.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2022. 10. 2.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2022. 10. 2.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2022. 10. 2.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5CDEC7F-92A6-6245-821A-0C25DB9E00AB}"/>
              </a:ext>
            </a:extLst>
          </p:cNvPr>
          <p:cNvGrpSpPr/>
          <p:nvPr/>
        </p:nvGrpSpPr>
        <p:grpSpPr>
          <a:xfrm>
            <a:off x="739739" y="195421"/>
            <a:ext cx="3653560" cy="3134435"/>
            <a:chOff x="739739" y="195421"/>
            <a:chExt cx="3653560" cy="3134435"/>
          </a:xfrm>
        </p:grpSpPr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8B58F9C7-A6C8-4E4B-B052-21ACA8028B04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555757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CB7520A3-7A22-C742-8F76-E37ED7C9CB13}"/>
                </a:ext>
              </a:extLst>
            </p:cNvPr>
            <p:cNvCxnSpPr>
              <a:cxnSpLocks/>
            </p:cNvCxnSpPr>
            <p:nvPr/>
          </p:nvCxnSpPr>
          <p:spPr>
            <a:xfrm>
              <a:off x="1201455" y="472773"/>
              <a:ext cx="0" cy="2395604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8AD59CEA-38E1-F74D-B426-BA4F682E0759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886131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[R] 9">
              <a:extLst>
                <a:ext uri="{FF2B5EF4-FFF2-40B4-BE49-F238E27FC236}">
                  <a16:creationId xmlns:a16="http://schemas.microsoft.com/office/drawing/2014/main" id="{D6012AD9-B521-484E-9D7A-E7B33DADB7E8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1216505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[R] 10">
              <a:extLst>
                <a:ext uri="{FF2B5EF4-FFF2-40B4-BE49-F238E27FC236}">
                  <a16:creationId xmlns:a16="http://schemas.microsoft.com/office/drawing/2014/main" id="{ED9F04F7-CE58-CC4E-A0A5-FD310FA5A0D5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1546880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[R] 11">
              <a:extLst>
                <a:ext uri="{FF2B5EF4-FFF2-40B4-BE49-F238E27FC236}">
                  <a16:creationId xmlns:a16="http://schemas.microsoft.com/office/drawing/2014/main" id="{32CCC530-F06B-3242-87B0-A9170041CF85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1877254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[R] 12">
              <a:extLst>
                <a:ext uri="{FF2B5EF4-FFF2-40B4-BE49-F238E27FC236}">
                  <a16:creationId xmlns:a16="http://schemas.microsoft.com/office/drawing/2014/main" id="{533B8E1A-A37F-504D-9DA3-813284B5E5EC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2207628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[R] 13">
              <a:extLst>
                <a:ext uri="{FF2B5EF4-FFF2-40B4-BE49-F238E27FC236}">
                  <a16:creationId xmlns:a16="http://schemas.microsoft.com/office/drawing/2014/main" id="{B57357C3-B951-B14C-8CBD-0BB4751C7056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2538002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B2A550A5-5003-034B-882E-CEBC6C6FDFEC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2868377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C875F2E4-732C-5F41-BE68-BA39EF936016}"/>
                </a:ext>
              </a:extLst>
            </p:cNvPr>
            <p:cNvCxnSpPr>
              <a:cxnSpLocks/>
            </p:cNvCxnSpPr>
            <p:nvPr/>
          </p:nvCxnSpPr>
          <p:spPr>
            <a:xfrm>
              <a:off x="1466075" y="2866809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13E6091-D267-214A-829C-2351AE5F3C07}"/>
                </a:ext>
              </a:extLst>
            </p:cNvPr>
            <p:cNvSpPr/>
            <p:nvPr/>
          </p:nvSpPr>
          <p:spPr>
            <a:xfrm>
              <a:off x="1276613" y="2783827"/>
              <a:ext cx="150312" cy="93945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 b="1"/>
            </a:p>
          </p:txBody>
        </p: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8676F49C-BD85-FB4D-8777-63C7D4FB0D03}"/>
                </a:ext>
              </a:extLst>
            </p:cNvPr>
            <p:cNvCxnSpPr>
              <a:cxnSpLocks/>
            </p:cNvCxnSpPr>
            <p:nvPr/>
          </p:nvCxnSpPr>
          <p:spPr>
            <a:xfrm>
              <a:off x="1768265" y="2868375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E3B900CB-8433-3740-A9DE-3E1584D84B8C}"/>
                </a:ext>
              </a:extLst>
            </p:cNvPr>
            <p:cNvCxnSpPr>
              <a:cxnSpLocks/>
            </p:cNvCxnSpPr>
            <p:nvPr/>
          </p:nvCxnSpPr>
          <p:spPr>
            <a:xfrm>
              <a:off x="2042272" y="2869941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020EF441-5A9B-DB4F-B98E-7E29C4F43C45}"/>
                </a:ext>
              </a:extLst>
            </p:cNvPr>
            <p:cNvCxnSpPr>
              <a:cxnSpLocks/>
            </p:cNvCxnSpPr>
            <p:nvPr/>
          </p:nvCxnSpPr>
          <p:spPr>
            <a:xfrm>
              <a:off x="2316278" y="2871507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40A040D7-6E32-D44E-BDFE-EEAB6D2E8588}"/>
                </a:ext>
              </a:extLst>
            </p:cNvPr>
            <p:cNvCxnSpPr>
              <a:cxnSpLocks/>
            </p:cNvCxnSpPr>
            <p:nvPr/>
          </p:nvCxnSpPr>
          <p:spPr>
            <a:xfrm>
              <a:off x="2590285" y="2873073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87C8542E-6913-384C-A026-01914EC4090F}"/>
                </a:ext>
              </a:extLst>
            </p:cNvPr>
            <p:cNvCxnSpPr>
              <a:cxnSpLocks/>
            </p:cNvCxnSpPr>
            <p:nvPr/>
          </p:nvCxnSpPr>
          <p:spPr>
            <a:xfrm>
              <a:off x="2864291" y="2874639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088E8A87-156C-9049-80C3-1F19813C7F60}"/>
                </a:ext>
              </a:extLst>
            </p:cNvPr>
            <p:cNvCxnSpPr>
              <a:cxnSpLocks/>
            </p:cNvCxnSpPr>
            <p:nvPr/>
          </p:nvCxnSpPr>
          <p:spPr>
            <a:xfrm>
              <a:off x="3138298" y="2876205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09DC9DC0-E4ED-4B43-BE61-F03BBD429BBE}"/>
                </a:ext>
              </a:extLst>
            </p:cNvPr>
            <p:cNvCxnSpPr>
              <a:cxnSpLocks/>
            </p:cNvCxnSpPr>
            <p:nvPr/>
          </p:nvCxnSpPr>
          <p:spPr>
            <a:xfrm>
              <a:off x="3412304" y="2877771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08AC7AB-837A-1F45-8B7C-3C6DEB5DA09E}"/>
                </a:ext>
              </a:extLst>
            </p:cNvPr>
            <p:cNvSpPr txBox="1"/>
            <p:nvPr/>
          </p:nvSpPr>
          <p:spPr>
            <a:xfrm>
              <a:off x="1257057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23044CA-99E1-E843-859C-5AA49E3A2456}"/>
                </a:ext>
              </a:extLst>
            </p:cNvPr>
            <p:cNvSpPr txBox="1"/>
            <p:nvPr/>
          </p:nvSpPr>
          <p:spPr>
            <a:xfrm>
              <a:off x="1519716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4D7A4AE-C48E-D14B-B721-AA23B61814E3}"/>
                </a:ext>
              </a:extLst>
            </p:cNvPr>
            <p:cNvSpPr txBox="1"/>
            <p:nvPr/>
          </p:nvSpPr>
          <p:spPr>
            <a:xfrm>
              <a:off x="1810557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4E336B3-086D-814E-899A-4292923642EC}"/>
                </a:ext>
              </a:extLst>
            </p:cNvPr>
            <p:cNvSpPr txBox="1"/>
            <p:nvPr/>
          </p:nvSpPr>
          <p:spPr>
            <a:xfrm>
              <a:off x="2082610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72B426B-2ED7-C949-A5EF-17DC5765B7B3}"/>
                </a:ext>
              </a:extLst>
            </p:cNvPr>
            <p:cNvSpPr txBox="1"/>
            <p:nvPr/>
          </p:nvSpPr>
          <p:spPr>
            <a:xfrm>
              <a:off x="2345268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254BF6-2AC3-D845-8984-C260B980C5D1}"/>
                </a:ext>
              </a:extLst>
            </p:cNvPr>
            <p:cNvSpPr txBox="1"/>
            <p:nvPr/>
          </p:nvSpPr>
          <p:spPr>
            <a:xfrm>
              <a:off x="2636110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264EBF-8009-B049-A05B-C05697845527}"/>
                </a:ext>
              </a:extLst>
            </p:cNvPr>
            <p:cNvSpPr txBox="1"/>
            <p:nvPr/>
          </p:nvSpPr>
          <p:spPr>
            <a:xfrm>
              <a:off x="2908163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7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DA79CA3-D43F-1943-943C-47420BAE60B9}"/>
                </a:ext>
              </a:extLst>
            </p:cNvPr>
            <p:cNvSpPr txBox="1"/>
            <p:nvPr/>
          </p:nvSpPr>
          <p:spPr>
            <a:xfrm>
              <a:off x="3180216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8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F3BA8E8-B148-134A-B49E-73FEA20BA28D}"/>
                </a:ext>
              </a:extLst>
            </p:cNvPr>
            <p:cNvSpPr/>
            <p:nvPr/>
          </p:nvSpPr>
          <p:spPr>
            <a:xfrm>
              <a:off x="1541225" y="2766603"/>
              <a:ext cx="150312" cy="108000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DB5CE65-CF61-1146-A8A8-C9362A0F5BE0}"/>
                </a:ext>
              </a:extLst>
            </p:cNvPr>
            <p:cNvSpPr/>
            <p:nvPr/>
          </p:nvSpPr>
          <p:spPr>
            <a:xfrm>
              <a:off x="1824626" y="2690928"/>
              <a:ext cx="129017" cy="184666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BC1A877-EC63-D64F-80AB-05A4FAFB308C}"/>
                </a:ext>
              </a:extLst>
            </p:cNvPr>
            <p:cNvSpPr/>
            <p:nvPr/>
          </p:nvSpPr>
          <p:spPr>
            <a:xfrm>
              <a:off x="2110776" y="2613162"/>
              <a:ext cx="116865" cy="255216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212AC34-7960-E844-B43E-019C78B92777}"/>
                </a:ext>
              </a:extLst>
            </p:cNvPr>
            <p:cNvSpPr/>
            <p:nvPr/>
          </p:nvSpPr>
          <p:spPr>
            <a:xfrm>
              <a:off x="2384782" y="2331323"/>
              <a:ext cx="100273" cy="541751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20FC1B2-3BE5-D249-B35F-DD5564F914A7}"/>
                </a:ext>
              </a:extLst>
            </p:cNvPr>
            <p:cNvSpPr/>
            <p:nvPr/>
          </p:nvSpPr>
          <p:spPr>
            <a:xfrm>
              <a:off x="2666149" y="1883518"/>
              <a:ext cx="106936" cy="983293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386C299-9DAC-B94B-B2B8-B7A726A00DAD}"/>
                </a:ext>
              </a:extLst>
            </p:cNvPr>
            <p:cNvSpPr/>
            <p:nvPr/>
          </p:nvSpPr>
          <p:spPr>
            <a:xfrm>
              <a:off x="2949687" y="1526522"/>
              <a:ext cx="100267" cy="1340288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32C57A4-2D4E-E74A-98EC-515FBE0294FB}"/>
                </a:ext>
              </a:extLst>
            </p:cNvPr>
            <p:cNvSpPr/>
            <p:nvPr/>
          </p:nvSpPr>
          <p:spPr>
            <a:xfrm>
              <a:off x="3215868" y="892393"/>
              <a:ext cx="100266" cy="1985378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9779F54-CE65-3746-BF2D-0444D5C1DB36}"/>
                </a:ext>
              </a:extLst>
            </p:cNvPr>
            <p:cNvSpPr txBox="1"/>
            <p:nvPr/>
          </p:nvSpPr>
          <p:spPr>
            <a:xfrm>
              <a:off x="763801" y="2760295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3E8F0C8-AD46-DE4A-B06F-91F1E9B0A392}"/>
                </a:ext>
              </a:extLst>
            </p:cNvPr>
            <p:cNvSpPr txBox="1"/>
            <p:nvPr/>
          </p:nvSpPr>
          <p:spPr>
            <a:xfrm>
              <a:off x="763800" y="2440238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559756-8B53-924A-BB4A-8EDD3F18359C}"/>
                </a:ext>
              </a:extLst>
            </p:cNvPr>
            <p:cNvSpPr txBox="1"/>
            <p:nvPr/>
          </p:nvSpPr>
          <p:spPr>
            <a:xfrm>
              <a:off x="751076" y="2104100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FE34BA8-A7C9-E849-97AF-7861E6DDA3D2}"/>
                </a:ext>
              </a:extLst>
            </p:cNvPr>
            <p:cNvSpPr txBox="1"/>
            <p:nvPr/>
          </p:nvSpPr>
          <p:spPr>
            <a:xfrm>
              <a:off x="760935" y="1774582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FFB1C5-C52D-DB41-98E0-8BBB47C4EA72}"/>
                </a:ext>
              </a:extLst>
            </p:cNvPr>
            <p:cNvSpPr txBox="1"/>
            <p:nvPr/>
          </p:nvSpPr>
          <p:spPr>
            <a:xfrm>
              <a:off x="744134" y="1451557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800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B09726A-A929-A640-B3AF-7333A1FB9B75}"/>
                </a:ext>
              </a:extLst>
            </p:cNvPr>
            <p:cNvSpPr txBox="1"/>
            <p:nvPr/>
          </p:nvSpPr>
          <p:spPr>
            <a:xfrm>
              <a:off x="751075" y="1120004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9EBA05A-4AA5-854C-8F68-4B35EC02CBD2}"/>
                </a:ext>
              </a:extLst>
            </p:cNvPr>
            <p:cNvSpPr txBox="1"/>
            <p:nvPr/>
          </p:nvSpPr>
          <p:spPr>
            <a:xfrm>
              <a:off x="739739" y="785854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1200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1941C07-D301-E549-9618-60E3424E4253}"/>
                </a:ext>
              </a:extLst>
            </p:cNvPr>
            <p:cNvSpPr txBox="1"/>
            <p:nvPr/>
          </p:nvSpPr>
          <p:spPr>
            <a:xfrm>
              <a:off x="751075" y="456087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1400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E4B2C722-957A-C947-9A46-1071DEEB62A1}"/>
                </a:ext>
              </a:extLst>
            </p:cNvPr>
            <p:cNvGrpSpPr/>
            <p:nvPr/>
          </p:nvGrpSpPr>
          <p:grpSpPr>
            <a:xfrm>
              <a:off x="3525559" y="1706692"/>
              <a:ext cx="867740" cy="207749"/>
              <a:chOff x="3525559" y="1706692"/>
              <a:chExt cx="867740" cy="207749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CBC366-FE8D-7943-B30D-8D140F9BEF05}"/>
                  </a:ext>
                </a:extLst>
              </p:cNvPr>
              <p:cNvSpPr txBox="1"/>
              <p:nvPr/>
            </p:nvSpPr>
            <p:spPr>
              <a:xfrm>
                <a:off x="3525559" y="1706692"/>
                <a:ext cx="867740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ko-KR" altLang="en-US" sz="750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엔지니어링 </a:t>
                </a:r>
                <a:r>
                  <a:rPr kumimoji="1" lang="ko-KR" altLang="en-US" sz="750" dirty="0" err="1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직원수</a:t>
                </a:r>
                <a:endParaRPr kumimoji="1" lang="ko-Kore-KR" altLang="en-US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41E42857-D4FB-F044-AE08-D7EC738C9AB8}"/>
                  </a:ext>
                </a:extLst>
              </p:cNvPr>
              <p:cNvSpPr/>
              <p:nvPr/>
            </p:nvSpPr>
            <p:spPr>
              <a:xfrm>
                <a:off x="3525559" y="1757899"/>
                <a:ext cx="100266" cy="108038"/>
              </a:xfrm>
              <a:prstGeom prst="rect">
                <a:avLst/>
              </a:prstGeom>
              <a:solidFill>
                <a:srgbClr val="5DA2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350" b="1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7705AE-D070-5048-BDCA-E2BC8F8C7C49}"/>
                </a:ext>
              </a:extLst>
            </p:cNvPr>
            <p:cNvSpPr txBox="1"/>
            <p:nvPr/>
          </p:nvSpPr>
          <p:spPr>
            <a:xfrm>
              <a:off x="1255187" y="195421"/>
              <a:ext cx="20842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9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시장 선도 소프트웨어 제품의 라이프사이클</a:t>
              </a:r>
              <a:endParaRPr kumimoji="1" lang="ko-Kore-KR" altLang="en-US" sz="9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DBEF191-3E95-8442-83EA-502B3984FF03}"/>
                </a:ext>
              </a:extLst>
            </p:cNvPr>
            <p:cNvSpPr txBox="1"/>
            <p:nvPr/>
          </p:nvSpPr>
          <p:spPr>
            <a:xfrm>
              <a:off x="1349355" y="3110565"/>
              <a:ext cx="1693292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825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엔지니어링 직원 수 증가 추이</a:t>
              </a:r>
              <a:endParaRPr kumimoji="1" lang="ko-Kore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21E1C9F-DC34-B641-867A-BD953A1E9F69}"/>
              </a:ext>
            </a:extLst>
          </p:cNvPr>
          <p:cNvGrpSpPr/>
          <p:nvPr/>
        </p:nvGrpSpPr>
        <p:grpSpPr>
          <a:xfrm>
            <a:off x="7761171" y="182211"/>
            <a:ext cx="3567405" cy="3169147"/>
            <a:chOff x="8346387" y="182211"/>
            <a:chExt cx="3567405" cy="3169147"/>
          </a:xfrm>
        </p:grpSpPr>
        <p:cxnSp>
          <p:nvCxnSpPr>
            <p:cNvPr id="107" name="직선 연결선[R] 106">
              <a:extLst>
                <a:ext uri="{FF2B5EF4-FFF2-40B4-BE49-F238E27FC236}">
                  <a16:creationId xmlns:a16="http://schemas.microsoft.com/office/drawing/2014/main" id="{412279D0-7ADB-0744-A660-DB51B23EB7C9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478115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[R] 107">
              <a:extLst>
                <a:ext uri="{FF2B5EF4-FFF2-40B4-BE49-F238E27FC236}">
                  <a16:creationId xmlns:a16="http://schemas.microsoft.com/office/drawing/2014/main" id="{7B20ED19-25F8-9543-BA76-20B366E1F463}"/>
                </a:ext>
              </a:extLst>
            </p:cNvPr>
            <p:cNvCxnSpPr>
              <a:cxnSpLocks/>
            </p:cNvCxnSpPr>
            <p:nvPr/>
          </p:nvCxnSpPr>
          <p:spPr>
            <a:xfrm>
              <a:off x="8844679" y="395131"/>
              <a:ext cx="0" cy="2395604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[R] 108">
              <a:extLst>
                <a:ext uri="{FF2B5EF4-FFF2-40B4-BE49-F238E27FC236}">
                  <a16:creationId xmlns:a16="http://schemas.microsoft.com/office/drawing/2014/main" id="{7B2BC875-55E7-0F4E-B3E2-63F19ED7CC31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808489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[R] 109">
              <a:extLst>
                <a:ext uri="{FF2B5EF4-FFF2-40B4-BE49-F238E27FC236}">
                  <a16:creationId xmlns:a16="http://schemas.microsoft.com/office/drawing/2014/main" id="{70FDE6BB-83E3-F84F-A798-495F9149380D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1138863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[R] 110">
              <a:extLst>
                <a:ext uri="{FF2B5EF4-FFF2-40B4-BE49-F238E27FC236}">
                  <a16:creationId xmlns:a16="http://schemas.microsoft.com/office/drawing/2014/main" id="{92FA4E4B-72AF-A74B-ACB6-F8FA5AADB095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1469238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[R] 111">
              <a:extLst>
                <a:ext uri="{FF2B5EF4-FFF2-40B4-BE49-F238E27FC236}">
                  <a16:creationId xmlns:a16="http://schemas.microsoft.com/office/drawing/2014/main" id="{5ACC19FE-8B1C-F540-9994-DAFE169AA867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1799612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[R] 112">
              <a:extLst>
                <a:ext uri="{FF2B5EF4-FFF2-40B4-BE49-F238E27FC236}">
                  <a16:creationId xmlns:a16="http://schemas.microsoft.com/office/drawing/2014/main" id="{7F775D36-ECBF-B64F-902A-A74583AFE2A5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2129986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[R] 113">
              <a:extLst>
                <a:ext uri="{FF2B5EF4-FFF2-40B4-BE49-F238E27FC236}">
                  <a16:creationId xmlns:a16="http://schemas.microsoft.com/office/drawing/2014/main" id="{AE0DDB65-55B5-6D42-B6C1-3D2586255B6D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2460360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[R] 114">
              <a:extLst>
                <a:ext uri="{FF2B5EF4-FFF2-40B4-BE49-F238E27FC236}">
                  <a16:creationId xmlns:a16="http://schemas.microsoft.com/office/drawing/2014/main" id="{2A6DC68B-B182-514C-AA27-081A940335D8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2790735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[R] 115">
              <a:extLst>
                <a:ext uri="{FF2B5EF4-FFF2-40B4-BE49-F238E27FC236}">
                  <a16:creationId xmlns:a16="http://schemas.microsoft.com/office/drawing/2014/main" id="{FE8EFA60-8007-974A-89C1-CC43CB9D3904}"/>
                </a:ext>
              </a:extLst>
            </p:cNvPr>
            <p:cNvCxnSpPr>
              <a:cxnSpLocks/>
            </p:cNvCxnSpPr>
            <p:nvPr/>
          </p:nvCxnSpPr>
          <p:spPr>
            <a:xfrm>
              <a:off x="9109299" y="2789167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CF16A617-29A7-E24C-9793-0AD64D30279F}"/>
                </a:ext>
              </a:extLst>
            </p:cNvPr>
            <p:cNvSpPr/>
            <p:nvPr/>
          </p:nvSpPr>
          <p:spPr>
            <a:xfrm>
              <a:off x="8919837" y="2706185"/>
              <a:ext cx="150312" cy="93945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 b="1"/>
            </a:p>
          </p:txBody>
        </p:sp>
        <p:cxnSp>
          <p:nvCxnSpPr>
            <p:cNvPr id="118" name="직선 연결선[R] 117">
              <a:extLst>
                <a:ext uri="{FF2B5EF4-FFF2-40B4-BE49-F238E27FC236}">
                  <a16:creationId xmlns:a16="http://schemas.microsoft.com/office/drawing/2014/main" id="{059F8544-4F5D-BB48-9660-92FC2C4BA8B4}"/>
                </a:ext>
              </a:extLst>
            </p:cNvPr>
            <p:cNvCxnSpPr>
              <a:cxnSpLocks/>
            </p:cNvCxnSpPr>
            <p:nvPr/>
          </p:nvCxnSpPr>
          <p:spPr>
            <a:xfrm>
              <a:off x="9411489" y="2790733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6486CF92-CB3F-A94A-B884-01C6024A96D2}"/>
                </a:ext>
              </a:extLst>
            </p:cNvPr>
            <p:cNvCxnSpPr>
              <a:cxnSpLocks/>
            </p:cNvCxnSpPr>
            <p:nvPr/>
          </p:nvCxnSpPr>
          <p:spPr>
            <a:xfrm>
              <a:off x="9685496" y="2792299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[R] 119">
              <a:extLst>
                <a:ext uri="{FF2B5EF4-FFF2-40B4-BE49-F238E27FC236}">
                  <a16:creationId xmlns:a16="http://schemas.microsoft.com/office/drawing/2014/main" id="{F4FBF716-7306-E34B-BE6A-B56E9AF695C2}"/>
                </a:ext>
              </a:extLst>
            </p:cNvPr>
            <p:cNvCxnSpPr>
              <a:cxnSpLocks/>
            </p:cNvCxnSpPr>
            <p:nvPr/>
          </p:nvCxnSpPr>
          <p:spPr>
            <a:xfrm>
              <a:off x="9959502" y="2793865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[R] 120">
              <a:extLst>
                <a:ext uri="{FF2B5EF4-FFF2-40B4-BE49-F238E27FC236}">
                  <a16:creationId xmlns:a16="http://schemas.microsoft.com/office/drawing/2014/main" id="{145647BF-0516-4143-A0DD-AEC254EA3C1B}"/>
                </a:ext>
              </a:extLst>
            </p:cNvPr>
            <p:cNvCxnSpPr>
              <a:cxnSpLocks/>
            </p:cNvCxnSpPr>
            <p:nvPr/>
          </p:nvCxnSpPr>
          <p:spPr>
            <a:xfrm>
              <a:off x="10233509" y="2795431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[R] 121">
              <a:extLst>
                <a:ext uri="{FF2B5EF4-FFF2-40B4-BE49-F238E27FC236}">
                  <a16:creationId xmlns:a16="http://schemas.microsoft.com/office/drawing/2014/main" id="{BCAB4903-0822-3D4D-A0FE-4503E9B07CD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7515" y="2796997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[R] 122">
              <a:extLst>
                <a:ext uri="{FF2B5EF4-FFF2-40B4-BE49-F238E27FC236}">
                  <a16:creationId xmlns:a16="http://schemas.microsoft.com/office/drawing/2014/main" id="{12A23829-09C5-FF49-AB5D-2DB82201839B}"/>
                </a:ext>
              </a:extLst>
            </p:cNvPr>
            <p:cNvCxnSpPr>
              <a:cxnSpLocks/>
            </p:cNvCxnSpPr>
            <p:nvPr/>
          </p:nvCxnSpPr>
          <p:spPr>
            <a:xfrm>
              <a:off x="10781522" y="2798563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[R] 123">
              <a:extLst>
                <a:ext uri="{FF2B5EF4-FFF2-40B4-BE49-F238E27FC236}">
                  <a16:creationId xmlns:a16="http://schemas.microsoft.com/office/drawing/2014/main" id="{573AA741-CB66-A84A-9B92-8180B8904F8D}"/>
                </a:ext>
              </a:extLst>
            </p:cNvPr>
            <p:cNvCxnSpPr>
              <a:cxnSpLocks/>
            </p:cNvCxnSpPr>
            <p:nvPr/>
          </p:nvCxnSpPr>
          <p:spPr>
            <a:xfrm>
              <a:off x="11055528" y="2800129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EC35833-BF7E-AE4A-9B7E-CC605F571F7E}"/>
                </a:ext>
              </a:extLst>
            </p:cNvPr>
            <p:cNvSpPr txBox="1"/>
            <p:nvPr/>
          </p:nvSpPr>
          <p:spPr>
            <a:xfrm>
              <a:off x="8900281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49DCDD1-2D5A-1F49-978C-81690FCDEDD8}"/>
                </a:ext>
              </a:extLst>
            </p:cNvPr>
            <p:cNvSpPr txBox="1"/>
            <p:nvPr/>
          </p:nvSpPr>
          <p:spPr>
            <a:xfrm>
              <a:off x="9162940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762DF41-4E84-E944-93CE-35872D206BC7}"/>
                </a:ext>
              </a:extLst>
            </p:cNvPr>
            <p:cNvSpPr txBox="1"/>
            <p:nvPr/>
          </p:nvSpPr>
          <p:spPr>
            <a:xfrm>
              <a:off x="9453781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94A4011-CA92-F540-AC6E-E44CAA96ADC1}"/>
                </a:ext>
              </a:extLst>
            </p:cNvPr>
            <p:cNvSpPr txBox="1"/>
            <p:nvPr/>
          </p:nvSpPr>
          <p:spPr>
            <a:xfrm>
              <a:off x="9725834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C37FCB8-70E7-CE48-A618-CA41F97855ED}"/>
                </a:ext>
              </a:extLst>
            </p:cNvPr>
            <p:cNvSpPr txBox="1"/>
            <p:nvPr/>
          </p:nvSpPr>
          <p:spPr>
            <a:xfrm>
              <a:off x="9988492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305A9AD-E8FB-824E-A0B8-76435E44F942}"/>
                </a:ext>
              </a:extLst>
            </p:cNvPr>
            <p:cNvSpPr txBox="1"/>
            <p:nvPr/>
          </p:nvSpPr>
          <p:spPr>
            <a:xfrm>
              <a:off x="10279334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38DBAE1-0B3E-CF40-80C7-6AA553DC6EDD}"/>
                </a:ext>
              </a:extLst>
            </p:cNvPr>
            <p:cNvSpPr txBox="1"/>
            <p:nvPr/>
          </p:nvSpPr>
          <p:spPr>
            <a:xfrm>
              <a:off x="10551387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7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5A6347D-E789-EF49-BD63-AA92F1F84253}"/>
                </a:ext>
              </a:extLst>
            </p:cNvPr>
            <p:cNvSpPr txBox="1"/>
            <p:nvPr/>
          </p:nvSpPr>
          <p:spPr>
            <a:xfrm>
              <a:off x="10823440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8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4021793B-A7AF-D34F-B6B0-0C68604A1041}"/>
                </a:ext>
              </a:extLst>
            </p:cNvPr>
            <p:cNvSpPr/>
            <p:nvPr/>
          </p:nvSpPr>
          <p:spPr>
            <a:xfrm>
              <a:off x="9184449" y="2688961"/>
              <a:ext cx="150312" cy="108000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9D3652B8-C954-9F4F-8754-E0A687EC688C}"/>
                </a:ext>
              </a:extLst>
            </p:cNvPr>
            <p:cNvSpPr/>
            <p:nvPr/>
          </p:nvSpPr>
          <p:spPr>
            <a:xfrm>
              <a:off x="9467850" y="2613286"/>
              <a:ext cx="129017" cy="184666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698B64F6-84A3-5C4A-B09C-88E001497DEA}"/>
                </a:ext>
              </a:extLst>
            </p:cNvPr>
            <p:cNvSpPr/>
            <p:nvPr/>
          </p:nvSpPr>
          <p:spPr>
            <a:xfrm>
              <a:off x="9754000" y="2535520"/>
              <a:ext cx="116865" cy="255216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D6A5F007-786B-8A4E-8F12-E39D472E9BEB}"/>
                </a:ext>
              </a:extLst>
            </p:cNvPr>
            <p:cNvSpPr/>
            <p:nvPr/>
          </p:nvSpPr>
          <p:spPr>
            <a:xfrm>
              <a:off x="10028006" y="2253681"/>
              <a:ext cx="100273" cy="541751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F173E36B-6A2B-F946-A6C5-BB4DF6947596}"/>
                </a:ext>
              </a:extLst>
            </p:cNvPr>
            <p:cNvSpPr/>
            <p:nvPr/>
          </p:nvSpPr>
          <p:spPr>
            <a:xfrm>
              <a:off x="10309373" y="1805876"/>
              <a:ext cx="106936" cy="983293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CB28294E-2D24-934C-A437-68360D7CFA7F}"/>
                </a:ext>
              </a:extLst>
            </p:cNvPr>
            <p:cNvSpPr/>
            <p:nvPr/>
          </p:nvSpPr>
          <p:spPr>
            <a:xfrm>
              <a:off x="10592911" y="1448880"/>
              <a:ext cx="100267" cy="1340288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3063A791-CE17-A947-8FF9-B31B13B1F2B9}"/>
                </a:ext>
              </a:extLst>
            </p:cNvPr>
            <p:cNvSpPr/>
            <p:nvPr/>
          </p:nvSpPr>
          <p:spPr>
            <a:xfrm>
              <a:off x="10859092" y="814751"/>
              <a:ext cx="100266" cy="1985378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D6507CD-5E6A-7642-9B45-0C5F2F611E73}"/>
                </a:ext>
              </a:extLst>
            </p:cNvPr>
            <p:cNvSpPr txBox="1"/>
            <p:nvPr/>
          </p:nvSpPr>
          <p:spPr>
            <a:xfrm>
              <a:off x="8370449" y="2682653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7616B85-7BF3-714F-8C84-E134DD13CB0E}"/>
                </a:ext>
              </a:extLst>
            </p:cNvPr>
            <p:cNvSpPr txBox="1"/>
            <p:nvPr/>
          </p:nvSpPr>
          <p:spPr>
            <a:xfrm>
              <a:off x="8370448" y="2371740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100706A-9AB5-D349-AEBE-B6DFADB7CA0D}"/>
                </a:ext>
              </a:extLst>
            </p:cNvPr>
            <p:cNvSpPr txBox="1"/>
            <p:nvPr/>
          </p:nvSpPr>
          <p:spPr>
            <a:xfrm>
              <a:off x="8357724" y="2035602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3C11125-7FD4-D648-AE4B-64062AAC9B45}"/>
                </a:ext>
              </a:extLst>
            </p:cNvPr>
            <p:cNvSpPr txBox="1"/>
            <p:nvPr/>
          </p:nvSpPr>
          <p:spPr>
            <a:xfrm>
              <a:off x="8367583" y="1706084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150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992D14D-9C10-B240-8D4C-925DBBFFADB2}"/>
                </a:ext>
              </a:extLst>
            </p:cNvPr>
            <p:cNvSpPr txBox="1"/>
            <p:nvPr/>
          </p:nvSpPr>
          <p:spPr>
            <a:xfrm>
              <a:off x="8350782" y="1373915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8D6610C1-877A-6C4F-9E95-75761B2790DA}"/>
                </a:ext>
              </a:extLst>
            </p:cNvPr>
            <p:cNvSpPr txBox="1"/>
            <p:nvPr/>
          </p:nvSpPr>
          <p:spPr>
            <a:xfrm>
              <a:off x="8357723" y="1042362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250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6059E50C-68CC-4746-A997-D3AE9EFB13DE}"/>
                </a:ext>
              </a:extLst>
            </p:cNvPr>
            <p:cNvSpPr txBox="1"/>
            <p:nvPr/>
          </p:nvSpPr>
          <p:spPr>
            <a:xfrm>
              <a:off x="8346387" y="708212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56F41CB-0CE5-8A4D-881C-D663D745E20D}"/>
                </a:ext>
              </a:extLst>
            </p:cNvPr>
            <p:cNvSpPr txBox="1"/>
            <p:nvPr/>
          </p:nvSpPr>
          <p:spPr>
            <a:xfrm>
              <a:off x="8357723" y="387589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350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D9FD98C6-4872-6448-82AB-2F55363E3260}"/>
                </a:ext>
              </a:extLst>
            </p:cNvPr>
            <p:cNvGrpSpPr/>
            <p:nvPr/>
          </p:nvGrpSpPr>
          <p:grpSpPr>
            <a:xfrm>
              <a:off x="11167305" y="1638029"/>
              <a:ext cx="746487" cy="323165"/>
              <a:chOff x="11167305" y="1638029"/>
              <a:chExt cx="746487" cy="323165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CCE641A-E0E0-4241-B139-AF617E49F3A8}"/>
                  </a:ext>
                </a:extLst>
              </p:cNvPr>
              <p:cNvSpPr txBox="1"/>
              <p:nvPr/>
            </p:nvSpPr>
            <p:spPr>
              <a:xfrm>
                <a:off x="11231575" y="1638029"/>
                <a:ext cx="682217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750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코드 라인당 </a:t>
                </a:r>
                <a:endParaRPr kumimoji="1" lang="en-US" altLang="ko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  <a:p>
                <a:r>
                  <a:rPr kumimoji="1" lang="ko-KR" altLang="en-US" sz="750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비용</a:t>
                </a:r>
                <a:endParaRPr kumimoji="1" lang="ko-Kore-KR" altLang="en-US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CFB7B7BC-26A3-D943-BF6E-DE76B2E52DE6}"/>
                  </a:ext>
                </a:extLst>
              </p:cNvPr>
              <p:cNvSpPr/>
              <p:nvPr/>
            </p:nvSpPr>
            <p:spPr>
              <a:xfrm>
                <a:off x="11167305" y="1697789"/>
                <a:ext cx="100266" cy="108038"/>
              </a:xfrm>
              <a:prstGeom prst="rect">
                <a:avLst/>
              </a:prstGeom>
              <a:solidFill>
                <a:srgbClr val="5DA2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350" b="1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D9F88A2-C7FF-DF41-BB2C-6A6C82FC77CE}"/>
                </a:ext>
              </a:extLst>
            </p:cNvPr>
            <p:cNvSpPr txBox="1"/>
            <p:nvPr/>
          </p:nvSpPr>
          <p:spPr>
            <a:xfrm>
              <a:off x="8900281" y="182211"/>
              <a:ext cx="20842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9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시장 선도 소프트웨어 제품의 라이프사이클</a:t>
              </a:r>
              <a:endParaRPr kumimoji="1" lang="ko-Kore-KR" altLang="en-US" sz="9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16D7193A-6BE6-3C42-BB54-C71C42ED9D3C}"/>
                </a:ext>
              </a:extLst>
            </p:cNvPr>
            <p:cNvSpPr txBox="1"/>
            <p:nvPr/>
          </p:nvSpPr>
          <p:spPr>
            <a:xfrm>
              <a:off x="8977829" y="3132067"/>
              <a:ext cx="1693292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825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동일한 기간의 코드 라인당 비용</a:t>
              </a:r>
              <a:endParaRPr kumimoji="1" lang="ko-Kore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988E742-0EE5-AA49-A672-B7BEC5083724}"/>
              </a:ext>
            </a:extLst>
          </p:cNvPr>
          <p:cNvGrpSpPr/>
          <p:nvPr/>
        </p:nvGrpSpPr>
        <p:grpSpPr>
          <a:xfrm>
            <a:off x="4115273" y="177945"/>
            <a:ext cx="3403170" cy="3172616"/>
            <a:chOff x="4398737" y="177945"/>
            <a:chExt cx="3403170" cy="3172616"/>
          </a:xfrm>
        </p:grpSpPr>
        <p:cxnSp>
          <p:nvCxnSpPr>
            <p:cNvPr id="61" name="직선 연결선[R] 60">
              <a:extLst>
                <a:ext uri="{FF2B5EF4-FFF2-40B4-BE49-F238E27FC236}">
                  <a16:creationId xmlns:a16="http://schemas.microsoft.com/office/drawing/2014/main" id="{00D03415-21DA-2140-9144-81A7120BFAC6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563343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61">
              <a:extLst>
                <a:ext uri="{FF2B5EF4-FFF2-40B4-BE49-F238E27FC236}">
                  <a16:creationId xmlns:a16="http://schemas.microsoft.com/office/drawing/2014/main" id="{7711D5CB-D96E-0C43-829C-ADE127BBC30E}"/>
                </a:ext>
              </a:extLst>
            </p:cNvPr>
            <p:cNvCxnSpPr>
              <a:cxnSpLocks/>
            </p:cNvCxnSpPr>
            <p:nvPr/>
          </p:nvCxnSpPr>
          <p:spPr>
            <a:xfrm>
              <a:off x="5582064" y="480359"/>
              <a:ext cx="0" cy="2395604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[R] 62">
              <a:extLst>
                <a:ext uri="{FF2B5EF4-FFF2-40B4-BE49-F238E27FC236}">
                  <a16:creationId xmlns:a16="http://schemas.microsoft.com/office/drawing/2014/main" id="{E94B2181-E4ED-1B43-B2DB-80725F670B1C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893717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[R] 63">
              <a:extLst>
                <a:ext uri="{FF2B5EF4-FFF2-40B4-BE49-F238E27FC236}">
                  <a16:creationId xmlns:a16="http://schemas.microsoft.com/office/drawing/2014/main" id="{4385E2D5-F7D7-064A-BDCB-632BB01CE89C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1224091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953900DC-7CCA-F146-A0D9-4508CB067275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1554466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[R] 65">
              <a:extLst>
                <a:ext uri="{FF2B5EF4-FFF2-40B4-BE49-F238E27FC236}">
                  <a16:creationId xmlns:a16="http://schemas.microsoft.com/office/drawing/2014/main" id="{F7DFB616-56F7-8546-86F9-886EF45265FE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1884840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[R] 66">
              <a:extLst>
                <a:ext uri="{FF2B5EF4-FFF2-40B4-BE49-F238E27FC236}">
                  <a16:creationId xmlns:a16="http://schemas.microsoft.com/office/drawing/2014/main" id="{46B59398-6616-D048-A177-76E3BE2DB133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2215214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[R] 67">
              <a:extLst>
                <a:ext uri="{FF2B5EF4-FFF2-40B4-BE49-F238E27FC236}">
                  <a16:creationId xmlns:a16="http://schemas.microsoft.com/office/drawing/2014/main" id="{F6337FB3-D56B-CD4B-8C42-B783C480AB63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2545588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[R] 68">
              <a:extLst>
                <a:ext uri="{FF2B5EF4-FFF2-40B4-BE49-F238E27FC236}">
                  <a16:creationId xmlns:a16="http://schemas.microsoft.com/office/drawing/2014/main" id="{83A502B9-B5B0-8F44-AC6F-904097F34F0F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2875963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[R] 69">
              <a:extLst>
                <a:ext uri="{FF2B5EF4-FFF2-40B4-BE49-F238E27FC236}">
                  <a16:creationId xmlns:a16="http://schemas.microsoft.com/office/drawing/2014/main" id="{5EA809F5-9494-004C-91F2-92B3B9A08C33}"/>
                </a:ext>
              </a:extLst>
            </p:cNvPr>
            <p:cNvCxnSpPr>
              <a:cxnSpLocks/>
            </p:cNvCxnSpPr>
            <p:nvPr/>
          </p:nvCxnSpPr>
          <p:spPr>
            <a:xfrm>
              <a:off x="5846684" y="2874395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E08C3409-F88F-2C47-A196-1C8C46C0AEE7}"/>
                </a:ext>
              </a:extLst>
            </p:cNvPr>
            <p:cNvSpPr/>
            <p:nvPr/>
          </p:nvSpPr>
          <p:spPr>
            <a:xfrm>
              <a:off x="5657223" y="2205035"/>
              <a:ext cx="110833" cy="680322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 b="1"/>
            </a:p>
          </p:txBody>
        </p:sp>
        <p:cxnSp>
          <p:nvCxnSpPr>
            <p:cNvPr id="72" name="직선 연결선[R] 71">
              <a:extLst>
                <a:ext uri="{FF2B5EF4-FFF2-40B4-BE49-F238E27FC236}">
                  <a16:creationId xmlns:a16="http://schemas.microsoft.com/office/drawing/2014/main" id="{6BB50FD0-8770-3548-BBDE-A55C3C4E4430}"/>
                </a:ext>
              </a:extLst>
            </p:cNvPr>
            <p:cNvCxnSpPr>
              <a:cxnSpLocks/>
            </p:cNvCxnSpPr>
            <p:nvPr/>
          </p:nvCxnSpPr>
          <p:spPr>
            <a:xfrm>
              <a:off x="6148874" y="2875961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[R] 72">
              <a:extLst>
                <a:ext uri="{FF2B5EF4-FFF2-40B4-BE49-F238E27FC236}">
                  <a16:creationId xmlns:a16="http://schemas.microsoft.com/office/drawing/2014/main" id="{337FB598-9286-AF4F-9A24-267CAA890F06}"/>
                </a:ext>
              </a:extLst>
            </p:cNvPr>
            <p:cNvCxnSpPr>
              <a:cxnSpLocks/>
            </p:cNvCxnSpPr>
            <p:nvPr/>
          </p:nvCxnSpPr>
          <p:spPr>
            <a:xfrm>
              <a:off x="6422881" y="2877527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[R] 73">
              <a:extLst>
                <a:ext uri="{FF2B5EF4-FFF2-40B4-BE49-F238E27FC236}">
                  <a16:creationId xmlns:a16="http://schemas.microsoft.com/office/drawing/2014/main" id="{2A91D0D7-A26D-6744-B3F8-F126DF6ECEAD}"/>
                </a:ext>
              </a:extLst>
            </p:cNvPr>
            <p:cNvCxnSpPr>
              <a:cxnSpLocks/>
            </p:cNvCxnSpPr>
            <p:nvPr/>
          </p:nvCxnSpPr>
          <p:spPr>
            <a:xfrm>
              <a:off x="6696887" y="2879093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[R] 74">
              <a:extLst>
                <a:ext uri="{FF2B5EF4-FFF2-40B4-BE49-F238E27FC236}">
                  <a16:creationId xmlns:a16="http://schemas.microsoft.com/office/drawing/2014/main" id="{5FA536A7-266B-4442-B034-8FFF11C3C029}"/>
                </a:ext>
              </a:extLst>
            </p:cNvPr>
            <p:cNvCxnSpPr>
              <a:cxnSpLocks/>
            </p:cNvCxnSpPr>
            <p:nvPr/>
          </p:nvCxnSpPr>
          <p:spPr>
            <a:xfrm>
              <a:off x="6970894" y="2880659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[R] 75">
              <a:extLst>
                <a:ext uri="{FF2B5EF4-FFF2-40B4-BE49-F238E27FC236}">
                  <a16:creationId xmlns:a16="http://schemas.microsoft.com/office/drawing/2014/main" id="{BCF472DB-52BC-B841-85F0-FC1E47B9D7E2}"/>
                </a:ext>
              </a:extLst>
            </p:cNvPr>
            <p:cNvCxnSpPr>
              <a:cxnSpLocks/>
            </p:cNvCxnSpPr>
            <p:nvPr/>
          </p:nvCxnSpPr>
          <p:spPr>
            <a:xfrm>
              <a:off x="7244900" y="2882225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[R] 76">
              <a:extLst>
                <a:ext uri="{FF2B5EF4-FFF2-40B4-BE49-F238E27FC236}">
                  <a16:creationId xmlns:a16="http://schemas.microsoft.com/office/drawing/2014/main" id="{491719EE-7579-0842-8A00-23410C0C6AA5}"/>
                </a:ext>
              </a:extLst>
            </p:cNvPr>
            <p:cNvCxnSpPr>
              <a:cxnSpLocks/>
            </p:cNvCxnSpPr>
            <p:nvPr/>
          </p:nvCxnSpPr>
          <p:spPr>
            <a:xfrm>
              <a:off x="7518907" y="2883791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[R] 77">
              <a:extLst>
                <a:ext uri="{FF2B5EF4-FFF2-40B4-BE49-F238E27FC236}">
                  <a16:creationId xmlns:a16="http://schemas.microsoft.com/office/drawing/2014/main" id="{21E2A87B-6273-F14B-981E-2C95FD9E6BED}"/>
                </a:ext>
              </a:extLst>
            </p:cNvPr>
            <p:cNvCxnSpPr>
              <a:cxnSpLocks/>
            </p:cNvCxnSpPr>
            <p:nvPr/>
          </p:nvCxnSpPr>
          <p:spPr>
            <a:xfrm>
              <a:off x="7792913" y="2885357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EABFD72-C8D5-2A46-9CFB-E181500833FD}"/>
                </a:ext>
              </a:extLst>
            </p:cNvPr>
            <p:cNvSpPr txBox="1"/>
            <p:nvPr/>
          </p:nvSpPr>
          <p:spPr>
            <a:xfrm>
              <a:off x="5637666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C070BE4-F2B4-EE42-AE8F-EEAD0EA85604}"/>
                </a:ext>
              </a:extLst>
            </p:cNvPr>
            <p:cNvSpPr txBox="1"/>
            <p:nvPr/>
          </p:nvSpPr>
          <p:spPr>
            <a:xfrm>
              <a:off x="5900325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A433D4-864D-584D-A7D7-E0F422501346}"/>
                </a:ext>
              </a:extLst>
            </p:cNvPr>
            <p:cNvSpPr txBox="1"/>
            <p:nvPr/>
          </p:nvSpPr>
          <p:spPr>
            <a:xfrm>
              <a:off x="6191166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E9A1456-6CFF-C34B-8532-24586D9CD0E2}"/>
                </a:ext>
              </a:extLst>
            </p:cNvPr>
            <p:cNvSpPr txBox="1"/>
            <p:nvPr/>
          </p:nvSpPr>
          <p:spPr>
            <a:xfrm>
              <a:off x="6463219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FAF6A55-CEFB-9D45-8D40-CAA1F9E88FF0}"/>
                </a:ext>
              </a:extLst>
            </p:cNvPr>
            <p:cNvSpPr txBox="1"/>
            <p:nvPr/>
          </p:nvSpPr>
          <p:spPr>
            <a:xfrm>
              <a:off x="6725877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231502F-58B5-044F-B675-3E8C3D021002}"/>
                </a:ext>
              </a:extLst>
            </p:cNvPr>
            <p:cNvSpPr txBox="1"/>
            <p:nvPr/>
          </p:nvSpPr>
          <p:spPr>
            <a:xfrm>
              <a:off x="7016719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A9E3E1D-4465-894D-98EF-B8F47A0443EE}"/>
                </a:ext>
              </a:extLst>
            </p:cNvPr>
            <p:cNvSpPr txBox="1"/>
            <p:nvPr/>
          </p:nvSpPr>
          <p:spPr>
            <a:xfrm>
              <a:off x="7288772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7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F428DB4-D2A8-604E-9BA9-49FA677137B7}"/>
                </a:ext>
              </a:extLst>
            </p:cNvPr>
            <p:cNvSpPr txBox="1"/>
            <p:nvPr/>
          </p:nvSpPr>
          <p:spPr>
            <a:xfrm>
              <a:off x="7560825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8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1B468CD-6FE8-DF4D-B61D-40E85D8683CA}"/>
                </a:ext>
              </a:extLst>
            </p:cNvPr>
            <p:cNvSpPr/>
            <p:nvPr/>
          </p:nvSpPr>
          <p:spPr>
            <a:xfrm>
              <a:off x="5921835" y="1565238"/>
              <a:ext cx="110833" cy="1323000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FCB9A68-F620-7F47-9CCF-14C48806593A}"/>
                </a:ext>
              </a:extLst>
            </p:cNvPr>
            <p:cNvSpPr/>
            <p:nvPr/>
          </p:nvSpPr>
          <p:spPr>
            <a:xfrm>
              <a:off x="6205234" y="1311359"/>
              <a:ext cx="94348" cy="1571823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129EEC9-113D-F64F-ACCD-94D1851606F0}"/>
                </a:ext>
              </a:extLst>
            </p:cNvPr>
            <p:cNvSpPr/>
            <p:nvPr/>
          </p:nvSpPr>
          <p:spPr>
            <a:xfrm>
              <a:off x="6491385" y="1125125"/>
              <a:ext cx="106924" cy="1750840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ACFA5AC-9306-164D-9699-8F90F97FC7ED}"/>
                </a:ext>
              </a:extLst>
            </p:cNvPr>
            <p:cNvSpPr/>
            <p:nvPr/>
          </p:nvSpPr>
          <p:spPr>
            <a:xfrm>
              <a:off x="6765391" y="980984"/>
              <a:ext cx="84674" cy="1899676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7FB532C8-7E65-3545-BB95-8054449EFB77}"/>
                </a:ext>
              </a:extLst>
            </p:cNvPr>
            <p:cNvSpPr/>
            <p:nvPr/>
          </p:nvSpPr>
          <p:spPr>
            <a:xfrm>
              <a:off x="7046760" y="899980"/>
              <a:ext cx="106935" cy="1974416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ECA9D6B-1293-DF47-99DE-9C44D95BF021}"/>
                </a:ext>
              </a:extLst>
            </p:cNvPr>
            <p:cNvSpPr/>
            <p:nvPr/>
          </p:nvSpPr>
          <p:spPr>
            <a:xfrm>
              <a:off x="7330297" y="823676"/>
              <a:ext cx="100265" cy="2050720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9FBDBB2-00B8-414C-BB6D-4450E8FDB251}"/>
                </a:ext>
              </a:extLst>
            </p:cNvPr>
            <p:cNvSpPr/>
            <p:nvPr/>
          </p:nvSpPr>
          <p:spPr>
            <a:xfrm>
              <a:off x="7596479" y="803421"/>
              <a:ext cx="96911" cy="2079000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0E70B26-0260-6D47-AE9E-C84449357E68}"/>
                </a:ext>
              </a:extLst>
            </p:cNvPr>
            <p:cNvSpPr txBox="1"/>
            <p:nvPr/>
          </p:nvSpPr>
          <p:spPr>
            <a:xfrm>
              <a:off x="5116978" y="2767881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C395111-6D26-8F4A-A445-478C1A1D94DC}"/>
                </a:ext>
              </a:extLst>
            </p:cNvPr>
            <p:cNvSpPr txBox="1"/>
            <p:nvPr/>
          </p:nvSpPr>
          <p:spPr>
            <a:xfrm>
              <a:off x="5116977" y="2438680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200</a:t>
              </a:r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68F2D56-BCC3-9B4C-8DA9-FBEA1317B9A7}"/>
                </a:ext>
              </a:extLst>
            </p:cNvPr>
            <p:cNvSpPr txBox="1"/>
            <p:nvPr/>
          </p:nvSpPr>
          <p:spPr>
            <a:xfrm>
              <a:off x="5101832" y="2093264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9C13A46-8ACE-8644-A60F-93D777E4AE7A}"/>
                </a:ext>
              </a:extLst>
            </p:cNvPr>
            <p:cNvSpPr txBox="1"/>
            <p:nvPr/>
          </p:nvSpPr>
          <p:spPr>
            <a:xfrm>
              <a:off x="5114112" y="1782168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B27BA0A-2AF9-1E4C-96BF-8F82F3553589}"/>
                </a:ext>
              </a:extLst>
            </p:cNvPr>
            <p:cNvSpPr txBox="1"/>
            <p:nvPr/>
          </p:nvSpPr>
          <p:spPr>
            <a:xfrm>
              <a:off x="5097311" y="1449999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CCC1271-EE34-6047-9F2D-3C16FCA0AAD3}"/>
                </a:ext>
              </a:extLst>
            </p:cNvPr>
            <p:cNvSpPr txBox="1"/>
            <p:nvPr/>
          </p:nvSpPr>
          <p:spPr>
            <a:xfrm>
              <a:off x="5104252" y="1127590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BB996A2-DF5E-FD4E-A03B-E9003B13BA76}"/>
                </a:ext>
              </a:extLst>
            </p:cNvPr>
            <p:cNvSpPr txBox="1"/>
            <p:nvPr/>
          </p:nvSpPr>
          <p:spPr>
            <a:xfrm>
              <a:off x="5092916" y="793440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7000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20A9BF4-2A22-914B-AAE2-B6C230E2486C}"/>
                </a:ext>
              </a:extLst>
            </p:cNvPr>
            <p:cNvSpPr txBox="1"/>
            <p:nvPr/>
          </p:nvSpPr>
          <p:spPr>
            <a:xfrm>
              <a:off x="5104252" y="463673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8000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59077B4-7B42-1B41-871F-4DD9F4530F88}"/>
                </a:ext>
              </a:extLst>
            </p:cNvPr>
            <p:cNvSpPr txBox="1"/>
            <p:nvPr/>
          </p:nvSpPr>
          <p:spPr>
            <a:xfrm>
              <a:off x="5654737" y="177945"/>
              <a:ext cx="2084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9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시장 선도 소프트웨어 제품의 라이프사이클</a:t>
              </a:r>
              <a:endParaRPr kumimoji="1" lang="ko-Kore-KR" altLang="en-US" sz="9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492AE2C-3FDC-B54A-A96D-F673A79F12F8}"/>
                </a:ext>
              </a:extLst>
            </p:cNvPr>
            <p:cNvSpPr txBox="1"/>
            <p:nvPr/>
          </p:nvSpPr>
          <p:spPr>
            <a:xfrm>
              <a:off x="4398737" y="466651"/>
              <a:ext cx="55078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ko-KR" altLang="en-US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제품 크기</a:t>
              </a:r>
              <a:endParaRPr kumimoji="1" lang="en-US" altLang="ko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r"/>
              <a:r>
                <a:rPr kumimoji="1" lang="en-US" altLang="ko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(KLOC)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A8468DED-49B5-6745-B5E5-4E90FF77D308}"/>
                </a:ext>
              </a:extLst>
            </p:cNvPr>
            <p:cNvSpPr txBox="1"/>
            <p:nvPr/>
          </p:nvSpPr>
          <p:spPr>
            <a:xfrm>
              <a:off x="5807761" y="3131270"/>
              <a:ext cx="1693292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825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동일한 기간의 생산성</a:t>
              </a:r>
              <a:endParaRPr kumimoji="1" lang="ko-Kore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57" name="직선 연결선[R] 156">
            <a:extLst>
              <a:ext uri="{FF2B5EF4-FFF2-40B4-BE49-F238E27FC236}">
                <a16:creationId xmlns:a16="http://schemas.microsoft.com/office/drawing/2014/main" id="{5547CC14-25F0-B44F-BB7A-0C03BDE49AC2}"/>
              </a:ext>
            </a:extLst>
          </p:cNvPr>
          <p:cNvCxnSpPr>
            <a:cxnSpLocks/>
          </p:cNvCxnSpPr>
          <p:nvPr/>
        </p:nvCxnSpPr>
        <p:spPr>
          <a:xfrm>
            <a:off x="1353758" y="4409977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[R] 157">
            <a:extLst>
              <a:ext uri="{FF2B5EF4-FFF2-40B4-BE49-F238E27FC236}">
                <a16:creationId xmlns:a16="http://schemas.microsoft.com/office/drawing/2014/main" id="{1A0F06D5-6A0A-844F-A3F5-B751D04CFB5C}"/>
              </a:ext>
            </a:extLst>
          </p:cNvPr>
          <p:cNvCxnSpPr>
            <a:cxnSpLocks/>
          </p:cNvCxnSpPr>
          <p:nvPr/>
        </p:nvCxnSpPr>
        <p:spPr>
          <a:xfrm>
            <a:off x="1389585" y="4868412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[R] 158">
            <a:extLst>
              <a:ext uri="{FF2B5EF4-FFF2-40B4-BE49-F238E27FC236}">
                <a16:creationId xmlns:a16="http://schemas.microsoft.com/office/drawing/2014/main" id="{09EFEA72-9017-3845-B89D-00EEAA391956}"/>
              </a:ext>
            </a:extLst>
          </p:cNvPr>
          <p:cNvCxnSpPr>
            <a:cxnSpLocks/>
          </p:cNvCxnSpPr>
          <p:nvPr/>
        </p:nvCxnSpPr>
        <p:spPr>
          <a:xfrm>
            <a:off x="1389585" y="5325860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[R] 159">
            <a:extLst>
              <a:ext uri="{FF2B5EF4-FFF2-40B4-BE49-F238E27FC236}">
                <a16:creationId xmlns:a16="http://schemas.microsoft.com/office/drawing/2014/main" id="{8A492A6D-6DB6-0440-A978-1DCE4FF45587}"/>
              </a:ext>
            </a:extLst>
          </p:cNvPr>
          <p:cNvCxnSpPr>
            <a:cxnSpLocks/>
          </p:cNvCxnSpPr>
          <p:nvPr/>
        </p:nvCxnSpPr>
        <p:spPr>
          <a:xfrm>
            <a:off x="1409360" y="578958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[R] 160">
            <a:extLst>
              <a:ext uri="{FF2B5EF4-FFF2-40B4-BE49-F238E27FC236}">
                <a16:creationId xmlns:a16="http://schemas.microsoft.com/office/drawing/2014/main" id="{C8124BF1-334A-D543-8802-E475DC5110DC}"/>
              </a:ext>
            </a:extLst>
          </p:cNvPr>
          <p:cNvCxnSpPr>
            <a:cxnSpLocks/>
          </p:cNvCxnSpPr>
          <p:nvPr/>
        </p:nvCxnSpPr>
        <p:spPr>
          <a:xfrm>
            <a:off x="1408864" y="623594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604284E0-6760-064F-BEB6-BE0345C69311}"/>
              </a:ext>
            </a:extLst>
          </p:cNvPr>
          <p:cNvSpPr txBox="1"/>
          <p:nvPr/>
        </p:nvSpPr>
        <p:spPr>
          <a:xfrm>
            <a:off x="1539623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B6321E1-3A4B-A346-9B9E-615B931C9EFE}"/>
              </a:ext>
            </a:extLst>
          </p:cNvPr>
          <p:cNvSpPr txBox="1"/>
          <p:nvPr/>
        </p:nvSpPr>
        <p:spPr>
          <a:xfrm>
            <a:off x="1802282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84407A5-E6BD-5C4C-A1B5-2F270733D03E}"/>
              </a:ext>
            </a:extLst>
          </p:cNvPr>
          <p:cNvSpPr txBox="1"/>
          <p:nvPr/>
        </p:nvSpPr>
        <p:spPr>
          <a:xfrm>
            <a:off x="2093123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7650AF-CDB6-F44F-9A1E-DD4E36779F17}"/>
              </a:ext>
            </a:extLst>
          </p:cNvPr>
          <p:cNvSpPr txBox="1"/>
          <p:nvPr/>
        </p:nvSpPr>
        <p:spPr>
          <a:xfrm>
            <a:off x="2365176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1B5E42-E799-4F48-A4AB-7292A23B50DC}"/>
              </a:ext>
            </a:extLst>
          </p:cNvPr>
          <p:cNvSpPr txBox="1"/>
          <p:nvPr/>
        </p:nvSpPr>
        <p:spPr>
          <a:xfrm>
            <a:off x="2627834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10217CE-B8BE-0D41-B8B6-0675726DEFBD}"/>
              </a:ext>
            </a:extLst>
          </p:cNvPr>
          <p:cNvSpPr txBox="1"/>
          <p:nvPr/>
        </p:nvSpPr>
        <p:spPr>
          <a:xfrm>
            <a:off x="2918676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1A3BBF7-D875-9D43-81AA-AE0AE5B699D1}"/>
              </a:ext>
            </a:extLst>
          </p:cNvPr>
          <p:cNvSpPr txBox="1"/>
          <p:nvPr/>
        </p:nvSpPr>
        <p:spPr>
          <a:xfrm>
            <a:off x="3190729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5098A9E-1CCB-5A4D-91CD-398D8FF88112}"/>
              </a:ext>
            </a:extLst>
          </p:cNvPr>
          <p:cNvSpPr txBox="1"/>
          <p:nvPr/>
        </p:nvSpPr>
        <p:spPr>
          <a:xfrm>
            <a:off x="3462782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7CF92E3-19B5-3A42-B7B5-12FF1A8157A0}"/>
              </a:ext>
            </a:extLst>
          </p:cNvPr>
          <p:cNvSpPr txBox="1"/>
          <p:nvPr/>
        </p:nvSpPr>
        <p:spPr>
          <a:xfrm>
            <a:off x="854343" y="6127866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97B66EC-0FB6-414A-AEB7-83566E9ACCAB}"/>
              </a:ext>
            </a:extLst>
          </p:cNvPr>
          <p:cNvSpPr txBox="1"/>
          <p:nvPr/>
        </p:nvSpPr>
        <p:spPr>
          <a:xfrm>
            <a:off x="857588" y="5718849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4661339C-CBA9-DD4F-BB65-4F3A4FA7B50F}"/>
              </a:ext>
            </a:extLst>
          </p:cNvPr>
          <p:cNvSpPr txBox="1"/>
          <p:nvPr/>
        </p:nvSpPr>
        <p:spPr>
          <a:xfrm>
            <a:off x="857588" y="5220703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50%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CE998DC-9476-1948-8B49-9F08EC7D3E6A}"/>
              </a:ext>
            </a:extLst>
          </p:cNvPr>
          <p:cNvSpPr txBox="1"/>
          <p:nvPr/>
        </p:nvSpPr>
        <p:spPr>
          <a:xfrm>
            <a:off x="857588" y="478172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75%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B0C11CC-4C12-BF4D-B93F-FF0A1734D8F0}"/>
              </a:ext>
            </a:extLst>
          </p:cNvPr>
          <p:cNvSpPr txBox="1"/>
          <p:nvPr/>
        </p:nvSpPr>
        <p:spPr>
          <a:xfrm>
            <a:off x="711354" y="4337131"/>
            <a:ext cx="53447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100%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75558DC1-9BDE-BE4A-A438-C16C5B9388D5}"/>
              </a:ext>
            </a:extLst>
          </p:cNvPr>
          <p:cNvSpPr/>
          <p:nvPr/>
        </p:nvSpPr>
        <p:spPr>
          <a:xfrm>
            <a:off x="1534644" y="4337132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D25A9CBA-A845-0040-9EF9-AC7563A1D17D}"/>
              </a:ext>
            </a:extLst>
          </p:cNvPr>
          <p:cNvSpPr/>
          <p:nvPr/>
        </p:nvSpPr>
        <p:spPr>
          <a:xfrm>
            <a:off x="1848568" y="492672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7B27BA60-9C4B-B247-89F5-2D7D0DA17654}"/>
              </a:ext>
            </a:extLst>
          </p:cNvPr>
          <p:cNvSpPr/>
          <p:nvPr/>
        </p:nvSpPr>
        <p:spPr>
          <a:xfrm>
            <a:off x="2122575" y="5800271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053D1746-48D6-004E-8716-50E68F46A891}"/>
              </a:ext>
            </a:extLst>
          </p:cNvPr>
          <p:cNvSpPr/>
          <p:nvPr/>
        </p:nvSpPr>
        <p:spPr>
          <a:xfrm>
            <a:off x="2394309" y="5855169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96232EFB-CF80-9942-A444-17C7B242A169}"/>
              </a:ext>
            </a:extLst>
          </p:cNvPr>
          <p:cNvSpPr/>
          <p:nvPr/>
        </p:nvSpPr>
        <p:spPr>
          <a:xfrm>
            <a:off x="2653691" y="594224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FD236954-888D-8D43-A7A6-CEA99DF52AAD}"/>
              </a:ext>
            </a:extLst>
          </p:cNvPr>
          <p:cNvSpPr/>
          <p:nvPr/>
        </p:nvSpPr>
        <p:spPr>
          <a:xfrm>
            <a:off x="2944594" y="5993008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7C8F2536-EABD-E949-938D-F275188DA897}"/>
              </a:ext>
            </a:extLst>
          </p:cNvPr>
          <p:cNvSpPr/>
          <p:nvPr/>
        </p:nvSpPr>
        <p:spPr>
          <a:xfrm>
            <a:off x="3224163" y="601424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79D81618-3700-654A-B9CA-0A9980E27B48}"/>
              </a:ext>
            </a:extLst>
          </p:cNvPr>
          <p:cNvSpPr/>
          <p:nvPr/>
        </p:nvSpPr>
        <p:spPr>
          <a:xfrm>
            <a:off x="3492607" y="6070774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3" name="직선 연결선[R] 202">
            <a:extLst>
              <a:ext uri="{FF2B5EF4-FFF2-40B4-BE49-F238E27FC236}">
                <a16:creationId xmlns:a16="http://schemas.microsoft.com/office/drawing/2014/main" id="{0C2AE2BD-0166-574E-916A-3374015D9200}"/>
              </a:ext>
            </a:extLst>
          </p:cNvPr>
          <p:cNvCxnSpPr>
            <a:cxnSpLocks/>
            <a:stCxn id="194" idx="5"/>
            <a:endCxn id="195" idx="1"/>
          </p:cNvCxnSpPr>
          <p:nvPr/>
        </p:nvCxnSpPr>
        <p:spPr>
          <a:xfrm>
            <a:off x="1657556" y="4460044"/>
            <a:ext cx="212100" cy="487770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[R] 205">
            <a:extLst>
              <a:ext uri="{FF2B5EF4-FFF2-40B4-BE49-F238E27FC236}">
                <a16:creationId xmlns:a16="http://schemas.microsoft.com/office/drawing/2014/main" id="{7401E7A2-5509-A748-89C7-5A53DC60E919}"/>
              </a:ext>
            </a:extLst>
          </p:cNvPr>
          <p:cNvCxnSpPr>
            <a:cxnSpLocks/>
            <a:stCxn id="195" idx="4"/>
            <a:endCxn id="196" idx="1"/>
          </p:cNvCxnSpPr>
          <p:nvPr/>
        </p:nvCxnSpPr>
        <p:spPr>
          <a:xfrm>
            <a:off x="1920568" y="5070726"/>
            <a:ext cx="223095" cy="750633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[R] 208">
            <a:extLst>
              <a:ext uri="{FF2B5EF4-FFF2-40B4-BE49-F238E27FC236}">
                <a16:creationId xmlns:a16="http://schemas.microsoft.com/office/drawing/2014/main" id="{002AD0CB-AFD5-5547-9A1C-5A79FC8188B9}"/>
              </a:ext>
            </a:extLst>
          </p:cNvPr>
          <p:cNvCxnSpPr>
            <a:cxnSpLocks/>
            <a:stCxn id="196" idx="6"/>
            <a:endCxn id="197" idx="2"/>
          </p:cNvCxnSpPr>
          <p:nvPr/>
        </p:nvCxnSpPr>
        <p:spPr>
          <a:xfrm>
            <a:off x="2266575" y="5872271"/>
            <a:ext cx="127734" cy="54898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[R] 212">
            <a:extLst>
              <a:ext uri="{FF2B5EF4-FFF2-40B4-BE49-F238E27FC236}">
                <a16:creationId xmlns:a16="http://schemas.microsoft.com/office/drawing/2014/main" id="{40388495-B253-D743-AE1B-EFF4F5CEC58E}"/>
              </a:ext>
            </a:extLst>
          </p:cNvPr>
          <p:cNvCxnSpPr>
            <a:cxnSpLocks/>
            <a:stCxn id="197" idx="6"/>
            <a:endCxn id="198" idx="2"/>
          </p:cNvCxnSpPr>
          <p:nvPr/>
        </p:nvCxnSpPr>
        <p:spPr>
          <a:xfrm>
            <a:off x="2538309" y="5927169"/>
            <a:ext cx="115382" cy="87077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[R] 216">
            <a:extLst>
              <a:ext uri="{FF2B5EF4-FFF2-40B4-BE49-F238E27FC236}">
                <a16:creationId xmlns:a16="http://schemas.microsoft.com/office/drawing/2014/main" id="{4A527FEC-A61F-0742-9C0D-5C26DD38981A}"/>
              </a:ext>
            </a:extLst>
          </p:cNvPr>
          <p:cNvCxnSpPr>
            <a:cxnSpLocks/>
            <a:stCxn id="198" idx="6"/>
            <a:endCxn id="199" idx="2"/>
          </p:cNvCxnSpPr>
          <p:nvPr/>
        </p:nvCxnSpPr>
        <p:spPr>
          <a:xfrm>
            <a:off x="2797691" y="6014246"/>
            <a:ext cx="146903" cy="50762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[R] 219">
            <a:extLst>
              <a:ext uri="{FF2B5EF4-FFF2-40B4-BE49-F238E27FC236}">
                <a16:creationId xmlns:a16="http://schemas.microsoft.com/office/drawing/2014/main" id="{05E9E78D-12D6-0C4E-B0F3-2804A587462B}"/>
              </a:ext>
            </a:extLst>
          </p:cNvPr>
          <p:cNvCxnSpPr>
            <a:cxnSpLocks/>
            <a:stCxn id="199" idx="6"/>
            <a:endCxn id="200" idx="2"/>
          </p:cNvCxnSpPr>
          <p:nvPr/>
        </p:nvCxnSpPr>
        <p:spPr>
          <a:xfrm>
            <a:off x="3088594" y="6065008"/>
            <a:ext cx="135569" cy="21238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[R] 222">
            <a:extLst>
              <a:ext uri="{FF2B5EF4-FFF2-40B4-BE49-F238E27FC236}">
                <a16:creationId xmlns:a16="http://schemas.microsoft.com/office/drawing/2014/main" id="{01FBAB5D-8110-FC4A-B9A3-AB2DCBBABB02}"/>
              </a:ext>
            </a:extLst>
          </p:cNvPr>
          <p:cNvCxnSpPr>
            <a:cxnSpLocks/>
            <a:stCxn id="200" idx="6"/>
            <a:endCxn id="201" idx="2"/>
          </p:cNvCxnSpPr>
          <p:nvPr/>
        </p:nvCxnSpPr>
        <p:spPr>
          <a:xfrm>
            <a:off x="3368163" y="6086246"/>
            <a:ext cx="124444" cy="56528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17108AF1-DC8E-934F-88A6-D8B0476B42E0}"/>
              </a:ext>
            </a:extLst>
          </p:cNvPr>
          <p:cNvSpPr txBox="1"/>
          <p:nvPr/>
        </p:nvSpPr>
        <p:spPr>
          <a:xfrm>
            <a:off x="1543274" y="4006805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생산성 </a:t>
            </a:r>
            <a:r>
              <a:rPr kumimoji="1" lang="en-US" altLang="ko-KR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/</a:t>
            </a:r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출시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F63785E-732F-5E4C-9833-46B79D10BD09}"/>
              </a:ext>
            </a:extLst>
          </p:cNvPr>
          <p:cNvSpPr txBox="1"/>
          <p:nvPr/>
        </p:nvSpPr>
        <p:spPr>
          <a:xfrm rot="16200000">
            <a:off x="-125434" y="5180716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생산성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33" name="직선 연결선[R] 232">
            <a:extLst>
              <a:ext uri="{FF2B5EF4-FFF2-40B4-BE49-F238E27FC236}">
                <a16:creationId xmlns:a16="http://schemas.microsoft.com/office/drawing/2014/main" id="{5A836503-4EA2-1241-B655-CB3ACD742AA7}"/>
              </a:ext>
            </a:extLst>
          </p:cNvPr>
          <p:cNvCxnSpPr>
            <a:cxnSpLocks/>
          </p:cNvCxnSpPr>
          <p:nvPr/>
        </p:nvCxnSpPr>
        <p:spPr>
          <a:xfrm>
            <a:off x="5158573" y="433409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[R] 233">
            <a:extLst>
              <a:ext uri="{FF2B5EF4-FFF2-40B4-BE49-F238E27FC236}">
                <a16:creationId xmlns:a16="http://schemas.microsoft.com/office/drawing/2014/main" id="{FF30CCF5-4457-EB4F-90D4-2CE55E3120EA}"/>
              </a:ext>
            </a:extLst>
          </p:cNvPr>
          <p:cNvCxnSpPr>
            <a:cxnSpLocks/>
          </p:cNvCxnSpPr>
          <p:nvPr/>
        </p:nvCxnSpPr>
        <p:spPr>
          <a:xfrm>
            <a:off x="5194400" y="4792533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[R] 234">
            <a:extLst>
              <a:ext uri="{FF2B5EF4-FFF2-40B4-BE49-F238E27FC236}">
                <a16:creationId xmlns:a16="http://schemas.microsoft.com/office/drawing/2014/main" id="{4429147D-9FAA-A646-8269-4D8AD1F7A169}"/>
              </a:ext>
            </a:extLst>
          </p:cNvPr>
          <p:cNvCxnSpPr>
            <a:cxnSpLocks/>
          </p:cNvCxnSpPr>
          <p:nvPr/>
        </p:nvCxnSpPr>
        <p:spPr>
          <a:xfrm>
            <a:off x="5194400" y="5249981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[R] 235">
            <a:extLst>
              <a:ext uri="{FF2B5EF4-FFF2-40B4-BE49-F238E27FC236}">
                <a16:creationId xmlns:a16="http://schemas.microsoft.com/office/drawing/2014/main" id="{B93EDBCF-CC80-7F42-B194-AEBF73433631}"/>
              </a:ext>
            </a:extLst>
          </p:cNvPr>
          <p:cNvCxnSpPr>
            <a:cxnSpLocks/>
          </p:cNvCxnSpPr>
          <p:nvPr/>
        </p:nvCxnSpPr>
        <p:spPr>
          <a:xfrm>
            <a:off x="5214175" y="5713709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[R] 236">
            <a:extLst>
              <a:ext uri="{FF2B5EF4-FFF2-40B4-BE49-F238E27FC236}">
                <a16:creationId xmlns:a16="http://schemas.microsoft.com/office/drawing/2014/main" id="{35EE9FE8-3EBB-7945-ABEE-D965BCEFCE15}"/>
              </a:ext>
            </a:extLst>
          </p:cNvPr>
          <p:cNvCxnSpPr>
            <a:cxnSpLocks/>
          </p:cNvCxnSpPr>
          <p:nvPr/>
        </p:nvCxnSpPr>
        <p:spPr>
          <a:xfrm>
            <a:off x="5213679" y="6160069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23277802-8F1A-6146-B48F-2DBE7944BFC7}"/>
              </a:ext>
            </a:extLst>
          </p:cNvPr>
          <p:cNvSpPr txBox="1"/>
          <p:nvPr/>
        </p:nvSpPr>
        <p:spPr>
          <a:xfrm>
            <a:off x="5344438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832A827-5DA9-B542-A5BF-B656D73D31E9}"/>
              </a:ext>
            </a:extLst>
          </p:cNvPr>
          <p:cNvSpPr txBox="1"/>
          <p:nvPr/>
        </p:nvSpPr>
        <p:spPr>
          <a:xfrm>
            <a:off x="5607097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7E069180-BE4A-9C4B-9A3B-DB0BD6BC8D39}"/>
              </a:ext>
            </a:extLst>
          </p:cNvPr>
          <p:cNvSpPr txBox="1"/>
          <p:nvPr/>
        </p:nvSpPr>
        <p:spPr>
          <a:xfrm>
            <a:off x="5897938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50FFD7E-9EFF-874B-88D8-9F4546DF581B}"/>
              </a:ext>
            </a:extLst>
          </p:cNvPr>
          <p:cNvSpPr txBox="1"/>
          <p:nvPr/>
        </p:nvSpPr>
        <p:spPr>
          <a:xfrm>
            <a:off x="6169991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6B1E83AF-F668-1C44-A4EE-CF4360B9DC35}"/>
              </a:ext>
            </a:extLst>
          </p:cNvPr>
          <p:cNvSpPr txBox="1"/>
          <p:nvPr/>
        </p:nvSpPr>
        <p:spPr>
          <a:xfrm>
            <a:off x="6432649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E737B99F-9EC7-3E43-906A-4D5705E46CC5}"/>
              </a:ext>
            </a:extLst>
          </p:cNvPr>
          <p:cNvSpPr txBox="1"/>
          <p:nvPr/>
        </p:nvSpPr>
        <p:spPr>
          <a:xfrm>
            <a:off x="6723491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9F5A2B1-70EA-3047-9B13-11AFBD5B8B68}"/>
              </a:ext>
            </a:extLst>
          </p:cNvPr>
          <p:cNvSpPr txBox="1"/>
          <p:nvPr/>
        </p:nvSpPr>
        <p:spPr>
          <a:xfrm>
            <a:off x="6995544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0A4A28BA-72F6-0342-9F14-2E089AEFE491}"/>
              </a:ext>
            </a:extLst>
          </p:cNvPr>
          <p:cNvSpPr txBox="1"/>
          <p:nvPr/>
        </p:nvSpPr>
        <p:spPr>
          <a:xfrm>
            <a:off x="7267597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0B1CDBC-9D01-5E4D-855A-3BEC89A60148}"/>
              </a:ext>
            </a:extLst>
          </p:cNvPr>
          <p:cNvSpPr txBox="1"/>
          <p:nvPr/>
        </p:nvSpPr>
        <p:spPr>
          <a:xfrm>
            <a:off x="4212432" y="6051987"/>
            <a:ext cx="86774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BD05F90E-0E7D-1941-ADFE-F6FD831A1F29}"/>
              </a:ext>
            </a:extLst>
          </p:cNvPr>
          <p:cNvSpPr txBox="1"/>
          <p:nvPr/>
        </p:nvSpPr>
        <p:spPr>
          <a:xfrm>
            <a:off x="4134679" y="5642970"/>
            <a:ext cx="94873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$5,000,000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D6BB209A-91D2-E04A-B1BE-691F97371412}"/>
              </a:ext>
            </a:extLst>
          </p:cNvPr>
          <p:cNvSpPr txBox="1"/>
          <p:nvPr/>
        </p:nvSpPr>
        <p:spPr>
          <a:xfrm>
            <a:off x="4215677" y="5144824"/>
            <a:ext cx="86773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$10,000,000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8F6FB902-0CBE-9D45-AACE-BA0F8EBE2FED}"/>
              </a:ext>
            </a:extLst>
          </p:cNvPr>
          <p:cNvSpPr txBox="1"/>
          <p:nvPr/>
        </p:nvSpPr>
        <p:spPr>
          <a:xfrm>
            <a:off x="4215677" y="4701209"/>
            <a:ext cx="86773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$15,000,000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02BD01A-151D-A744-B0B3-093776E6E088}"/>
              </a:ext>
            </a:extLst>
          </p:cNvPr>
          <p:cNvSpPr txBox="1"/>
          <p:nvPr/>
        </p:nvSpPr>
        <p:spPr>
          <a:xfrm>
            <a:off x="4084983" y="4261252"/>
            <a:ext cx="96566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$20,000,000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DF0300FE-2A78-F240-9379-75FBE1B679C9}"/>
              </a:ext>
            </a:extLst>
          </p:cNvPr>
          <p:cNvSpPr/>
          <p:nvPr/>
        </p:nvSpPr>
        <p:spPr>
          <a:xfrm>
            <a:off x="5370533" y="6070174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2C1B70DD-2009-FB4F-93E2-5010D65EF64D}"/>
              </a:ext>
            </a:extLst>
          </p:cNvPr>
          <p:cNvSpPr/>
          <p:nvPr/>
        </p:nvSpPr>
        <p:spPr>
          <a:xfrm>
            <a:off x="5637666" y="5964283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61CE9BF1-DB0B-554D-BFC8-0EBF61D27D9F}"/>
              </a:ext>
            </a:extLst>
          </p:cNvPr>
          <p:cNvSpPr/>
          <p:nvPr/>
        </p:nvSpPr>
        <p:spPr>
          <a:xfrm>
            <a:off x="5921835" y="5892283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15F93D1A-985A-2B48-83AC-5429B9F317A9}"/>
              </a:ext>
            </a:extLst>
          </p:cNvPr>
          <p:cNvSpPr/>
          <p:nvPr/>
        </p:nvSpPr>
        <p:spPr>
          <a:xfrm>
            <a:off x="6199124" y="5779290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C3034528-BAE4-104C-B575-5E35EE18A238}"/>
              </a:ext>
            </a:extLst>
          </p:cNvPr>
          <p:cNvSpPr/>
          <p:nvPr/>
        </p:nvSpPr>
        <p:spPr>
          <a:xfrm>
            <a:off x="6454309" y="5614835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04EFC539-3947-F042-98F4-3EF99D75C533}"/>
              </a:ext>
            </a:extLst>
          </p:cNvPr>
          <p:cNvSpPr/>
          <p:nvPr/>
        </p:nvSpPr>
        <p:spPr>
          <a:xfrm>
            <a:off x="6779161" y="5159534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5959A8CD-53F0-DC4D-9A47-06E052A0FF8B}"/>
              </a:ext>
            </a:extLst>
          </p:cNvPr>
          <p:cNvSpPr/>
          <p:nvPr/>
        </p:nvSpPr>
        <p:spPr>
          <a:xfrm>
            <a:off x="7009695" y="4815245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1E8D2CFA-EAD8-CD49-B192-55DF6B7690C6}"/>
              </a:ext>
            </a:extLst>
          </p:cNvPr>
          <p:cNvSpPr/>
          <p:nvPr/>
        </p:nvSpPr>
        <p:spPr>
          <a:xfrm>
            <a:off x="7286562" y="426548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9" name="직선 연결선[R] 258">
            <a:extLst>
              <a:ext uri="{FF2B5EF4-FFF2-40B4-BE49-F238E27FC236}">
                <a16:creationId xmlns:a16="http://schemas.microsoft.com/office/drawing/2014/main" id="{D2A3D03F-0470-774D-B265-4277468637C1}"/>
              </a:ext>
            </a:extLst>
          </p:cNvPr>
          <p:cNvCxnSpPr>
            <a:cxnSpLocks/>
            <a:stCxn id="251" idx="6"/>
            <a:endCxn id="252" idx="3"/>
          </p:cNvCxnSpPr>
          <p:nvPr/>
        </p:nvCxnSpPr>
        <p:spPr>
          <a:xfrm flipV="1">
            <a:off x="5514533" y="6087195"/>
            <a:ext cx="144221" cy="54979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[R] 259">
            <a:extLst>
              <a:ext uri="{FF2B5EF4-FFF2-40B4-BE49-F238E27FC236}">
                <a16:creationId xmlns:a16="http://schemas.microsoft.com/office/drawing/2014/main" id="{7FD856B4-7AF7-E84B-8DD6-EA19E104614D}"/>
              </a:ext>
            </a:extLst>
          </p:cNvPr>
          <p:cNvCxnSpPr>
            <a:cxnSpLocks/>
            <a:stCxn id="252" idx="6"/>
            <a:endCxn id="253" idx="2"/>
          </p:cNvCxnSpPr>
          <p:nvPr/>
        </p:nvCxnSpPr>
        <p:spPr>
          <a:xfrm flipV="1">
            <a:off x="5781666" y="5964283"/>
            <a:ext cx="140169" cy="72000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[R] 260">
            <a:extLst>
              <a:ext uri="{FF2B5EF4-FFF2-40B4-BE49-F238E27FC236}">
                <a16:creationId xmlns:a16="http://schemas.microsoft.com/office/drawing/2014/main" id="{5877C151-132C-7C46-B32A-3896CF3EBDB7}"/>
              </a:ext>
            </a:extLst>
          </p:cNvPr>
          <p:cNvCxnSpPr>
            <a:cxnSpLocks/>
            <a:stCxn id="253" idx="6"/>
            <a:endCxn id="254" idx="3"/>
          </p:cNvCxnSpPr>
          <p:nvPr/>
        </p:nvCxnSpPr>
        <p:spPr>
          <a:xfrm flipV="1">
            <a:off x="6065835" y="5902202"/>
            <a:ext cx="154377" cy="62081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[R] 261">
            <a:extLst>
              <a:ext uri="{FF2B5EF4-FFF2-40B4-BE49-F238E27FC236}">
                <a16:creationId xmlns:a16="http://schemas.microsoft.com/office/drawing/2014/main" id="{16FF8F21-4734-6B44-A18D-BD02F37F8A3C}"/>
              </a:ext>
            </a:extLst>
          </p:cNvPr>
          <p:cNvCxnSpPr>
            <a:cxnSpLocks/>
            <a:stCxn id="254" idx="6"/>
            <a:endCxn id="255" idx="3"/>
          </p:cNvCxnSpPr>
          <p:nvPr/>
        </p:nvCxnSpPr>
        <p:spPr>
          <a:xfrm flipV="1">
            <a:off x="6343124" y="5737747"/>
            <a:ext cx="132273" cy="113543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[R] 262">
            <a:extLst>
              <a:ext uri="{FF2B5EF4-FFF2-40B4-BE49-F238E27FC236}">
                <a16:creationId xmlns:a16="http://schemas.microsoft.com/office/drawing/2014/main" id="{61975C68-8A02-A446-85A1-5A4EA3501D9F}"/>
              </a:ext>
            </a:extLst>
          </p:cNvPr>
          <p:cNvCxnSpPr>
            <a:cxnSpLocks/>
            <a:stCxn id="255" idx="7"/>
            <a:endCxn id="256" idx="3"/>
          </p:cNvCxnSpPr>
          <p:nvPr/>
        </p:nvCxnSpPr>
        <p:spPr>
          <a:xfrm flipV="1">
            <a:off x="6577221" y="5282446"/>
            <a:ext cx="223028" cy="353477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[R] 263">
            <a:extLst>
              <a:ext uri="{FF2B5EF4-FFF2-40B4-BE49-F238E27FC236}">
                <a16:creationId xmlns:a16="http://schemas.microsoft.com/office/drawing/2014/main" id="{EFABA347-3C9C-1D47-BFB9-7619A2CC5350}"/>
              </a:ext>
            </a:extLst>
          </p:cNvPr>
          <p:cNvCxnSpPr>
            <a:cxnSpLocks/>
            <a:stCxn id="256" idx="7"/>
            <a:endCxn id="257" idx="3"/>
          </p:cNvCxnSpPr>
          <p:nvPr/>
        </p:nvCxnSpPr>
        <p:spPr>
          <a:xfrm flipV="1">
            <a:off x="6902073" y="4938157"/>
            <a:ext cx="128710" cy="242465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[R] 264">
            <a:extLst>
              <a:ext uri="{FF2B5EF4-FFF2-40B4-BE49-F238E27FC236}">
                <a16:creationId xmlns:a16="http://schemas.microsoft.com/office/drawing/2014/main" id="{F12DEF3D-212D-2643-96AB-9DA946CAD57D}"/>
              </a:ext>
            </a:extLst>
          </p:cNvPr>
          <p:cNvCxnSpPr>
            <a:cxnSpLocks/>
            <a:stCxn id="257" idx="7"/>
            <a:endCxn id="258" idx="3"/>
          </p:cNvCxnSpPr>
          <p:nvPr/>
        </p:nvCxnSpPr>
        <p:spPr>
          <a:xfrm flipV="1">
            <a:off x="7132607" y="4388398"/>
            <a:ext cx="175043" cy="447935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E16A858A-70DC-B945-AB37-E6D4314B3B21}"/>
              </a:ext>
            </a:extLst>
          </p:cNvPr>
          <p:cNvSpPr txBox="1"/>
          <p:nvPr/>
        </p:nvSpPr>
        <p:spPr>
          <a:xfrm>
            <a:off x="5403324" y="6377641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출시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A0A84D0F-43E8-F149-ACC3-91250E2F6E39}"/>
              </a:ext>
            </a:extLst>
          </p:cNvPr>
          <p:cNvSpPr txBox="1"/>
          <p:nvPr/>
        </p:nvSpPr>
        <p:spPr>
          <a:xfrm rot="16200000">
            <a:off x="3350446" y="5164472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월 인건비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056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6F657CB3-A52D-3E4C-8846-0A72C4ED90C0}"/>
              </a:ext>
            </a:extLst>
          </p:cNvPr>
          <p:cNvSpPr/>
          <p:nvPr/>
        </p:nvSpPr>
        <p:spPr>
          <a:xfrm>
            <a:off x="791101" y="393006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E9326EC-6A01-8F4C-98B2-C68547F6C909}"/>
              </a:ext>
            </a:extLst>
          </p:cNvPr>
          <p:cNvGrpSpPr/>
          <p:nvPr/>
        </p:nvGrpSpPr>
        <p:grpSpPr>
          <a:xfrm>
            <a:off x="1008814" y="513550"/>
            <a:ext cx="2179067" cy="468000"/>
            <a:chOff x="2175218" y="1251857"/>
            <a:chExt cx="2179067" cy="46800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9583798-EB34-FC42-A54E-D9BD050564F2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E3B2B2-D0AE-5C40-A29B-0ADAF078CED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22ABB51-3573-BD47-9D72-644906AD744A}"/>
              </a:ext>
            </a:extLst>
          </p:cNvPr>
          <p:cNvSpPr txBox="1"/>
          <p:nvPr/>
        </p:nvSpPr>
        <p:spPr>
          <a:xfrm>
            <a:off x="859615" y="129007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1931884-278A-E344-B40B-860AA89A44D6}"/>
              </a:ext>
            </a:extLst>
          </p:cNvPr>
          <p:cNvSpPr/>
          <p:nvPr/>
        </p:nvSpPr>
        <p:spPr>
          <a:xfrm>
            <a:off x="791101" y="146785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9CBECC6-5CA3-794F-BC80-684BADCA3C11}"/>
              </a:ext>
            </a:extLst>
          </p:cNvPr>
          <p:cNvSpPr/>
          <p:nvPr/>
        </p:nvSpPr>
        <p:spPr>
          <a:xfrm>
            <a:off x="791100" y="2370191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F45A5F-9936-9B49-8170-7ADEC506367A}"/>
              </a:ext>
            </a:extLst>
          </p:cNvPr>
          <p:cNvSpPr txBox="1"/>
          <p:nvPr/>
        </p:nvSpPr>
        <p:spPr>
          <a:xfrm>
            <a:off x="859613" y="3799234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com.mycompany.myapp.service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DA51194-F7B9-A649-AEB8-3072D8E61663}"/>
              </a:ext>
            </a:extLst>
          </p:cNvPr>
          <p:cNvSpPr/>
          <p:nvPr/>
        </p:nvSpPr>
        <p:spPr>
          <a:xfrm>
            <a:off x="791100" y="2123970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BB24825-9B41-4A40-9EB8-7E2791431B1D}"/>
              </a:ext>
            </a:extLst>
          </p:cNvPr>
          <p:cNvGrpSpPr/>
          <p:nvPr/>
        </p:nvGrpSpPr>
        <p:grpSpPr>
          <a:xfrm>
            <a:off x="997621" y="2550107"/>
            <a:ext cx="2179067" cy="468000"/>
            <a:chOff x="4453054" y="3151014"/>
            <a:chExt cx="2179067" cy="46800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D04E29A-E4F5-644F-B0FA-D2F808256AF9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895C0B-C828-084C-A688-6F0840A5D9A4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E80EB9D-3D22-6E4E-8BE0-C988B9E262A6}"/>
              </a:ext>
            </a:extLst>
          </p:cNvPr>
          <p:cNvGrpSpPr/>
          <p:nvPr/>
        </p:nvGrpSpPr>
        <p:grpSpPr>
          <a:xfrm>
            <a:off x="997620" y="3288315"/>
            <a:ext cx="2179067" cy="468000"/>
            <a:chOff x="2175218" y="1251857"/>
            <a:chExt cx="2179067" cy="468000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16590B9-2FB8-FC42-84B0-DA67115EA06B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F5AC6A2-9F71-1B42-BB0F-E8D8E7DD10EB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EAF0B0F-0ADC-224F-9829-12A20AC9E959}"/>
              </a:ext>
            </a:extLst>
          </p:cNvPr>
          <p:cNvSpPr/>
          <p:nvPr/>
        </p:nvSpPr>
        <p:spPr>
          <a:xfrm>
            <a:off x="791100" y="4925407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2FCDB0E-4B16-BF4B-8D46-ED1BD511DFB7}"/>
              </a:ext>
            </a:extLst>
          </p:cNvPr>
          <p:cNvSpPr txBox="1"/>
          <p:nvPr/>
        </p:nvSpPr>
        <p:spPr>
          <a:xfrm>
            <a:off x="859613" y="6354450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8559E1C-A9AF-664E-9DB6-0B943F9EC748}"/>
              </a:ext>
            </a:extLst>
          </p:cNvPr>
          <p:cNvSpPr/>
          <p:nvPr/>
        </p:nvSpPr>
        <p:spPr>
          <a:xfrm>
            <a:off x="791100" y="4674440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1E0DFF9-67BF-8248-B11B-D2ED685CBBB5}"/>
              </a:ext>
            </a:extLst>
          </p:cNvPr>
          <p:cNvGrpSpPr/>
          <p:nvPr/>
        </p:nvGrpSpPr>
        <p:grpSpPr>
          <a:xfrm>
            <a:off x="997621" y="5105323"/>
            <a:ext cx="2179067" cy="468000"/>
            <a:chOff x="4453054" y="3151014"/>
            <a:chExt cx="2179067" cy="468000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93251FF-67BB-4C42-8320-A955F2C9D127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6669EAF-484C-9041-9103-F3E99CE8C994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68F0AAD-1EE5-D14A-A955-3957D9ADE1E3}"/>
              </a:ext>
            </a:extLst>
          </p:cNvPr>
          <p:cNvGrpSpPr/>
          <p:nvPr/>
        </p:nvGrpSpPr>
        <p:grpSpPr>
          <a:xfrm>
            <a:off x="997620" y="5843531"/>
            <a:ext cx="2179067" cy="468000"/>
            <a:chOff x="2175218" y="1251857"/>
            <a:chExt cx="2179067" cy="468000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5DD1A7C-22B0-5A41-9D2F-DA64BC24E2E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1730AD3-D6C6-D74E-94B6-62767AC639CF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6C249DE-BF05-C144-8C0E-6A247C6117BB}"/>
              </a:ext>
            </a:extLst>
          </p:cNvPr>
          <p:cNvCxnSpPr>
            <a:cxnSpLocks/>
            <a:stCxn id="39" idx="2"/>
            <a:endCxn id="48" idx="0"/>
          </p:cNvCxnSpPr>
          <p:nvPr/>
        </p:nvCxnSpPr>
        <p:spPr>
          <a:xfrm flipH="1">
            <a:off x="2087154" y="981550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915C0E8-8D00-E74D-8074-0359AEB4C622}"/>
              </a:ext>
            </a:extLst>
          </p:cNvPr>
          <p:cNvSpPr/>
          <p:nvPr/>
        </p:nvSpPr>
        <p:spPr>
          <a:xfrm>
            <a:off x="1415174" y="1653452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B7F1EB0-B642-364C-B2B7-2EE74AF6598E}"/>
              </a:ext>
            </a:extLst>
          </p:cNvPr>
          <p:cNvSpPr/>
          <p:nvPr/>
        </p:nvSpPr>
        <p:spPr>
          <a:xfrm>
            <a:off x="1415173" y="420318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D03B0F9-159A-BE45-BBA2-4B7D1798E369}"/>
              </a:ext>
            </a:extLst>
          </p:cNvPr>
          <p:cNvCxnSpPr>
            <a:cxnSpLocks/>
            <a:stCxn id="50" idx="2"/>
            <a:endCxn id="57" idx="0"/>
          </p:cNvCxnSpPr>
          <p:nvPr/>
        </p:nvCxnSpPr>
        <p:spPr>
          <a:xfrm>
            <a:off x="2087154" y="3756315"/>
            <a:ext cx="0" cy="136767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470112B-64CC-AA4A-BF38-C854B9F28F20}"/>
              </a:ext>
            </a:extLst>
          </p:cNvPr>
          <p:cNvCxnSpPr>
            <a:cxnSpLocks/>
            <a:stCxn id="50" idx="0"/>
            <a:endCxn id="48" idx="2"/>
          </p:cNvCxnSpPr>
          <p:nvPr/>
        </p:nvCxnSpPr>
        <p:spPr>
          <a:xfrm flipV="1">
            <a:off x="2087154" y="3007351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8DD4405-8224-0C40-B943-51657646EC20}"/>
              </a:ext>
            </a:extLst>
          </p:cNvPr>
          <p:cNvCxnSpPr>
            <a:cxnSpLocks/>
            <a:stCxn id="59" idx="0"/>
            <a:endCxn id="57" idx="2"/>
          </p:cNvCxnSpPr>
          <p:nvPr/>
        </p:nvCxnSpPr>
        <p:spPr>
          <a:xfrm flipV="1">
            <a:off x="2087154" y="5562567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E78E182-706E-914D-B16A-30B60C6BE8BD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3187881" y="747550"/>
            <a:ext cx="1594431" cy="2565212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6E4CE86-64B6-6E45-A79C-C50428C52763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3176688" y="3288315"/>
            <a:ext cx="1605624" cy="2051008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FD14DB6-4AB7-E247-8A09-11D8B140BD1A}"/>
              </a:ext>
            </a:extLst>
          </p:cNvPr>
          <p:cNvSpPr/>
          <p:nvPr/>
        </p:nvSpPr>
        <p:spPr>
          <a:xfrm>
            <a:off x="6040951" y="393006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63D02203-58AE-664A-8DD0-1B67E78E9EA9}"/>
              </a:ext>
            </a:extLst>
          </p:cNvPr>
          <p:cNvGrpSpPr/>
          <p:nvPr/>
        </p:nvGrpSpPr>
        <p:grpSpPr>
          <a:xfrm>
            <a:off x="6258664" y="513550"/>
            <a:ext cx="2179067" cy="468000"/>
            <a:chOff x="2175218" y="1251857"/>
            <a:chExt cx="2179067" cy="46800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74A0612-696A-1A44-8895-9ACB505E46AD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C2D9883-D4B6-954E-9F7F-BBC8E708D7D3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5FCB5EF1-2CBD-9747-80E2-E2DBAF00032D}"/>
              </a:ext>
            </a:extLst>
          </p:cNvPr>
          <p:cNvSpPr txBox="1"/>
          <p:nvPr/>
        </p:nvSpPr>
        <p:spPr>
          <a:xfrm>
            <a:off x="6109465" y="129007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792F710-80F1-2A44-9770-5E1F44EC9950}"/>
              </a:ext>
            </a:extLst>
          </p:cNvPr>
          <p:cNvSpPr/>
          <p:nvPr/>
        </p:nvSpPr>
        <p:spPr>
          <a:xfrm>
            <a:off x="6040951" y="146785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1C6E9AC-15E5-FC44-9D6C-9C2A32F82BAF}"/>
              </a:ext>
            </a:extLst>
          </p:cNvPr>
          <p:cNvSpPr/>
          <p:nvPr/>
        </p:nvSpPr>
        <p:spPr>
          <a:xfrm>
            <a:off x="6045485" y="2677887"/>
            <a:ext cx="2614495" cy="345709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17719F3-6255-0C44-9A39-555F72B8DC6C}"/>
              </a:ext>
            </a:extLst>
          </p:cNvPr>
          <p:cNvSpPr txBox="1"/>
          <p:nvPr/>
        </p:nvSpPr>
        <p:spPr>
          <a:xfrm>
            <a:off x="6125189" y="5814184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com.mycompany.myapp.orders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7CC7BBD-2906-1449-8112-B2EECAE0E414}"/>
              </a:ext>
            </a:extLst>
          </p:cNvPr>
          <p:cNvSpPr/>
          <p:nvPr/>
        </p:nvSpPr>
        <p:spPr>
          <a:xfrm>
            <a:off x="6045485" y="2431666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0C3F578-F39E-6C44-8EFE-992B7580E120}"/>
              </a:ext>
            </a:extLst>
          </p:cNvPr>
          <p:cNvGrpSpPr/>
          <p:nvPr/>
        </p:nvGrpSpPr>
        <p:grpSpPr>
          <a:xfrm>
            <a:off x="6252006" y="2857803"/>
            <a:ext cx="2179067" cy="468000"/>
            <a:chOff x="4453054" y="3151014"/>
            <a:chExt cx="2179067" cy="468000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4E0880B1-C741-6A42-A1BE-2AE259655EF7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1694BF1-9937-7E46-8DD5-A549EC4C7E22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OrdersComponent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5FC3AC2C-55D6-C14A-BE23-5102C7A34AFB}"/>
              </a:ext>
            </a:extLst>
          </p:cNvPr>
          <p:cNvGrpSpPr/>
          <p:nvPr/>
        </p:nvGrpSpPr>
        <p:grpSpPr>
          <a:xfrm>
            <a:off x="6252005" y="3596011"/>
            <a:ext cx="2179067" cy="468000"/>
            <a:chOff x="2175218" y="1251857"/>
            <a:chExt cx="2179067" cy="468000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D3BB5917-F35D-E643-B456-0669EFE97819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4E62DA8-6AFB-6942-846C-913FFFC6DF45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OrdersComponentmpl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A2102CE0-9A58-074D-A747-D6126C4BF31C}"/>
              </a:ext>
            </a:extLst>
          </p:cNvPr>
          <p:cNvCxnSpPr>
            <a:cxnSpLocks/>
            <a:stCxn id="124" idx="0"/>
            <a:endCxn id="94" idx="2"/>
          </p:cNvCxnSpPr>
          <p:nvPr/>
        </p:nvCxnSpPr>
        <p:spPr>
          <a:xfrm flipV="1">
            <a:off x="7341539" y="3315047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FDF84172-73FC-D943-92DB-37357D30A2C6}"/>
              </a:ext>
            </a:extLst>
          </p:cNvPr>
          <p:cNvGrpSpPr/>
          <p:nvPr/>
        </p:nvGrpSpPr>
        <p:grpSpPr>
          <a:xfrm>
            <a:off x="6258665" y="4507830"/>
            <a:ext cx="2179067" cy="468000"/>
            <a:chOff x="4453054" y="3151014"/>
            <a:chExt cx="2179067" cy="468000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BB6A4992-2BE4-904E-B290-B850F12A808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493117F-708F-C64F-98FE-45EDE80250B1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F649F4B4-CF7B-8D4D-B6C7-8CDC23B002D2}"/>
              </a:ext>
            </a:extLst>
          </p:cNvPr>
          <p:cNvGrpSpPr/>
          <p:nvPr/>
        </p:nvGrpSpPr>
        <p:grpSpPr>
          <a:xfrm>
            <a:off x="6258664" y="5246038"/>
            <a:ext cx="2179067" cy="468000"/>
            <a:chOff x="2175218" y="1251857"/>
            <a:chExt cx="2179067" cy="468000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65BF1E40-48A0-3546-88F2-A58782E6607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A7D1D94-9D24-1341-B4FB-56EFFF171089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826F94AD-0753-A44A-A962-520EB623A885}"/>
              </a:ext>
            </a:extLst>
          </p:cNvPr>
          <p:cNvCxnSpPr>
            <a:cxnSpLocks/>
            <a:stCxn id="131" idx="0"/>
            <a:endCxn id="128" idx="2"/>
          </p:cNvCxnSpPr>
          <p:nvPr/>
        </p:nvCxnSpPr>
        <p:spPr>
          <a:xfrm flipV="1">
            <a:off x="7348198" y="4975830"/>
            <a:ext cx="1" cy="270208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F3D93E9C-AB91-284B-A1E1-74066AE816FE}"/>
              </a:ext>
            </a:extLst>
          </p:cNvPr>
          <p:cNvCxnSpPr>
            <a:cxnSpLocks/>
            <a:stCxn id="124" idx="2"/>
            <a:endCxn id="129" idx="0"/>
          </p:cNvCxnSpPr>
          <p:nvPr/>
        </p:nvCxnSpPr>
        <p:spPr>
          <a:xfrm>
            <a:off x="7341539" y="4064011"/>
            <a:ext cx="6659" cy="46248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FA8F3D3-C2B7-E145-8AFA-BCEC321986F0}"/>
              </a:ext>
            </a:extLst>
          </p:cNvPr>
          <p:cNvSpPr/>
          <p:nvPr/>
        </p:nvSpPr>
        <p:spPr>
          <a:xfrm>
            <a:off x="7355903" y="4120816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2219B1D9-0AE2-BE44-A094-C8F793EB63C3}"/>
              </a:ext>
            </a:extLst>
          </p:cNvPr>
          <p:cNvCxnSpPr>
            <a:cxnSpLocks/>
            <a:stCxn id="79" idx="2"/>
            <a:endCxn id="94" idx="0"/>
          </p:cNvCxnSpPr>
          <p:nvPr/>
        </p:nvCxnSpPr>
        <p:spPr>
          <a:xfrm flipH="1">
            <a:off x="7341539" y="981550"/>
            <a:ext cx="6659" cy="1894915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336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>
            <a:extLst>
              <a:ext uri="{FF2B5EF4-FFF2-40B4-BE49-F238E27FC236}">
                <a16:creationId xmlns:a16="http://schemas.microsoft.com/office/drawing/2014/main" id="{1C2D2A53-399A-DB41-B492-BD0582452555}"/>
              </a:ext>
            </a:extLst>
          </p:cNvPr>
          <p:cNvGrpSpPr/>
          <p:nvPr/>
        </p:nvGrpSpPr>
        <p:grpSpPr>
          <a:xfrm>
            <a:off x="1008814" y="513550"/>
            <a:ext cx="2179067" cy="468000"/>
            <a:chOff x="2175218" y="1251857"/>
            <a:chExt cx="2179067" cy="468000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0E36C2E2-8DFC-3C4B-98B9-4A65424E41BD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1CD4513-6D10-1249-B680-A8189F40EE47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1F6BE8C-E751-F148-A284-C7EB44D587B9}"/>
              </a:ext>
            </a:extLst>
          </p:cNvPr>
          <p:cNvGrpSpPr/>
          <p:nvPr/>
        </p:nvGrpSpPr>
        <p:grpSpPr>
          <a:xfrm>
            <a:off x="997621" y="2550107"/>
            <a:ext cx="2179067" cy="468000"/>
            <a:chOff x="4453054" y="3151014"/>
            <a:chExt cx="2179067" cy="468000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654B180-CA5D-244B-90B5-20BAA115480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D7D3CBF-50E6-CC4C-B186-10EB77D6BB0B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31318F44-BCE6-AA4D-A1A5-22757498E477}"/>
              </a:ext>
            </a:extLst>
          </p:cNvPr>
          <p:cNvGrpSpPr/>
          <p:nvPr/>
        </p:nvGrpSpPr>
        <p:grpSpPr>
          <a:xfrm>
            <a:off x="997620" y="3288315"/>
            <a:ext cx="2179067" cy="468000"/>
            <a:chOff x="2175218" y="1251857"/>
            <a:chExt cx="2179067" cy="468000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0C356A4-398F-AD47-BC23-D2981BD120AE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271C27E-6BE0-CB40-8A14-731D690C2EFF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CF172D-E31F-5643-A11E-E4A4EE1F3C07}"/>
              </a:ext>
            </a:extLst>
          </p:cNvPr>
          <p:cNvGrpSpPr/>
          <p:nvPr/>
        </p:nvGrpSpPr>
        <p:grpSpPr>
          <a:xfrm>
            <a:off x="997621" y="5105323"/>
            <a:ext cx="2179067" cy="468000"/>
            <a:chOff x="4453054" y="3151014"/>
            <a:chExt cx="2179067" cy="468000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2D594785-B0AC-2746-A466-E661C6697BD0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AB903FE-15D7-6D4C-A12B-26A1F908EF18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4D86F25C-D414-934A-92BF-7D25157E1C34}"/>
              </a:ext>
            </a:extLst>
          </p:cNvPr>
          <p:cNvGrpSpPr/>
          <p:nvPr/>
        </p:nvGrpSpPr>
        <p:grpSpPr>
          <a:xfrm>
            <a:off x="997620" y="5843531"/>
            <a:ext cx="2179067" cy="468000"/>
            <a:chOff x="2175218" y="1251857"/>
            <a:chExt cx="2179067" cy="468000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E2E34A8D-69A7-E345-9637-531C59CEFDF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8798D02-E194-3D4F-ADC5-706E32487EE4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04284CF1-5856-F047-BAFC-D829D6376FD8}"/>
              </a:ext>
            </a:extLst>
          </p:cNvPr>
          <p:cNvCxnSpPr>
            <a:cxnSpLocks/>
            <a:stCxn id="70" idx="2"/>
            <a:endCxn id="90" idx="0"/>
          </p:cNvCxnSpPr>
          <p:nvPr/>
        </p:nvCxnSpPr>
        <p:spPr>
          <a:xfrm flipH="1">
            <a:off x="2087154" y="981550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DBE9BFB-CF92-8141-99AD-57E118C61F8E}"/>
              </a:ext>
            </a:extLst>
          </p:cNvPr>
          <p:cNvSpPr/>
          <p:nvPr/>
        </p:nvSpPr>
        <p:spPr>
          <a:xfrm>
            <a:off x="1415174" y="1653452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74D758D-72E9-7146-BF29-ABD9BB04B9FD}"/>
              </a:ext>
            </a:extLst>
          </p:cNvPr>
          <p:cNvSpPr/>
          <p:nvPr/>
        </p:nvSpPr>
        <p:spPr>
          <a:xfrm>
            <a:off x="1415173" y="420318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F7483DD7-F84B-1C43-9C49-D1E76A2F583A}"/>
              </a:ext>
            </a:extLst>
          </p:cNvPr>
          <p:cNvCxnSpPr>
            <a:cxnSpLocks/>
            <a:stCxn id="93" idx="2"/>
            <a:endCxn id="102" idx="0"/>
          </p:cNvCxnSpPr>
          <p:nvPr/>
        </p:nvCxnSpPr>
        <p:spPr>
          <a:xfrm>
            <a:off x="2087154" y="3756315"/>
            <a:ext cx="0" cy="136767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52DF67C8-E93C-834C-8890-299561659D7A}"/>
              </a:ext>
            </a:extLst>
          </p:cNvPr>
          <p:cNvCxnSpPr>
            <a:cxnSpLocks/>
            <a:stCxn id="93" idx="0"/>
            <a:endCxn id="90" idx="2"/>
          </p:cNvCxnSpPr>
          <p:nvPr/>
        </p:nvCxnSpPr>
        <p:spPr>
          <a:xfrm flipV="1">
            <a:off x="2087154" y="3007351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4CD5E1F9-ED25-BC47-A7EA-60C27AFC23E0}"/>
              </a:ext>
            </a:extLst>
          </p:cNvPr>
          <p:cNvCxnSpPr>
            <a:cxnSpLocks/>
            <a:stCxn id="104" idx="0"/>
            <a:endCxn id="102" idx="2"/>
          </p:cNvCxnSpPr>
          <p:nvPr/>
        </p:nvCxnSpPr>
        <p:spPr>
          <a:xfrm flipV="1">
            <a:off x="2087154" y="5562567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F8707221-BCAE-F249-AEF1-FB13F0A42FDE}"/>
              </a:ext>
            </a:extLst>
          </p:cNvPr>
          <p:cNvGrpSpPr/>
          <p:nvPr/>
        </p:nvGrpSpPr>
        <p:grpSpPr>
          <a:xfrm>
            <a:off x="3787988" y="513550"/>
            <a:ext cx="2179067" cy="468000"/>
            <a:chOff x="2175218" y="1251857"/>
            <a:chExt cx="2179067" cy="468000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76F118A-C74E-8D41-BEFF-7336311DF485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4D0D863-1D28-8B49-9357-85766848734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ED1F20D5-1B95-564C-A9F6-A4F7FBCC2F34}"/>
              </a:ext>
            </a:extLst>
          </p:cNvPr>
          <p:cNvGrpSpPr/>
          <p:nvPr/>
        </p:nvGrpSpPr>
        <p:grpSpPr>
          <a:xfrm>
            <a:off x="3794647" y="1863775"/>
            <a:ext cx="2179067" cy="468000"/>
            <a:chOff x="4453054" y="3151014"/>
            <a:chExt cx="2179067" cy="468000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38485A1-D625-7B48-8B8B-9C816FA3A76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B52B824-2826-4849-B143-83119CA7D54B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DD04D3E5-ED35-0C46-AFDD-0A4178FF5B7F}"/>
              </a:ext>
            </a:extLst>
          </p:cNvPr>
          <p:cNvGrpSpPr/>
          <p:nvPr/>
        </p:nvGrpSpPr>
        <p:grpSpPr>
          <a:xfrm>
            <a:off x="3794647" y="3180870"/>
            <a:ext cx="2179067" cy="468000"/>
            <a:chOff x="2175218" y="1251857"/>
            <a:chExt cx="2179067" cy="468000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204EE08A-1CAF-9F4E-9D66-4172EFA074B4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284AEB6-1D6B-6F4E-A90D-99889137CA88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74BBED6D-A5A3-2047-B799-5A3A5E507AA7}"/>
              </a:ext>
            </a:extLst>
          </p:cNvPr>
          <p:cNvGrpSpPr/>
          <p:nvPr/>
        </p:nvGrpSpPr>
        <p:grpSpPr>
          <a:xfrm>
            <a:off x="3794647" y="4394332"/>
            <a:ext cx="2179067" cy="468000"/>
            <a:chOff x="4453054" y="3151014"/>
            <a:chExt cx="2179067" cy="468000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4E30C6CC-2FD7-7349-A075-A76EE39DAD6A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37E3357-8505-F342-93FC-6930D8C97407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55240DAC-3EF4-A34C-BE61-E743FEAEF16A}"/>
              </a:ext>
            </a:extLst>
          </p:cNvPr>
          <p:cNvGrpSpPr/>
          <p:nvPr/>
        </p:nvGrpSpPr>
        <p:grpSpPr>
          <a:xfrm>
            <a:off x="3794647" y="5841794"/>
            <a:ext cx="2179067" cy="468000"/>
            <a:chOff x="2175218" y="1251857"/>
            <a:chExt cx="2179067" cy="468000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64BCEA75-B1D0-A44B-8CF2-F6EDAD6B5787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3FFFE55-612F-7046-ACE6-4B9DF697B81C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F747B1AE-B2CA-9346-AD81-F1B378A58C4F}"/>
              </a:ext>
            </a:extLst>
          </p:cNvPr>
          <p:cNvCxnSpPr>
            <a:cxnSpLocks/>
            <a:stCxn id="114" idx="2"/>
            <a:endCxn id="119" idx="0"/>
          </p:cNvCxnSpPr>
          <p:nvPr/>
        </p:nvCxnSpPr>
        <p:spPr>
          <a:xfrm>
            <a:off x="4877522" y="981550"/>
            <a:ext cx="6659" cy="882225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74C963BF-7EA7-2C4D-A703-4D53F85AB0C9}"/>
              </a:ext>
            </a:extLst>
          </p:cNvPr>
          <p:cNvCxnSpPr>
            <a:cxnSpLocks/>
            <a:stCxn id="122" idx="2"/>
            <a:endCxn id="139" idx="0"/>
          </p:cNvCxnSpPr>
          <p:nvPr/>
        </p:nvCxnSpPr>
        <p:spPr>
          <a:xfrm flipH="1">
            <a:off x="4884180" y="3648870"/>
            <a:ext cx="1" cy="764124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95211AEF-428A-C14D-A87E-84AA6AB751B7}"/>
              </a:ext>
            </a:extLst>
          </p:cNvPr>
          <p:cNvCxnSpPr>
            <a:cxnSpLocks/>
            <a:stCxn id="141" idx="0"/>
            <a:endCxn id="139" idx="2"/>
          </p:cNvCxnSpPr>
          <p:nvPr/>
        </p:nvCxnSpPr>
        <p:spPr>
          <a:xfrm flipH="1" flipV="1">
            <a:off x="4884180" y="4851576"/>
            <a:ext cx="1" cy="990218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477FFB5C-0416-4947-86C3-123020A99E4E}"/>
              </a:ext>
            </a:extLst>
          </p:cNvPr>
          <p:cNvCxnSpPr>
            <a:cxnSpLocks/>
            <a:stCxn id="122" idx="0"/>
            <a:endCxn id="120" idx="2"/>
          </p:cNvCxnSpPr>
          <p:nvPr/>
        </p:nvCxnSpPr>
        <p:spPr>
          <a:xfrm flipH="1" flipV="1">
            <a:off x="4884180" y="2321019"/>
            <a:ext cx="1" cy="859851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05A0A7CE-B542-CB4C-BCEF-5C8EDD97075B}"/>
              </a:ext>
            </a:extLst>
          </p:cNvPr>
          <p:cNvSpPr/>
          <p:nvPr/>
        </p:nvSpPr>
        <p:spPr>
          <a:xfrm>
            <a:off x="4128198" y="1115356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776DF92B-8990-034B-A0CE-A69B33EF903E}"/>
              </a:ext>
            </a:extLst>
          </p:cNvPr>
          <p:cNvSpPr/>
          <p:nvPr/>
        </p:nvSpPr>
        <p:spPr>
          <a:xfrm>
            <a:off x="4205542" y="3712043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57F6D0EE-DEF2-DA43-8692-244CF51A18AB}"/>
              </a:ext>
            </a:extLst>
          </p:cNvPr>
          <p:cNvGrpSpPr/>
          <p:nvPr/>
        </p:nvGrpSpPr>
        <p:grpSpPr>
          <a:xfrm>
            <a:off x="6702143" y="487067"/>
            <a:ext cx="2179067" cy="468000"/>
            <a:chOff x="2175218" y="1251857"/>
            <a:chExt cx="2179067" cy="468000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03ED567-B2E3-C949-B4B1-49FB017295A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137B304D-AAB3-744F-B552-8B26BF9C709C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FAC867CB-9CB6-B44E-8FFF-6FF303E2F2D7}"/>
              </a:ext>
            </a:extLst>
          </p:cNvPr>
          <p:cNvGrpSpPr/>
          <p:nvPr/>
        </p:nvGrpSpPr>
        <p:grpSpPr>
          <a:xfrm>
            <a:off x="6690950" y="2523624"/>
            <a:ext cx="2179067" cy="468000"/>
            <a:chOff x="4453054" y="3151014"/>
            <a:chExt cx="2179067" cy="468000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4F76844A-6E5B-C842-AD20-1485B492DC39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E5013D8-C230-164F-B55D-2F40C8AE7E37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580B9CD6-B60E-384E-9329-28BA270E7AFA}"/>
              </a:ext>
            </a:extLst>
          </p:cNvPr>
          <p:cNvGrpSpPr/>
          <p:nvPr/>
        </p:nvGrpSpPr>
        <p:grpSpPr>
          <a:xfrm>
            <a:off x="6690949" y="3261832"/>
            <a:ext cx="2179067" cy="468000"/>
            <a:chOff x="2175218" y="1251857"/>
            <a:chExt cx="2179067" cy="468000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84CEC274-2DF5-DE4B-8B6A-72E32CB0262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F0ACB9-25EF-2244-A7B7-D37F06472A65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53B2A822-AC7D-0749-BF69-5FE4274371E5}"/>
              </a:ext>
            </a:extLst>
          </p:cNvPr>
          <p:cNvGrpSpPr/>
          <p:nvPr/>
        </p:nvGrpSpPr>
        <p:grpSpPr>
          <a:xfrm>
            <a:off x="6702143" y="4066831"/>
            <a:ext cx="2179067" cy="468000"/>
            <a:chOff x="4453054" y="3151014"/>
            <a:chExt cx="2179067" cy="468000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2A4B36C2-AF98-F34B-AF74-D658944D3D3D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7DB0E85-8460-5243-BB0F-97627632C6B3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477CCD50-6978-5944-87AC-46347278500A}"/>
              </a:ext>
            </a:extLst>
          </p:cNvPr>
          <p:cNvGrpSpPr/>
          <p:nvPr/>
        </p:nvGrpSpPr>
        <p:grpSpPr>
          <a:xfrm>
            <a:off x="6690949" y="5817048"/>
            <a:ext cx="2179067" cy="468000"/>
            <a:chOff x="2175218" y="1251857"/>
            <a:chExt cx="2179067" cy="468000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DF3B2990-E76F-7D47-9FE6-397DB56CDDE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F532D3D-FFAD-4844-8471-ACA07E666560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E068375F-B42F-D94E-9F0D-7A1A3FD65884}"/>
              </a:ext>
            </a:extLst>
          </p:cNvPr>
          <p:cNvCxnSpPr>
            <a:cxnSpLocks/>
            <a:stCxn id="151" idx="2"/>
            <a:endCxn id="160" idx="0"/>
          </p:cNvCxnSpPr>
          <p:nvPr/>
        </p:nvCxnSpPr>
        <p:spPr>
          <a:xfrm flipH="1">
            <a:off x="7780483" y="955067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0BB25505-F3B0-4347-A5CA-35DBED67033A}"/>
              </a:ext>
            </a:extLst>
          </p:cNvPr>
          <p:cNvSpPr/>
          <p:nvPr/>
        </p:nvSpPr>
        <p:spPr>
          <a:xfrm>
            <a:off x="7108503" y="1626969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A1B1BABB-A269-7C4E-BB52-1E89720B3C4C}"/>
              </a:ext>
            </a:extLst>
          </p:cNvPr>
          <p:cNvSpPr/>
          <p:nvPr/>
        </p:nvSpPr>
        <p:spPr>
          <a:xfrm>
            <a:off x="7805535" y="3738755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DA93279C-8B16-5E4A-AB65-3D13B396F3F4}"/>
              </a:ext>
            </a:extLst>
          </p:cNvPr>
          <p:cNvCxnSpPr>
            <a:cxnSpLocks/>
            <a:stCxn id="162" idx="2"/>
            <a:endCxn id="169" idx="0"/>
          </p:cNvCxnSpPr>
          <p:nvPr/>
        </p:nvCxnSpPr>
        <p:spPr>
          <a:xfrm>
            <a:off x="7780483" y="3729832"/>
            <a:ext cx="11193" cy="35566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7EC2771C-8EC8-2B48-8433-091DE0892D5D}"/>
              </a:ext>
            </a:extLst>
          </p:cNvPr>
          <p:cNvCxnSpPr>
            <a:cxnSpLocks/>
            <a:stCxn id="162" idx="0"/>
            <a:endCxn id="160" idx="2"/>
          </p:cNvCxnSpPr>
          <p:nvPr/>
        </p:nvCxnSpPr>
        <p:spPr>
          <a:xfrm flipV="1">
            <a:off x="7780483" y="2980868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7AE56868-EA65-FE44-90A5-0B261EC9CFB5}"/>
              </a:ext>
            </a:extLst>
          </p:cNvPr>
          <p:cNvCxnSpPr>
            <a:cxnSpLocks/>
            <a:stCxn id="171" idx="0"/>
            <a:endCxn id="169" idx="2"/>
          </p:cNvCxnSpPr>
          <p:nvPr/>
        </p:nvCxnSpPr>
        <p:spPr>
          <a:xfrm flipV="1">
            <a:off x="7780483" y="4524075"/>
            <a:ext cx="11193" cy="1292973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8060E030-A943-434D-B3EA-4243D47A2D52}"/>
              </a:ext>
            </a:extLst>
          </p:cNvPr>
          <p:cNvGrpSpPr/>
          <p:nvPr/>
        </p:nvGrpSpPr>
        <p:grpSpPr>
          <a:xfrm>
            <a:off x="9556490" y="460584"/>
            <a:ext cx="2179067" cy="468000"/>
            <a:chOff x="2175218" y="1251857"/>
            <a:chExt cx="2179067" cy="468000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FE5D7F83-7CBE-574A-9B53-05EA4A1AD601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3AC8755F-B704-1543-981F-2CA02E08CBBD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0D711E77-6F35-EF45-B6BE-4451873CD52A}"/>
              </a:ext>
            </a:extLst>
          </p:cNvPr>
          <p:cNvGrpSpPr/>
          <p:nvPr/>
        </p:nvGrpSpPr>
        <p:grpSpPr>
          <a:xfrm>
            <a:off x="9556489" y="3348118"/>
            <a:ext cx="2179067" cy="468000"/>
            <a:chOff x="4453054" y="3151014"/>
            <a:chExt cx="2179067" cy="468000"/>
          </a:xfrm>
        </p:grpSpPr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A3176698-F8AF-E64D-B213-353C4A497364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428C3DA1-FBAA-034C-9A4A-8BB96483F633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BB7B6331-8801-FF4D-9F42-E9332D7A9B8E}"/>
              </a:ext>
            </a:extLst>
          </p:cNvPr>
          <p:cNvGrpSpPr/>
          <p:nvPr/>
        </p:nvGrpSpPr>
        <p:grpSpPr>
          <a:xfrm>
            <a:off x="9556490" y="4133706"/>
            <a:ext cx="2179067" cy="468000"/>
            <a:chOff x="2175218" y="1251857"/>
            <a:chExt cx="2179067" cy="468000"/>
          </a:xfrm>
        </p:grpSpPr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9FFD2CF2-6635-0442-9407-B4C954D574DD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D9ACE40C-1783-F742-870C-7A5A7EEBA189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70EDBE45-3B8E-5D4A-B98A-301970ED706C}"/>
              </a:ext>
            </a:extLst>
          </p:cNvPr>
          <p:cNvCxnSpPr>
            <a:cxnSpLocks/>
            <a:stCxn id="192" idx="0"/>
            <a:endCxn id="190" idx="2"/>
          </p:cNvCxnSpPr>
          <p:nvPr/>
        </p:nvCxnSpPr>
        <p:spPr>
          <a:xfrm flipH="1" flipV="1">
            <a:off x="10646022" y="3805362"/>
            <a:ext cx="2" cy="32834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2ECA2904-A2C1-5343-82D7-87F569CEA096}"/>
              </a:ext>
            </a:extLst>
          </p:cNvPr>
          <p:cNvGrpSpPr/>
          <p:nvPr/>
        </p:nvGrpSpPr>
        <p:grpSpPr>
          <a:xfrm>
            <a:off x="9556490" y="4977888"/>
            <a:ext cx="2179067" cy="468000"/>
            <a:chOff x="4453054" y="3151014"/>
            <a:chExt cx="2179067" cy="468000"/>
          </a:xfrm>
        </p:grpSpPr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31CE65CA-09D4-E141-88D3-FFCFE7F7C7A6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EA7012F4-D5F5-3543-B422-71B9FDDDB7D2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79BCEC58-A8E9-8643-BB31-8AA1CC4689B2}"/>
              </a:ext>
            </a:extLst>
          </p:cNvPr>
          <p:cNvGrpSpPr/>
          <p:nvPr/>
        </p:nvGrpSpPr>
        <p:grpSpPr>
          <a:xfrm>
            <a:off x="9556490" y="5835652"/>
            <a:ext cx="2179067" cy="468000"/>
            <a:chOff x="2175218" y="1251857"/>
            <a:chExt cx="2179067" cy="468000"/>
          </a:xfrm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6EA16199-3ABF-4349-ADAA-73A0714232C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20BD0EA2-BA46-0A4C-BA2F-6034F1122426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E306D356-2FD4-5642-960C-2EBB75F9C024}"/>
              </a:ext>
            </a:extLst>
          </p:cNvPr>
          <p:cNvCxnSpPr>
            <a:cxnSpLocks/>
            <a:stCxn id="199" idx="0"/>
            <a:endCxn id="196" idx="2"/>
          </p:cNvCxnSpPr>
          <p:nvPr/>
        </p:nvCxnSpPr>
        <p:spPr>
          <a:xfrm flipV="1">
            <a:off x="10646024" y="5445888"/>
            <a:ext cx="0" cy="3897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B905CFA7-B63F-6245-B7C8-B6699A46952B}"/>
              </a:ext>
            </a:extLst>
          </p:cNvPr>
          <p:cNvCxnSpPr>
            <a:cxnSpLocks/>
            <a:stCxn id="192" idx="2"/>
            <a:endCxn id="197" idx="0"/>
          </p:cNvCxnSpPr>
          <p:nvPr/>
        </p:nvCxnSpPr>
        <p:spPr>
          <a:xfrm flipH="1">
            <a:off x="10646023" y="4601706"/>
            <a:ext cx="1" cy="394844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AF6D7843-1514-704D-9306-0C7794BE2CE1}"/>
              </a:ext>
            </a:extLst>
          </p:cNvPr>
          <p:cNvSpPr/>
          <p:nvPr/>
        </p:nvSpPr>
        <p:spPr>
          <a:xfrm>
            <a:off x="10660388" y="4658511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76E7B5B9-E78D-6648-A0A0-7BE9A2CC2097}"/>
              </a:ext>
            </a:extLst>
          </p:cNvPr>
          <p:cNvCxnSpPr>
            <a:cxnSpLocks/>
            <a:stCxn id="181" idx="2"/>
            <a:endCxn id="190" idx="0"/>
          </p:cNvCxnSpPr>
          <p:nvPr/>
        </p:nvCxnSpPr>
        <p:spPr>
          <a:xfrm flipH="1">
            <a:off x="10646022" y="928584"/>
            <a:ext cx="2" cy="2438196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935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>
            <a:extLst>
              <a:ext uri="{FF2B5EF4-FFF2-40B4-BE49-F238E27FC236}">
                <a16:creationId xmlns:a16="http://schemas.microsoft.com/office/drawing/2014/main" id="{E305F87C-D9B0-9A4C-A8DB-51A0737715C7}"/>
              </a:ext>
            </a:extLst>
          </p:cNvPr>
          <p:cNvSpPr/>
          <p:nvPr/>
        </p:nvSpPr>
        <p:spPr>
          <a:xfrm>
            <a:off x="153133" y="382374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569C8EE-8187-D54C-8A12-ABF872F095B8}"/>
              </a:ext>
            </a:extLst>
          </p:cNvPr>
          <p:cNvGrpSpPr/>
          <p:nvPr/>
        </p:nvGrpSpPr>
        <p:grpSpPr>
          <a:xfrm>
            <a:off x="370846" y="502918"/>
            <a:ext cx="2179067" cy="468000"/>
            <a:chOff x="2175218" y="1251857"/>
            <a:chExt cx="2179067" cy="468000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3791F81-EF12-B845-A4A6-3879F0A28360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E0F4960-FC92-8740-B5C1-C5BC1BC1E61C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2A2459B7-9476-D443-829B-B7499B3DD54C}"/>
              </a:ext>
            </a:extLst>
          </p:cNvPr>
          <p:cNvSpPr txBox="1"/>
          <p:nvPr/>
        </p:nvSpPr>
        <p:spPr>
          <a:xfrm>
            <a:off x="221647" y="1279445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0BA10C0-2629-CF4B-A7B4-A218FBDE5769}"/>
              </a:ext>
            </a:extLst>
          </p:cNvPr>
          <p:cNvSpPr/>
          <p:nvPr/>
        </p:nvSpPr>
        <p:spPr>
          <a:xfrm>
            <a:off x="153133" y="136153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3B7CF58-1893-BD41-B173-3E7A5CBDFD64}"/>
              </a:ext>
            </a:extLst>
          </p:cNvPr>
          <p:cNvSpPr/>
          <p:nvPr/>
        </p:nvSpPr>
        <p:spPr>
          <a:xfrm>
            <a:off x="153132" y="2359559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74023E-EC2B-7849-9715-DD1C035524D8}"/>
              </a:ext>
            </a:extLst>
          </p:cNvPr>
          <p:cNvSpPr txBox="1"/>
          <p:nvPr/>
        </p:nvSpPr>
        <p:spPr>
          <a:xfrm>
            <a:off x="221645" y="3788602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com.mycompany.myapp.service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494D92E-21B1-2B48-90BA-58D72BBC6DD3}"/>
              </a:ext>
            </a:extLst>
          </p:cNvPr>
          <p:cNvSpPr/>
          <p:nvPr/>
        </p:nvSpPr>
        <p:spPr>
          <a:xfrm>
            <a:off x="153132" y="2113338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F1F491E0-3B97-AD47-8B16-49863FB94D30}"/>
              </a:ext>
            </a:extLst>
          </p:cNvPr>
          <p:cNvGrpSpPr/>
          <p:nvPr/>
        </p:nvGrpSpPr>
        <p:grpSpPr>
          <a:xfrm>
            <a:off x="359653" y="2539475"/>
            <a:ext cx="2179067" cy="468000"/>
            <a:chOff x="4453054" y="3151014"/>
            <a:chExt cx="2179067" cy="468000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871C8D5-7CDA-F94F-8A2D-BF1841C9524D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1A1FFE5-B9F3-C847-B4A2-F68D433F69FD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C667BF8-0ED9-3745-A8D8-DD2DE682E0C3}"/>
              </a:ext>
            </a:extLst>
          </p:cNvPr>
          <p:cNvGrpSpPr/>
          <p:nvPr/>
        </p:nvGrpSpPr>
        <p:grpSpPr>
          <a:xfrm>
            <a:off x="359652" y="3277683"/>
            <a:ext cx="2179067" cy="468000"/>
            <a:chOff x="2175218" y="1251857"/>
            <a:chExt cx="2179067" cy="468000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2F8A7125-9F61-D342-B65E-778C80AF7272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F28232A-26DA-E041-86BB-8F10D61C82A8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8902267-D879-F84E-8683-B3BEFB0C5489}"/>
              </a:ext>
            </a:extLst>
          </p:cNvPr>
          <p:cNvSpPr/>
          <p:nvPr/>
        </p:nvSpPr>
        <p:spPr>
          <a:xfrm>
            <a:off x="153132" y="4914775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377D77B-BF60-5046-B608-C9B8737233FB}"/>
              </a:ext>
            </a:extLst>
          </p:cNvPr>
          <p:cNvSpPr txBox="1"/>
          <p:nvPr/>
        </p:nvSpPr>
        <p:spPr>
          <a:xfrm>
            <a:off x="221645" y="6343818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666817A-0E4C-3547-B72E-BF20F6E31121}"/>
              </a:ext>
            </a:extLst>
          </p:cNvPr>
          <p:cNvSpPr/>
          <p:nvPr/>
        </p:nvSpPr>
        <p:spPr>
          <a:xfrm>
            <a:off x="153132" y="4663808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636EFDFC-EDD8-404C-B5D0-4CCA12271F91}"/>
              </a:ext>
            </a:extLst>
          </p:cNvPr>
          <p:cNvGrpSpPr/>
          <p:nvPr/>
        </p:nvGrpSpPr>
        <p:grpSpPr>
          <a:xfrm>
            <a:off x="359653" y="5094691"/>
            <a:ext cx="2179067" cy="468000"/>
            <a:chOff x="4453054" y="3151014"/>
            <a:chExt cx="2179067" cy="468000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E430AFE5-8CFB-3B4D-B443-65FDEC747DB0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F334CC8-B3A7-F14E-8418-3C0F20ACB52A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836C33B2-AE30-4D42-B23D-221323FC2964}"/>
              </a:ext>
            </a:extLst>
          </p:cNvPr>
          <p:cNvGrpSpPr/>
          <p:nvPr/>
        </p:nvGrpSpPr>
        <p:grpSpPr>
          <a:xfrm>
            <a:off x="359652" y="5832899"/>
            <a:ext cx="2179067" cy="468000"/>
            <a:chOff x="2175218" y="1251857"/>
            <a:chExt cx="2179067" cy="468000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5A04647A-D959-FF4B-A2DF-71D6A5C06BD4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3DC8DD1-38D4-D14F-9343-384BB316D76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CDA6F046-D78A-D84D-A690-4D81B29F3DB2}"/>
              </a:ext>
            </a:extLst>
          </p:cNvPr>
          <p:cNvCxnSpPr>
            <a:cxnSpLocks/>
            <a:stCxn id="88" idx="2"/>
            <a:endCxn id="117" idx="0"/>
          </p:cNvCxnSpPr>
          <p:nvPr/>
        </p:nvCxnSpPr>
        <p:spPr>
          <a:xfrm flipH="1">
            <a:off x="1449186" y="970918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64FCD8F6-AEA5-E049-8615-0A050CC191D7}"/>
              </a:ext>
            </a:extLst>
          </p:cNvPr>
          <p:cNvSpPr/>
          <p:nvPr/>
        </p:nvSpPr>
        <p:spPr>
          <a:xfrm>
            <a:off x="777206" y="164282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3F729254-942D-904F-BF47-28C85BB01FCE}"/>
              </a:ext>
            </a:extLst>
          </p:cNvPr>
          <p:cNvSpPr/>
          <p:nvPr/>
        </p:nvSpPr>
        <p:spPr>
          <a:xfrm>
            <a:off x="777205" y="4192548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E238C56-039C-D34C-A6FA-31E521A468FA}"/>
              </a:ext>
            </a:extLst>
          </p:cNvPr>
          <p:cNvCxnSpPr>
            <a:cxnSpLocks/>
            <a:stCxn id="125" idx="2"/>
            <a:endCxn id="132" idx="0"/>
          </p:cNvCxnSpPr>
          <p:nvPr/>
        </p:nvCxnSpPr>
        <p:spPr>
          <a:xfrm>
            <a:off x="1449186" y="3745683"/>
            <a:ext cx="0" cy="136767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FBF1668F-A1DE-714F-8178-0CB913C953E9}"/>
              </a:ext>
            </a:extLst>
          </p:cNvPr>
          <p:cNvCxnSpPr>
            <a:cxnSpLocks/>
            <a:stCxn id="125" idx="0"/>
            <a:endCxn id="117" idx="2"/>
          </p:cNvCxnSpPr>
          <p:nvPr/>
        </p:nvCxnSpPr>
        <p:spPr>
          <a:xfrm flipV="1">
            <a:off x="1449186" y="2996719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BCB7B4EA-413B-8A49-A57B-D1F2A584E0D6}"/>
              </a:ext>
            </a:extLst>
          </p:cNvPr>
          <p:cNvCxnSpPr>
            <a:cxnSpLocks/>
            <a:stCxn id="134" idx="0"/>
            <a:endCxn id="132" idx="2"/>
          </p:cNvCxnSpPr>
          <p:nvPr/>
        </p:nvCxnSpPr>
        <p:spPr>
          <a:xfrm flipV="1">
            <a:off x="1449186" y="5551935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F1AAA616-A300-2F46-A198-470EFDB8B8F2}"/>
              </a:ext>
            </a:extLst>
          </p:cNvPr>
          <p:cNvSpPr/>
          <p:nvPr/>
        </p:nvSpPr>
        <p:spPr>
          <a:xfrm>
            <a:off x="3240651" y="380219"/>
            <a:ext cx="2614495" cy="634263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F48A5B2B-7B2E-C24A-AB65-F3AA13A7194A}"/>
              </a:ext>
            </a:extLst>
          </p:cNvPr>
          <p:cNvGrpSpPr/>
          <p:nvPr/>
        </p:nvGrpSpPr>
        <p:grpSpPr>
          <a:xfrm>
            <a:off x="3458364" y="500764"/>
            <a:ext cx="2179067" cy="468000"/>
            <a:chOff x="2175218" y="1251857"/>
            <a:chExt cx="2179067" cy="468000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C3AA248B-FE0F-AC4F-9098-6AE8C63725B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A6AA12C-0B60-5145-8248-DD845F1845EB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A86CD8E9-5051-BC4F-9586-A475BE3379D8}"/>
              </a:ext>
            </a:extLst>
          </p:cNvPr>
          <p:cNvSpPr/>
          <p:nvPr/>
        </p:nvSpPr>
        <p:spPr>
          <a:xfrm>
            <a:off x="3240651" y="133999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A804203-C520-1048-ADF9-BE2E35591A02}"/>
              </a:ext>
            </a:extLst>
          </p:cNvPr>
          <p:cNvSpPr txBox="1"/>
          <p:nvPr/>
        </p:nvSpPr>
        <p:spPr>
          <a:xfrm>
            <a:off x="3327013" y="635352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com.mycompany.myapp.orders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C8807C38-90D2-6647-91A0-B3BFEA4C690A}"/>
              </a:ext>
            </a:extLst>
          </p:cNvPr>
          <p:cNvGrpSpPr/>
          <p:nvPr/>
        </p:nvGrpSpPr>
        <p:grpSpPr>
          <a:xfrm>
            <a:off x="3465021" y="1709353"/>
            <a:ext cx="2179067" cy="468000"/>
            <a:chOff x="4453054" y="3151014"/>
            <a:chExt cx="2179067" cy="468000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9BB799DA-929F-624D-809A-31850975E4A9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ED0F6DB-4208-A44B-BFBE-F2DE72D2E491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31632FEC-862C-C547-A007-9EDFE52697F4}"/>
              </a:ext>
            </a:extLst>
          </p:cNvPr>
          <p:cNvGrpSpPr/>
          <p:nvPr/>
        </p:nvGrpSpPr>
        <p:grpSpPr>
          <a:xfrm>
            <a:off x="3465021" y="2984547"/>
            <a:ext cx="2179067" cy="468000"/>
            <a:chOff x="2175218" y="1251857"/>
            <a:chExt cx="2179067" cy="468000"/>
          </a:xfrm>
        </p:grpSpPr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DCCD2559-FFF8-6246-8969-F051A26004AA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A1293C1-E42D-1544-9FAF-1437718F3763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BE5DF7C0-5F39-5B4B-A569-6E6B17B47B55}"/>
              </a:ext>
            </a:extLst>
          </p:cNvPr>
          <p:cNvGrpSpPr/>
          <p:nvPr/>
        </p:nvGrpSpPr>
        <p:grpSpPr>
          <a:xfrm>
            <a:off x="3465021" y="4451858"/>
            <a:ext cx="2179067" cy="468000"/>
            <a:chOff x="4453054" y="3151014"/>
            <a:chExt cx="2179067" cy="468000"/>
          </a:xfrm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C8F489B3-5247-394B-BF67-F93BCD43C1F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C662BE02-C0A6-1C41-BC34-19E02EF02A25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898BB0C2-6F32-6245-9901-803DC9D35098}"/>
              </a:ext>
            </a:extLst>
          </p:cNvPr>
          <p:cNvGrpSpPr/>
          <p:nvPr/>
        </p:nvGrpSpPr>
        <p:grpSpPr>
          <a:xfrm>
            <a:off x="3465021" y="5831162"/>
            <a:ext cx="2179067" cy="468000"/>
            <a:chOff x="2175218" y="1251857"/>
            <a:chExt cx="2179067" cy="468000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DF447379-FF2F-EE4C-8E81-16ECF596D8A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828A8129-990A-8C43-B588-E13C460C5880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5260E88A-8922-E64B-B40E-0D29405C6384}"/>
              </a:ext>
            </a:extLst>
          </p:cNvPr>
          <p:cNvCxnSpPr>
            <a:cxnSpLocks/>
            <a:stCxn id="165" idx="2"/>
            <a:endCxn id="185" idx="0"/>
          </p:cNvCxnSpPr>
          <p:nvPr/>
        </p:nvCxnSpPr>
        <p:spPr>
          <a:xfrm>
            <a:off x="4547898" y="968764"/>
            <a:ext cx="6657" cy="74058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14E48678-0583-F345-81B1-CABB9D08E9B4}"/>
              </a:ext>
            </a:extLst>
          </p:cNvPr>
          <p:cNvCxnSpPr>
            <a:cxnSpLocks/>
            <a:stCxn id="205" idx="2"/>
            <a:endCxn id="209" idx="0"/>
          </p:cNvCxnSpPr>
          <p:nvPr/>
        </p:nvCxnSpPr>
        <p:spPr>
          <a:xfrm flipH="1">
            <a:off x="4554554" y="3452547"/>
            <a:ext cx="1" cy="1017973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DBED9037-0E64-BE4B-A1B7-CAAD703304EE}"/>
              </a:ext>
            </a:extLst>
          </p:cNvPr>
          <p:cNvCxnSpPr>
            <a:cxnSpLocks/>
            <a:stCxn id="211" idx="0"/>
            <a:endCxn id="209" idx="2"/>
          </p:cNvCxnSpPr>
          <p:nvPr/>
        </p:nvCxnSpPr>
        <p:spPr>
          <a:xfrm flipH="1" flipV="1">
            <a:off x="4554554" y="4909102"/>
            <a:ext cx="1" cy="922060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BEFF5317-D000-B149-A86D-296C0BA5823E}"/>
              </a:ext>
            </a:extLst>
          </p:cNvPr>
          <p:cNvCxnSpPr>
            <a:cxnSpLocks/>
            <a:stCxn id="205" idx="0"/>
            <a:endCxn id="186" idx="2"/>
          </p:cNvCxnSpPr>
          <p:nvPr/>
        </p:nvCxnSpPr>
        <p:spPr>
          <a:xfrm flipH="1" flipV="1">
            <a:off x="4554554" y="2166597"/>
            <a:ext cx="1" cy="817950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16639EF0-3952-A74D-93BE-3B050EC82423}"/>
              </a:ext>
            </a:extLst>
          </p:cNvPr>
          <p:cNvSpPr/>
          <p:nvPr/>
        </p:nvSpPr>
        <p:spPr>
          <a:xfrm>
            <a:off x="3798574" y="110257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688E3981-01C4-5C44-8C6D-511A38490CA3}"/>
              </a:ext>
            </a:extLst>
          </p:cNvPr>
          <p:cNvSpPr/>
          <p:nvPr/>
        </p:nvSpPr>
        <p:spPr>
          <a:xfrm>
            <a:off x="3875916" y="351572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757356DB-AE11-1C4B-A5CC-BFAC7C7EC0A4}"/>
              </a:ext>
            </a:extLst>
          </p:cNvPr>
          <p:cNvSpPr/>
          <p:nvPr/>
        </p:nvSpPr>
        <p:spPr>
          <a:xfrm>
            <a:off x="6328169" y="382374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FB31214E-848A-964F-ABE6-C32101E001B4}"/>
              </a:ext>
            </a:extLst>
          </p:cNvPr>
          <p:cNvGrpSpPr/>
          <p:nvPr/>
        </p:nvGrpSpPr>
        <p:grpSpPr>
          <a:xfrm>
            <a:off x="6545882" y="502918"/>
            <a:ext cx="2179067" cy="468000"/>
            <a:chOff x="2175218" y="1251857"/>
            <a:chExt cx="2179067" cy="468000"/>
          </a:xfrm>
        </p:grpSpPr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3EE1CFD0-337E-1B4D-8181-0F21F126D799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ADF3664E-4A8B-CF41-BD79-E1976EC41882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23" name="TextBox 222">
            <a:extLst>
              <a:ext uri="{FF2B5EF4-FFF2-40B4-BE49-F238E27FC236}">
                <a16:creationId xmlns:a16="http://schemas.microsoft.com/office/drawing/2014/main" id="{00B1C6B1-AE36-304D-9C06-32B4AE871013}"/>
              </a:ext>
            </a:extLst>
          </p:cNvPr>
          <p:cNvSpPr txBox="1"/>
          <p:nvPr/>
        </p:nvSpPr>
        <p:spPr>
          <a:xfrm>
            <a:off x="6396683" y="1279445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696CB765-F0B7-E045-9B41-3CE6C88FCE0B}"/>
              </a:ext>
            </a:extLst>
          </p:cNvPr>
          <p:cNvSpPr/>
          <p:nvPr/>
        </p:nvSpPr>
        <p:spPr>
          <a:xfrm>
            <a:off x="6328169" y="136153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D559006C-9BD2-F849-8D45-7C53B3B11657}"/>
              </a:ext>
            </a:extLst>
          </p:cNvPr>
          <p:cNvSpPr/>
          <p:nvPr/>
        </p:nvSpPr>
        <p:spPr>
          <a:xfrm>
            <a:off x="6328168" y="2359558"/>
            <a:ext cx="2614495" cy="269330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BB13800-7B72-794A-9C2C-84C61B0C5E37}"/>
              </a:ext>
            </a:extLst>
          </p:cNvPr>
          <p:cNvSpPr txBox="1"/>
          <p:nvPr/>
        </p:nvSpPr>
        <p:spPr>
          <a:xfrm>
            <a:off x="6407872" y="471541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com.mycompany.myapp.domain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4C24F83A-AB05-3F4B-A576-0EC45016C884}"/>
              </a:ext>
            </a:extLst>
          </p:cNvPr>
          <p:cNvSpPr/>
          <p:nvPr/>
        </p:nvSpPr>
        <p:spPr>
          <a:xfrm>
            <a:off x="6328168" y="2113338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0E256D86-A4BC-6549-B51C-0F62B6D09253}"/>
              </a:ext>
            </a:extLst>
          </p:cNvPr>
          <p:cNvGrpSpPr/>
          <p:nvPr/>
        </p:nvGrpSpPr>
        <p:grpSpPr>
          <a:xfrm>
            <a:off x="6534689" y="2539475"/>
            <a:ext cx="2179067" cy="468000"/>
            <a:chOff x="4453054" y="3151014"/>
            <a:chExt cx="2179067" cy="468000"/>
          </a:xfrm>
        </p:grpSpPr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1D37121F-ED1D-7F4D-8953-2BFBE1CB650C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8F32E14B-A25B-AC44-AB0E-4C79B201D72D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454A8547-2C52-E042-80AB-F4A1D2041AFF}"/>
              </a:ext>
            </a:extLst>
          </p:cNvPr>
          <p:cNvGrpSpPr/>
          <p:nvPr/>
        </p:nvGrpSpPr>
        <p:grpSpPr>
          <a:xfrm>
            <a:off x="6534688" y="3277683"/>
            <a:ext cx="2179067" cy="468000"/>
            <a:chOff x="2175218" y="1251857"/>
            <a:chExt cx="2179067" cy="468000"/>
          </a:xfrm>
        </p:grpSpPr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7607B094-3015-F840-9ABE-09D3C98F4A86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F3E76B04-F984-EC4C-BEE6-6B76A78492A4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6D1AE74B-256F-374A-B63C-DD0A13DFD039}"/>
              </a:ext>
            </a:extLst>
          </p:cNvPr>
          <p:cNvSpPr/>
          <p:nvPr/>
        </p:nvSpPr>
        <p:spPr>
          <a:xfrm>
            <a:off x="6328168" y="5648731"/>
            <a:ext cx="2614495" cy="107412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F1019AC-107C-6C47-849F-BF0F13D7BA6C}"/>
              </a:ext>
            </a:extLst>
          </p:cNvPr>
          <p:cNvSpPr txBox="1"/>
          <p:nvPr/>
        </p:nvSpPr>
        <p:spPr>
          <a:xfrm>
            <a:off x="6396681" y="6343818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A59F1019-4CD7-3D49-825B-19B6F4FD3D47}"/>
              </a:ext>
            </a:extLst>
          </p:cNvPr>
          <p:cNvSpPr/>
          <p:nvPr/>
        </p:nvSpPr>
        <p:spPr>
          <a:xfrm>
            <a:off x="6328168" y="5396539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26C2A837-A2BE-6148-9CF2-B55F915A1428}"/>
              </a:ext>
            </a:extLst>
          </p:cNvPr>
          <p:cNvGrpSpPr/>
          <p:nvPr/>
        </p:nvGrpSpPr>
        <p:grpSpPr>
          <a:xfrm>
            <a:off x="6545882" y="4082682"/>
            <a:ext cx="2179067" cy="468000"/>
            <a:chOff x="4453054" y="3151014"/>
            <a:chExt cx="2179067" cy="468000"/>
          </a:xfrm>
        </p:grpSpPr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7D02B3A4-0DCF-2244-8294-576C536634E8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1E9EC788-0253-704E-894E-082B1E7D2239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05F295EE-8EB0-5A4B-A9F9-57EB644D5A52}"/>
              </a:ext>
            </a:extLst>
          </p:cNvPr>
          <p:cNvGrpSpPr/>
          <p:nvPr/>
        </p:nvGrpSpPr>
        <p:grpSpPr>
          <a:xfrm>
            <a:off x="6534688" y="5832899"/>
            <a:ext cx="2179067" cy="468000"/>
            <a:chOff x="2175218" y="1251857"/>
            <a:chExt cx="2179067" cy="468000"/>
          </a:xfrm>
        </p:grpSpPr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C0867FB2-7C75-1941-A4E2-BC7C372270B5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D263AACC-6305-A342-8C6C-C90936A484C1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10C104EE-D3FC-E94E-9EFA-E9FB1F95538B}"/>
              </a:ext>
            </a:extLst>
          </p:cNvPr>
          <p:cNvCxnSpPr>
            <a:cxnSpLocks/>
            <a:stCxn id="221" idx="2"/>
            <a:endCxn id="230" idx="0"/>
          </p:cNvCxnSpPr>
          <p:nvPr/>
        </p:nvCxnSpPr>
        <p:spPr>
          <a:xfrm flipH="1">
            <a:off x="7624222" y="970918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6BFBE5E4-B49B-1F4E-BE10-410DAF494843}"/>
              </a:ext>
            </a:extLst>
          </p:cNvPr>
          <p:cNvSpPr/>
          <p:nvPr/>
        </p:nvSpPr>
        <p:spPr>
          <a:xfrm>
            <a:off x="6952242" y="164282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9EE4A879-EEF3-D34A-8529-F8D61B3CA792}"/>
              </a:ext>
            </a:extLst>
          </p:cNvPr>
          <p:cNvSpPr/>
          <p:nvPr/>
        </p:nvSpPr>
        <p:spPr>
          <a:xfrm>
            <a:off x="7649274" y="3754606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246" name="직선 화살표 연결선 245">
            <a:extLst>
              <a:ext uri="{FF2B5EF4-FFF2-40B4-BE49-F238E27FC236}">
                <a16:creationId xmlns:a16="http://schemas.microsoft.com/office/drawing/2014/main" id="{F7CEB9AF-012B-5D48-B935-458E577C9ACC}"/>
              </a:ext>
            </a:extLst>
          </p:cNvPr>
          <p:cNvCxnSpPr>
            <a:cxnSpLocks/>
            <a:stCxn id="232" idx="2"/>
            <a:endCxn id="239" idx="0"/>
          </p:cNvCxnSpPr>
          <p:nvPr/>
        </p:nvCxnSpPr>
        <p:spPr>
          <a:xfrm>
            <a:off x="7624222" y="3745683"/>
            <a:ext cx="11193" cy="35566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B37095BD-719B-DA45-AAAF-43339145E5E4}"/>
              </a:ext>
            </a:extLst>
          </p:cNvPr>
          <p:cNvCxnSpPr>
            <a:cxnSpLocks/>
            <a:stCxn id="232" idx="0"/>
            <a:endCxn id="230" idx="2"/>
          </p:cNvCxnSpPr>
          <p:nvPr/>
        </p:nvCxnSpPr>
        <p:spPr>
          <a:xfrm flipV="1">
            <a:off x="7624222" y="2996719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화살표 연결선 247">
            <a:extLst>
              <a:ext uri="{FF2B5EF4-FFF2-40B4-BE49-F238E27FC236}">
                <a16:creationId xmlns:a16="http://schemas.microsoft.com/office/drawing/2014/main" id="{C802F591-158F-7E42-A7F0-58FAF410E8EB}"/>
              </a:ext>
            </a:extLst>
          </p:cNvPr>
          <p:cNvCxnSpPr>
            <a:cxnSpLocks/>
            <a:stCxn id="241" idx="0"/>
            <a:endCxn id="239" idx="2"/>
          </p:cNvCxnSpPr>
          <p:nvPr/>
        </p:nvCxnSpPr>
        <p:spPr>
          <a:xfrm flipV="1">
            <a:off x="7624222" y="4539926"/>
            <a:ext cx="11193" cy="1292973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74068F9B-94E6-0240-89D4-BAE6302C9CAC}"/>
              </a:ext>
            </a:extLst>
          </p:cNvPr>
          <p:cNvSpPr/>
          <p:nvPr/>
        </p:nvSpPr>
        <p:spPr>
          <a:xfrm>
            <a:off x="9422344" y="382374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FD86E509-E9FC-954E-BC1F-5CC8BB86849D}"/>
              </a:ext>
            </a:extLst>
          </p:cNvPr>
          <p:cNvGrpSpPr/>
          <p:nvPr/>
        </p:nvGrpSpPr>
        <p:grpSpPr>
          <a:xfrm>
            <a:off x="9640057" y="502918"/>
            <a:ext cx="2179067" cy="468000"/>
            <a:chOff x="2175218" y="1251857"/>
            <a:chExt cx="2179067" cy="468000"/>
          </a:xfrm>
        </p:grpSpPr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6D8C543A-9B30-2846-A8B1-FD651C617AD8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3C52DB7-78FA-554B-912E-181F69CC7F41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53" name="TextBox 252">
            <a:extLst>
              <a:ext uri="{FF2B5EF4-FFF2-40B4-BE49-F238E27FC236}">
                <a16:creationId xmlns:a16="http://schemas.microsoft.com/office/drawing/2014/main" id="{46342DD3-5EDB-0A41-BAE2-232B16E3A501}"/>
              </a:ext>
            </a:extLst>
          </p:cNvPr>
          <p:cNvSpPr txBox="1"/>
          <p:nvPr/>
        </p:nvSpPr>
        <p:spPr>
          <a:xfrm>
            <a:off x="9490858" y="1279445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1918725D-B362-A946-AC1C-21E0EC3CB0CE}"/>
              </a:ext>
            </a:extLst>
          </p:cNvPr>
          <p:cNvSpPr/>
          <p:nvPr/>
        </p:nvSpPr>
        <p:spPr>
          <a:xfrm>
            <a:off x="9422344" y="136153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FFD9F3AF-7B1E-EA43-A77B-DAB4E37AE776}"/>
              </a:ext>
            </a:extLst>
          </p:cNvPr>
          <p:cNvSpPr/>
          <p:nvPr/>
        </p:nvSpPr>
        <p:spPr>
          <a:xfrm>
            <a:off x="9426878" y="3189767"/>
            <a:ext cx="2614495" cy="353208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50F26530-3DA4-3D40-AE7F-B3EFF2B3C6FB}"/>
              </a:ext>
            </a:extLst>
          </p:cNvPr>
          <p:cNvSpPr txBox="1"/>
          <p:nvPr/>
        </p:nvSpPr>
        <p:spPr>
          <a:xfrm>
            <a:off x="9506583" y="6385381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com.mycompany.myapp.orders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3D84DFD5-1ED1-FF48-97F5-9CE635129176}"/>
              </a:ext>
            </a:extLst>
          </p:cNvPr>
          <p:cNvSpPr/>
          <p:nvPr/>
        </p:nvSpPr>
        <p:spPr>
          <a:xfrm>
            <a:off x="9422344" y="2940052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0098270B-DB4D-2F4B-ABE7-A2C77B7FCCFC}"/>
              </a:ext>
            </a:extLst>
          </p:cNvPr>
          <p:cNvGrpSpPr/>
          <p:nvPr/>
        </p:nvGrpSpPr>
        <p:grpSpPr>
          <a:xfrm>
            <a:off x="9633400" y="3429000"/>
            <a:ext cx="2179067" cy="468000"/>
            <a:chOff x="4453054" y="3151014"/>
            <a:chExt cx="2179067" cy="468000"/>
          </a:xfrm>
        </p:grpSpPr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D2B75306-2521-E149-8243-FABCFFFD8260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01000593-0950-2C4E-A69D-9674A2C52DDA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OrdersComponent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82AA74D0-3962-E74F-A4D2-7AD05B0CE254}"/>
              </a:ext>
            </a:extLst>
          </p:cNvPr>
          <p:cNvGrpSpPr/>
          <p:nvPr/>
        </p:nvGrpSpPr>
        <p:grpSpPr>
          <a:xfrm>
            <a:off x="9633399" y="4167208"/>
            <a:ext cx="2179067" cy="468000"/>
            <a:chOff x="2175218" y="1251857"/>
            <a:chExt cx="2179067" cy="468000"/>
          </a:xfrm>
        </p:grpSpPr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2992F083-6DCC-EE41-ABD6-38091025D95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5CA6A24A-751E-4E46-9A6F-A95E24244FC8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OrdersComponentmpl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64" name="직선 화살표 연결선 263">
            <a:extLst>
              <a:ext uri="{FF2B5EF4-FFF2-40B4-BE49-F238E27FC236}">
                <a16:creationId xmlns:a16="http://schemas.microsoft.com/office/drawing/2014/main" id="{68127D9B-19EF-FF4E-889C-6D52F965C6DE}"/>
              </a:ext>
            </a:extLst>
          </p:cNvPr>
          <p:cNvCxnSpPr>
            <a:cxnSpLocks/>
            <a:stCxn id="262" idx="0"/>
            <a:endCxn id="260" idx="2"/>
          </p:cNvCxnSpPr>
          <p:nvPr/>
        </p:nvCxnSpPr>
        <p:spPr>
          <a:xfrm flipV="1">
            <a:off x="10722933" y="3886244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BEE9017B-B24C-DD4F-940C-10700A31DEBF}"/>
              </a:ext>
            </a:extLst>
          </p:cNvPr>
          <p:cNvGrpSpPr/>
          <p:nvPr/>
        </p:nvGrpSpPr>
        <p:grpSpPr>
          <a:xfrm>
            <a:off x="9640059" y="5079027"/>
            <a:ext cx="2179067" cy="468000"/>
            <a:chOff x="4453054" y="3151014"/>
            <a:chExt cx="2179067" cy="468000"/>
          </a:xfrm>
        </p:grpSpPr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4B04B63D-58A2-7645-9AA1-4A1784B63C7C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0F440941-B9CA-BA43-B093-6EFC8F8B96F0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5EF1FEF0-C1CA-C14E-B84F-8B2DBA39AFD4}"/>
              </a:ext>
            </a:extLst>
          </p:cNvPr>
          <p:cNvGrpSpPr/>
          <p:nvPr/>
        </p:nvGrpSpPr>
        <p:grpSpPr>
          <a:xfrm>
            <a:off x="9640058" y="5817235"/>
            <a:ext cx="2179067" cy="468000"/>
            <a:chOff x="2175218" y="1251857"/>
            <a:chExt cx="2179067" cy="468000"/>
          </a:xfrm>
        </p:grpSpPr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D057F5A3-4A26-9242-8CAE-2AA276D7983B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73CA7088-42DC-C245-9AFA-FFF90745E6F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978A1215-A46C-1A48-8A70-B417A62F2131}"/>
              </a:ext>
            </a:extLst>
          </p:cNvPr>
          <p:cNvCxnSpPr>
            <a:cxnSpLocks/>
            <a:stCxn id="269" idx="0"/>
            <a:endCxn id="266" idx="2"/>
          </p:cNvCxnSpPr>
          <p:nvPr/>
        </p:nvCxnSpPr>
        <p:spPr>
          <a:xfrm flipV="1">
            <a:off x="10729592" y="5547027"/>
            <a:ext cx="1" cy="270208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1FEA0CB1-E3AB-7F44-A612-56D909E5CF71}"/>
              </a:ext>
            </a:extLst>
          </p:cNvPr>
          <p:cNvCxnSpPr>
            <a:cxnSpLocks/>
            <a:stCxn id="262" idx="2"/>
            <a:endCxn id="267" idx="0"/>
          </p:cNvCxnSpPr>
          <p:nvPr/>
        </p:nvCxnSpPr>
        <p:spPr>
          <a:xfrm>
            <a:off x="10722933" y="4635208"/>
            <a:ext cx="6659" cy="46248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F31B7DB3-1CA2-F844-B82E-E8C495825E66}"/>
              </a:ext>
            </a:extLst>
          </p:cNvPr>
          <p:cNvSpPr/>
          <p:nvPr/>
        </p:nvSpPr>
        <p:spPr>
          <a:xfrm>
            <a:off x="10737297" y="4692013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274" name="직선 화살표 연결선 273">
            <a:extLst>
              <a:ext uri="{FF2B5EF4-FFF2-40B4-BE49-F238E27FC236}">
                <a16:creationId xmlns:a16="http://schemas.microsoft.com/office/drawing/2014/main" id="{F09AA0E8-38B6-BB40-BDEF-FC956F0420F4}"/>
              </a:ext>
            </a:extLst>
          </p:cNvPr>
          <p:cNvCxnSpPr>
            <a:cxnSpLocks/>
            <a:stCxn id="251" idx="2"/>
            <a:endCxn id="260" idx="0"/>
          </p:cNvCxnSpPr>
          <p:nvPr/>
        </p:nvCxnSpPr>
        <p:spPr>
          <a:xfrm flipH="1">
            <a:off x="10722933" y="970918"/>
            <a:ext cx="6658" cy="2476744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844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EA36249-4C4E-4242-9A7D-267A7E32C314}"/>
              </a:ext>
            </a:extLst>
          </p:cNvPr>
          <p:cNvGrpSpPr/>
          <p:nvPr/>
        </p:nvGrpSpPr>
        <p:grpSpPr>
          <a:xfrm>
            <a:off x="1008815" y="2796987"/>
            <a:ext cx="1302870" cy="434703"/>
            <a:chOff x="1008815" y="2796987"/>
            <a:chExt cx="1779210" cy="434703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AAE3566-CC19-FC41-B2B1-902F9E2FCB91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0F2057A-6820-6844-9CC7-62597D82A013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E5251B0-6B68-7441-879A-C11C709AAE9B}"/>
              </a:ext>
            </a:extLst>
          </p:cNvPr>
          <p:cNvGrpSpPr/>
          <p:nvPr/>
        </p:nvGrpSpPr>
        <p:grpSpPr>
          <a:xfrm>
            <a:off x="3375498" y="1918446"/>
            <a:ext cx="1412259" cy="434703"/>
            <a:chOff x="1008815" y="2796987"/>
            <a:chExt cx="1779210" cy="434703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9CED595B-53CE-B042-A1F9-FB4249857F79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1E4C780-FFFA-3D43-BA8A-888971935264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Finder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C904C683-A66B-B44A-8EBB-854E6E97B561}"/>
              </a:ext>
            </a:extLst>
          </p:cNvPr>
          <p:cNvGrpSpPr/>
          <p:nvPr/>
        </p:nvGrpSpPr>
        <p:grpSpPr>
          <a:xfrm>
            <a:off x="3375498" y="3657599"/>
            <a:ext cx="1412259" cy="434703"/>
            <a:chOff x="1008815" y="2796987"/>
            <a:chExt cx="1779210" cy="434703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412D02D-289A-9D46-B227-8C6921AB0CB2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DFFF236-948A-D043-A293-90243FBB5212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86491C30-75B3-5943-B5A0-42B3020B3D1A}"/>
              </a:ext>
            </a:extLst>
          </p:cNvPr>
          <p:cNvGrpSpPr/>
          <p:nvPr/>
        </p:nvGrpSpPr>
        <p:grpSpPr>
          <a:xfrm>
            <a:off x="6897015" y="3990388"/>
            <a:ext cx="1527794" cy="434703"/>
            <a:chOff x="1008815" y="2796987"/>
            <a:chExt cx="1779210" cy="434703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7C2DB551-4D0A-4D4F-B0DE-FC7F92D6F6C3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ABFEC5F-EACA-0944-B9F1-65B009671BE1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Dispatcher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D2EA75D9-1677-394E-B9F1-FD26ACBBC2E7}"/>
              </a:ext>
            </a:extLst>
          </p:cNvPr>
          <p:cNvCxnSpPr>
            <a:stCxn id="114" idx="0"/>
            <a:endCxn id="119" idx="1"/>
          </p:cNvCxnSpPr>
          <p:nvPr/>
        </p:nvCxnSpPr>
        <p:spPr>
          <a:xfrm rot="5400000" flipH="1" flipV="1">
            <a:off x="2187280" y="1608769"/>
            <a:ext cx="661189" cy="1715248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0338D33A-3912-7F44-82A8-729523A59D41}"/>
              </a:ext>
            </a:extLst>
          </p:cNvPr>
          <p:cNvCxnSpPr>
            <a:cxnSpLocks/>
            <a:stCxn id="114" idx="2"/>
            <a:endCxn id="122" idx="1"/>
          </p:cNvCxnSpPr>
          <p:nvPr/>
        </p:nvCxnSpPr>
        <p:spPr>
          <a:xfrm rot="16200000" flipH="1">
            <a:off x="2196244" y="2695696"/>
            <a:ext cx="643261" cy="1715248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31514A14-BD7D-1D40-AA6F-BAD633459D0F}"/>
              </a:ext>
            </a:extLst>
          </p:cNvPr>
          <p:cNvCxnSpPr>
            <a:cxnSpLocks/>
            <a:stCxn id="119" idx="3"/>
            <a:endCxn id="146" idx="0"/>
          </p:cNvCxnSpPr>
          <p:nvPr/>
        </p:nvCxnSpPr>
        <p:spPr>
          <a:xfrm>
            <a:off x="4787757" y="2135798"/>
            <a:ext cx="1587357" cy="484645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A5DE69A-4513-4F48-9E94-0CD61F4B10ED}"/>
              </a:ext>
            </a:extLst>
          </p:cNvPr>
          <p:cNvGrpSpPr/>
          <p:nvPr/>
        </p:nvGrpSpPr>
        <p:grpSpPr>
          <a:xfrm>
            <a:off x="5712431" y="2650260"/>
            <a:ext cx="1325367" cy="327061"/>
            <a:chOff x="5712431" y="2353149"/>
            <a:chExt cx="1325367" cy="327061"/>
          </a:xfrm>
        </p:grpSpPr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2E0D6FE7-607D-DB42-B876-6256140894F1}"/>
                </a:ext>
              </a:extLst>
            </p:cNvPr>
            <p:cNvCxnSpPr/>
            <p:nvPr/>
          </p:nvCxnSpPr>
          <p:spPr>
            <a:xfrm>
              <a:off x="5712431" y="2353149"/>
              <a:ext cx="1325367" cy="0"/>
            </a:xfrm>
            <a:prstGeom prst="line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[R] 144">
              <a:extLst>
                <a:ext uri="{FF2B5EF4-FFF2-40B4-BE49-F238E27FC236}">
                  <a16:creationId xmlns:a16="http://schemas.microsoft.com/office/drawing/2014/main" id="{CA299792-5A1E-8B4F-8E34-C6BE3620F330}"/>
                </a:ext>
              </a:extLst>
            </p:cNvPr>
            <p:cNvCxnSpPr/>
            <p:nvPr/>
          </p:nvCxnSpPr>
          <p:spPr>
            <a:xfrm>
              <a:off x="5712431" y="2680210"/>
              <a:ext cx="1325367" cy="0"/>
            </a:xfrm>
            <a:prstGeom prst="line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12CEB58-F809-614C-BD91-CA8A02610156}"/>
                </a:ext>
              </a:extLst>
            </p:cNvPr>
            <p:cNvSpPr txBox="1"/>
            <p:nvPr/>
          </p:nvSpPr>
          <p:spPr>
            <a:xfrm>
              <a:off x="5724019" y="2381436"/>
              <a:ext cx="1302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후보 택시들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260A14C3-D11B-6C40-9347-2F185126BCBF}"/>
              </a:ext>
            </a:extLst>
          </p:cNvPr>
          <p:cNvCxnSpPr>
            <a:cxnSpLocks/>
            <a:stCxn id="146" idx="2"/>
          </p:cNvCxnSpPr>
          <p:nvPr/>
        </p:nvCxnSpPr>
        <p:spPr>
          <a:xfrm rot="5400000">
            <a:off x="5187527" y="2550694"/>
            <a:ext cx="782735" cy="1592441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309C408B-8824-9848-800D-65F77B93D873}"/>
              </a:ext>
            </a:extLst>
          </p:cNvPr>
          <p:cNvCxnSpPr>
            <a:cxnSpLocks/>
            <a:stCxn id="122" idx="3"/>
            <a:endCxn id="141" idx="1"/>
          </p:cNvCxnSpPr>
          <p:nvPr/>
        </p:nvCxnSpPr>
        <p:spPr>
          <a:xfrm>
            <a:off x="4787757" y="3874951"/>
            <a:ext cx="2109258" cy="332789"/>
          </a:xfrm>
          <a:prstGeom prst="curvedConnector3">
            <a:avLst>
              <a:gd name="adj1" fmla="val 50000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225B45D6-F9BB-BE43-A80A-2FA45D8CE5C4}"/>
              </a:ext>
            </a:extLst>
          </p:cNvPr>
          <p:cNvGrpSpPr/>
          <p:nvPr/>
        </p:nvGrpSpPr>
        <p:grpSpPr>
          <a:xfrm>
            <a:off x="7607027" y="834509"/>
            <a:ext cx="1527794" cy="434703"/>
            <a:chOff x="1008815" y="2796987"/>
            <a:chExt cx="1779210" cy="434703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216AEB69-55A1-D24B-B5E4-218415A2F46E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22E4037-C95B-3E4D-84FC-C51C2076F37F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FEA4D042-6CD1-CE44-8BE9-1D6CE7298CBC}"/>
              </a:ext>
            </a:extLst>
          </p:cNvPr>
          <p:cNvGrpSpPr/>
          <p:nvPr/>
        </p:nvGrpSpPr>
        <p:grpSpPr>
          <a:xfrm>
            <a:off x="7872443" y="1192192"/>
            <a:ext cx="1527794" cy="434703"/>
            <a:chOff x="1008815" y="2796987"/>
            <a:chExt cx="1779210" cy="434703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F29DF5B4-38EB-9A4C-8A09-02BBA7E5154C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F3B1AA2-0F8F-2E4B-8D28-F73D0601F93A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B1142BDE-25BE-4C4E-828D-723EFC771764}"/>
              </a:ext>
            </a:extLst>
          </p:cNvPr>
          <p:cNvGrpSpPr/>
          <p:nvPr/>
        </p:nvGrpSpPr>
        <p:grpSpPr>
          <a:xfrm>
            <a:off x="8129472" y="1538278"/>
            <a:ext cx="1527794" cy="434703"/>
            <a:chOff x="1008815" y="2796987"/>
            <a:chExt cx="1779210" cy="434703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6509C4E7-0061-5040-90C2-9DD2CB6C6B0A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B06A142-DE55-6340-ADE1-9E248132FD7F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0" name="구부러진 연결선[U] 169">
            <a:extLst>
              <a:ext uri="{FF2B5EF4-FFF2-40B4-BE49-F238E27FC236}">
                <a16:creationId xmlns:a16="http://schemas.microsoft.com/office/drawing/2014/main" id="{ADE3840E-822E-2A4A-BE4D-04378AE7DD9D}"/>
              </a:ext>
            </a:extLst>
          </p:cNvPr>
          <p:cNvCxnSpPr>
            <a:cxnSpLocks/>
            <a:stCxn id="141" idx="3"/>
            <a:endCxn id="168" idx="3"/>
          </p:cNvCxnSpPr>
          <p:nvPr/>
        </p:nvCxnSpPr>
        <p:spPr>
          <a:xfrm flipV="1">
            <a:off x="8424809" y="1755630"/>
            <a:ext cx="1232457" cy="2452110"/>
          </a:xfrm>
          <a:prstGeom prst="curvedConnector3">
            <a:avLst>
              <a:gd name="adj1" fmla="val 131053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구부러진 연결선[U] 170">
            <a:extLst>
              <a:ext uri="{FF2B5EF4-FFF2-40B4-BE49-F238E27FC236}">
                <a16:creationId xmlns:a16="http://schemas.microsoft.com/office/drawing/2014/main" id="{56AE05E6-1E98-7C41-BFB3-E4F650D69A08}"/>
              </a:ext>
            </a:extLst>
          </p:cNvPr>
          <p:cNvCxnSpPr>
            <a:cxnSpLocks/>
            <a:stCxn id="141" idx="3"/>
            <a:endCxn id="162" idx="3"/>
          </p:cNvCxnSpPr>
          <p:nvPr/>
        </p:nvCxnSpPr>
        <p:spPr>
          <a:xfrm flipV="1">
            <a:off x="8424809" y="1409544"/>
            <a:ext cx="975428" cy="2798196"/>
          </a:xfrm>
          <a:prstGeom prst="curvedConnector3">
            <a:avLst>
              <a:gd name="adj1" fmla="val 209806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0FBCEF0E-CAEA-9E48-AC46-70A708C4E73F}"/>
              </a:ext>
            </a:extLst>
          </p:cNvPr>
          <p:cNvCxnSpPr>
            <a:cxnSpLocks/>
            <a:stCxn id="141" idx="3"/>
            <a:endCxn id="159" idx="3"/>
          </p:cNvCxnSpPr>
          <p:nvPr/>
        </p:nvCxnSpPr>
        <p:spPr>
          <a:xfrm flipV="1">
            <a:off x="8424809" y="1051861"/>
            <a:ext cx="710012" cy="3155879"/>
          </a:xfrm>
          <a:prstGeom prst="curvedConnector3">
            <a:avLst>
              <a:gd name="adj1" fmla="val 347806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구부러진 연결선[U] 172">
            <a:extLst>
              <a:ext uri="{FF2B5EF4-FFF2-40B4-BE49-F238E27FC236}">
                <a16:creationId xmlns:a16="http://schemas.microsoft.com/office/drawing/2014/main" id="{3A482272-DCFD-F248-8640-3D49A24BBBF6}"/>
              </a:ext>
            </a:extLst>
          </p:cNvPr>
          <p:cNvCxnSpPr>
            <a:cxnSpLocks/>
            <a:stCxn id="119" idx="0"/>
            <a:endCxn id="168" idx="1"/>
          </p:cNvCxnSpPr>
          <p:nvPr/>
        </p:nvCxnSpPr>
        <p:spPr>
          <a:xfrm rot="5400000" flipH="1" flipV="1">
            <a:off x="6024142" y="-186884"/>
            <a:ext cx="162816" cy="4047844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구부러진 연결선[U] 173">
            <a:extLst>
              <a:ext uri="{FF2B5EF4-FFF2-40B4-BE49-F238E27FC236}">
                <a16:creationId xmlns:a16="http://schemas.microsoft.com/office/drawing/2014/main" id="{E242A56F-F625-8F45-8BB5-A2626C39BD43}"/>
              </a:ext>
            </a:extLst>
          </p:cNvPr>
          <p:cNvCxnSpPr>
            <a:cxnSpLocks/>
            <a:stCxn id="119" idx="0"/>
            <a:endCxn id="162" idx="1"/>
          </p:cNvCxnSpPr>
          <p:nvPr/>
        </p:nvCxnSpPr>
        <p:spPr>
          <a:xfrm rot="5400000" flipH="1" flipV="1">
            <a:off x="5722584" y="-231412"/>
            <a:ext cx="508902" cy="3790815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구부러진 연결선[U] 176">
            <a:extLst>
              <a:ext uri="{FF2B5EF4-FFF2-40B4-BE49-F238E27FC236}">
                <a16:creationId xmlns:a16="http://schemas.microsoft.com/office/drawing/2014/main" id="{5256A0C5-9F3C-2C49-92D7-0301BE2555C6}"/>
              </a:ext>
            </a:extLst>
          </p:cNvPr>
          <p:cNvCxnSpPr>
            <a:cxnSpLocks/>
            <a:stCxn id="119" idx="0"/>
            <a:endCxn id="159" idx="1"/>
          </p:cNvCxnSpPr>
          <p:nvPr/>
        </p:nvCxnSpPr>
        <p:spPr>
          <a:xfrm rot="5400000" flipH="1" flipV="1">
            <a:off x="5411035" y="-277545"/>
            <a:ext cx="866585" cy="3525399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075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4619E2B-8BB3-CB4F-BC5D-9A5D7F8ED9C1}"/>
              </a:ext>
            </a:extLst>
          </p:cNvPr>
          <p:cNvCxnSpPr>
            <a:cxnSpLocks/>
          </p:cNvCxnSpPr>
          <p:nvPr/>
        </p:nvCxnSpPr>
        <p:spPr>
          <a:xfrm flipV="1">
            <a:off x="6379615" y="1269211"/>
            <a:ext cx="432152" cy="264076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B40383AB-D702-0F4A-9D23-0B42D0735B7F}"/>
              </a:ext>
            </a:extLst>
          </p:cNvPr>
          <p:cNvGrpSpPr/>
          <p:nvPr/>
        </p:nvGrpSpPr>
        <p:grpSpPr>
          <a:xfrm>
            <a:off x="1231864" y="1320926"/>
            <a:ext cx="1302870" cy="575035"/>
            <a:chOff x="1231864" y="1320926"/>
            <a:chExt cx="1302870" cy="57503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AAE3566-CC19-FC41-B2B1-902F9E2FCB91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0F2057A-6820-6844-9CC7-62597D82A013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50FF38F-C31A-3C44-8DD9-96E2E5E996C3}"/>
              </a:ext>
            </a:extLst>
          </p:cNvPr>
          <p:cNvGrpSpPr/>
          <p:nvPr/>
        </p:nvGrpSpPr>
        <p:grpSpPr>
          <a:xfrm>
            <a:off x="3375498" y="694177"/>
            <a:ext cx="1302870" cy="575035"/>
            <a:chOff x="1231864" y="1320926"/>
            <a:chExt cx="1302870" cy="5750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9EEDE68-E79B-9D44-BDD6-4156EB340D54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4A4754-483C-F948-BE4F-273E71D2B8B9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Finder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F77D5B5-F389-D241-8019-87282ACA39A8}"/>
              </a:ext>
            </a:extLst>
          </p:cNvPr>
          <p:cNvGrpSpPr/>
          <p:nvPr/>
        </p:nvGrpSpPr>
        <p:grpSpPr>
          <a:xfrm>
            <a:off x="5818024" y="694175"/>
            <a:ext cx="1302870" cy="575035"/>
            <a:chOff x="1231864" y="1320926"/>
            <a:chExt cx="1302870" cy="57503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4E30544-023C-B747-AE74-71A02086B212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3A9214E-4863-1E42-9FAF-3DE3A7445F39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Supplier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5173740-C375-FA40-8EED-29D80D8227E4}"/>
              </a:ext>
            </a:extLst>
          </p:cNvPr>
          <p:cNvGrpSpPr/>
          <p:nvPr/>
        </p:nvGrpSpPr>
        <p:grpSpPr>
          <a:xfrm>
            <a:off x="3375497" y="2069202"/>
            <a:ext cx="1302870" cy="575035"/>
            <a:chOff x="1231864" y="1320926"/>
            <a:chExt cx="1302870" cy="57503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9C5C980-6ABB-8440-A017-437860B12B97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ACEE69F-1DAC-704A-BC6F-61F9E1EC9DD5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595326A-DE72-0D43-9312-CE799B82A7D6}"/>
              </a:ext>
            </a:extLst>
          </p:cNvPr>
          <p:cNvGrpSpPr/>
          <p:nvPr/>
        </p:nvGrpSpPr>
        <p:grpSpPr>
          <a:xfrm>
            <a:off x="5818024" y="2069200"/>
            <a:ext cx="1302870" cy="575035"/>
            <a:chOff x="1231864" y="1320926"/>
            <a:chExt cx="1302870" cy="57503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4380371-E802-0848-A5AB-C781F38F36F6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F4C21AB-A6D4-714B-8B98-755DB7BF6769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Dispatcher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7121439-B586-3847-83C8-3B630C053316}"/>
              </a:ext>
            </a:extLst>
          </p:cNvPr>
          <p:cNvGrpSpPr/>
          <p:nvPr/>
        </p:nvGrpSpPr>
        <p:grpSpPr>
          <a:xfrm>
            <a:off x="3883656" y="5244584"/>
            <a:ext cx="1364540" cy="631723"/>
            <a:chOff x="4565925" y="4569065"/>
            <a:chExt cx="1364540" cy="631723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26C29C8-2AC4-124B-BC48-15063E756AC6}"/>
                </a:ext>
              </a:extLst>
            </p:cNvPr>
            <p:cNvSpPr/>
            <p:nvPr/>
          </p:nvSpPr>
          <p:spPr>
            <a:xfrm>
              <a:off x="4627595" y="4569065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DB80CAB-24EE-594D-9333-E119AE619D3F}"/>
                </a:ext>
              </a:extLst>
            </p:cNvPr>
            <p:cNvGrpSpPr/>
            <p:nvPr/>
          </p:nvGrpSpPr>
          <p:grpSpPr>
            <a:xfrm>
              <a:off x="4565925" y="4625753"/>
              <a:ext cx="1302870" cy="575035"/>
              <a:chOff x="1231864" y="1320926"/>
              <a:chExt cx="1302870" cy="575035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86A2757-2727-C247-8C54-2F99A309D5E0}"/>
                  </a:ext>
                </a:extLst>
              </p:cNvPr>
              <p:cNvSpPr/>
              <p:nvPr/>
            </p:nvSpPr>
            <p:spPr>
              <a:xfrm>
                <a:off x="1231864" y="1320926"/>
                <a:ext cx="1302870" cy="5750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A2742F3-3F5C-444F-ADDE-8241C2D5FE89}"/>
                  </a:ext>
                </a:extLst>
              </p:cNvPr>
              <p:cNvSpPr txBox="1"/>
              <p:nvPr/>
            </p:nvSpPr>
            <p:spPr>
              <a:xfrm>
                <a:off x="1282635" y="1377610"/>
                <a:ext cx="1201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Component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Factories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9CA71B6E-BD78-E544-90DB-632229D96E03}"/>
              </a:ext>
            </a:extLst>
          </p:cNvPr>
          <p:cNvCxnSpPr>
            <a:stCxn id="114" idx="0"/>
            <a:endCxn id="43" idx="1"/>
          </p:cNvCxnSpPr>
          <p:nvPr/>
        </p:nvCxnSpPr>
        <p:spPr>
          <a:xfrm rot="5400000" flipH="1" flipV="1">
            <a:off x="2459783" y="405212"/>
            <a:ext cx="339231" cy="1492199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F9B0578B-FA2C-F643-A7A6-16A19450CA93}"/>
              </a:ext>
            </a:extLst>
          </p:cNvPr>
          <p:cNvCxnSpPr>
            <a:cxnSpLocks/>
            <a:stCxn id="114" idx="2"/>
            <a:endCxn id="49" idx="1"/>
          </p:cNvCxnSpPr>
          <p:nvPr/>
        </p:nvCxnSpPr>
        <p:spPr>
          <a:xfrm rot="16200000" flipH="1">
            <a:off x="2399019" y="1380241"/>
            <a:ext cx="460759" cy="1492198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33A6732-FA34-B34C-9EA5-951B9470A105}"/>
              </a:ext>
            </a:extLst>
          </p:cNvPr>
          <p:cNvCxnSpPr>
            <a:cxnSpLocks/>
            <a:stCxn id="46" idx="1"/>
            <a:endCxn id="43" idx="3"/>
          </p:cNvCxnSpPr>
          <p:nvPr/>
        </p:nvCxnSpPr>
        <p:spPr>
          <a:xfrm flipH="1">
            <a:off x="4678368" y="981693"/>
            <a:ext cx="1139656" cy="2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0C5CF16-D7A4-8748-B1E7-6B55E2EAB3E4}"/>
              </a:ext>
            </a:extLst>
          </p:cNvPr>
          <p:cNvGrpSpPr/>
          <p:nvPr/>
        </p:nvGrpSpPr>
        <p:grpSpPr>
          <a:xfrm>
            <a:off x="2624479" y="3557242"/>
            <a:ext cx="1162256" cy="549845"/>
            <a:chOff x="2870351" y="3557242"/>
            <a:chExt cx="1162256" cy="549845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EEBBADF3-D419-484E-A7FD-9C1FE91721C4}"/>
                </a:ext>
              </a:extLst>
            </p:cNvPr>
            <p:cNvSpPr/>
            <p:nvPr/>
          </p:nvSpPr>
          <p:spPr>
            <a:xfrm>
              <a:off x="2870351" y="3557242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79ECA54-0EB3-A74D-9C4A-92A158CA9924}"/>
                </a:ext>
              </a:extLst>
            </p:cNvPr>
            <p:cNvSpPr/>
            <p:nvPr/>
          </p:nvSpPr>
          <p:spPr>
            <a:xfrm>
              <a:off x="3022751" y="3645426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E89DBDD-4A79-6047-A1C5-4A05AF8FB297}"/>
                </a:ext>
              </a:extLst>
            </p:cNvPr>
            <p:cNvSpPr/>
            <p:nvPr/>
          </p:nvSpPr>
          <p:spPr>
            <a:xfrm>
              <a:off x="3175151" y="3733610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B0B6FF3-3233-D440-91C9-FA863EFEA77D}"/>
                </a:ext>
              </a:extLst>
            </p:cNvPr>
            <p:cNvSpPr/>
            <p:nvPr/>
          </p:nvSpPr>
          <p:spPr>
            <a:xfrm>
              <a:off x="3327551" y="3821794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D5166DE-A35C-DE4D-A026-523EE0320426}"/>
              </a:ext>
            </a:extLst>
          </p:cNvPr>
          <p:cNvGrpSpPr/>
          <p:nvPr/>
        </p:nvGrpSpPr>
        <p:grpSpPr>
          <a:xfrm>
            <a:off x="5217359" y="3645426"/>
            <a:ext cx="1162256" cy="549845"/>
            <a:chOff x="2870351" y="3557242"/>
            <a:chExt cx="1162256" cy="54984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70F56BB-7526-0E46-80C9-21E337102304}"/>
                </a:ext>
              </a:extLst>
            </p:cNvPr>
            <p:cNvSpPr/>
            <p:nvPr/>
          </p:nvSpPr>
          <p:spPr>
            <a:xfrm>
              <a:off x="2870351" y="3557242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89849FA-35D5-6842-9596-1DEFC52C7D96}"/>
                </a:ext>
              </a:extLst>
            </p:cNvPr>
            <p:cNvSpPr/>
            <p:nvPr/>
          </p:nvSpPr>
          <p:spPr>
            <a:xfrm>
              <a:off x="3022751" y="3645426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68F6E147-9A60-2843-B341-8C3EA45653A6}"/>
                </a:ext>
              </a:extLst>
            </p:cNvPr>
            <p:cNvSpPr/>
            <p:nvPr/>
          </p:nvSpPr>
          <p:spPr>
            <a:xfrm>
              <a:off x="3175151" y="3733610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90E53B7-3A85-3840-BEA7-B9BA7A774E4C}"/>
                </a:ext>
              </a:extLst>
            </p:cNvPr>
            <p:cNvSpPr/>
            <p:nvPr/>
          </p:nvSpPr>
          <p:spPr>
            <a:xfrm>
              <a:off x="3327551" y="3821794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cxnSp>
        <p:nvCxnSpPr>
          <p:cNvPr id="81" name="꺾인 연결선[E] 80">
            <a:extLst>
              <a:ext uri="{FF2B5EF4-FFF2-40B4-BE49-F238E27FC236}">
                <a16:creationId xmlns:a16="http://schemas.microsoft.com/office/drawing/2014/main" id="{C80508F5-6839-C643-BBBA-DA359EB4050B}"/>
              </a:ext>
            </a:extLst>
          </p:cNvPr>
          <p:cNvCxnSpPr>
            <a:cxnSpLocks/>
            <a:endCxn id="80" idx="2"/>
          </p:cNvCxnSpPr>
          <p:nvPr/>
        </p:nvCxnSpPr>
        <p:spPr>
          <a:xfrm rot="5400000" flipH="1" flipV="1">
            <a:off x="4997789" y="4215285"/>
            <a:ext cx="1049311" cy="1009285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[E] 84">
            <a:extLst>
              <a:ext uri="{FF2B5EF4-FFF2-40B4-BE49-F238E27FC236}">
                <a16:creationId xmlns:a16="http://schemas.microsoft.com/office/drawing/2014/main" id="{356145E9-4FCF-E043-8904-DF6EE4A72CF1}"/>
              </a:ext>
            </a:extLst>
          </p:cNvPr>
          <p:cNvCxnSpPr>
            <a:cxnSpLocks/>
            <a:endCxn id="74" idx="2"/>
          </p:cNvCxnSpPr>
          <p:nvPr/>
        </p:nvCxnSpPr>
        <p:spPr>
          <a:xfrm rot="16200000" flipV="1">
            <a:off x="3325783" y="4215512"/>
            <a:ext cx="1137495" cy="920645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[E] 94">
            <a:extLst>
              <a:ext uri="{FF2B5EF4-FFF2-40B4-BE49-F238E27FC236}">
                <a16:creationId xmlns:a16="http://schemas.microsoft.com/office/drawing/2014/main" id="{2FBD06B1-2FDC-E246-AC50-3931374FECA2}"/>
              </a:ext>
            </a:extLst>
          </p:cNvPr>
          <p:cNvCxnSpPr>
            <a:cxnSpLocks/>
            <a:stCxn id="114" idx="2"/>
            <a:endCxn id="55" idx="1"/>
          </p:cNvCxnSpPr>
          <p:nvPr/>
        </p:nvCxnSpPr>
        <p:spPr>
          <a:xfrm rot="16200000" flipH="1">
            <a:off x="1037063" y="2742196"/>
            <a:ext cx="3692829" cy="2000357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BEFD014-E453-8A4B-BD23-C91AED6D9D33}"/>
              </a:ext>
            </a:extLst>
          </p:cNvPr>
          <p:cNvSpPr/>
          <p:nvPr/>
        </p:nvSpPr>
        <p:spPr>
          <a:xfrm>
            <a:off x="2326707" y="2953865"/>
            <a:ext cx="2300888" cy="2003201"/>
          </a:xfrm>
          <a:prstGeom prst="rect">
            <a:avLst/>
          </a:prstGeom>
          <a:ln w="1905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1FE2C8A-AF6E-2844-8717-5D32EBEB0030}"/>
              </a:ext>
            </a:extLst>
          </p:cNvPr>
          <p:cNvSpPr/>
          <p:nvPr/>
        </p:nvSpPr>
        <p:spPr>
          <a:xfrm>
            <a:off x="4728668" y="2953864"/>
            <a:ext cx="2300888" cy="2003201"/>
          </a:xfrm>
          <a:prstGeom prst="rect">
            <a:avLst/>
          </a:prstGeom>
          <a:ln w="1905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EA91DAF-0B0C-E442-A7DF-97E4268910E0}"/>
              </a:ext>
            </a:extLst>
          </p:cNvPr>
          <p:cNvSpPr txBox="1"/>
          <p:nvPr/>
        </p:nvSpPr>
        <p:spPr>
          <a:xfrm>
            <a:off x="2156262" y="2986854"/>
            <a:ext cx="895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Rides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3B1D4C7-B33B-BA4B-9D37-B9EACEA51334}"/>
              </a:ext>
            </a:extLst>
          </p:cNvPr>
          <p:cNvSpPr txBox="1"/>
          <p:nvPr/>
        </p:nvSpPr>
        <p:spPr>
          <a:xfrm>
            <a:off x="6328469" y="3001258"/>
            <a:ext cx="895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Kittens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7BCD9101-B7A1-2145-BC44-97DFCD51C243}"/>
              </a:ext>
            </a:extLst>
          </p:cNvPr>
          <p:cNvCxnSpPr>
            <a:cxnSpLocks/>
            <a:stCxn id="52" idx="1"/>
            <a:endCxn id="49" idx="3"/>
          </p:cNvCxnSpPr>
          <p:nvPr/>
        </p:nvCxnSpPr>
        <p:spPr>
          <a:xfrm flipH="1">
            <a:off x="4678367" y="2356718"/>
            <a:ext cx="1139657" cy="2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6310CDC7-DD60-7844-85CE-0BE02CBC11DE}"/>
              </a:ext>
            </a:extLst>
          </p:cNvPr>
          <p:cNvCxnSpPr>
            <a:cxnSpLocks/>
          </p:cNvCxnSpPr>
          <p:nvPr/>
        </p:nvCxnSpPr>
        <p:spPr>
          <a:xfrm flipV="1">
            <a:off x="6143198" y="2644235"/>
            <a:ext cx="185090" cy="1177559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5FA2F281-5081-194D-9FD0-6D48D29AF53D}"/>
              </a:ext>
            </a:extLst>
          </p:cNvPr>
          <p:cNvCxnSpPr>
            <a:cxnSpLocks/>
            <a:stCxn id="78" idx="0"/>
          </p:cNvCxnSpPr>
          <p:nvPr/>
        </p:nvCxnSpPr>
        <p:spPr>
          <a:xfrm flipH="1" flipV="1">
            <a:off x="4380715" y="1269210"/>
            <a:ext cx="1341572" cy="246440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78F8D891-8F00-B84D-908A-7352A1063C84}"/>
              </a:ext>
            </a:extLst>
          </p:cNvPr>
          <p:cNvCxnSpPr>
            <a:cxnSpLocks/>
          </p:cNvCxnSpPr>
          <p:nvPr/>
        </p:nvCxnSpPr>
        <p:spPr>
          <a:xfrm flipH="1" flipV="1">
            <a:off x="4369240" y="2644235"/>
            <a:ext cx="1007648" cy="1001191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A0F9D83-C599-DB40-BFDC-D8AAF0DFCC14}"/>
              </a:ext>
            </a:extLst>
          </p:cNvPr>
          <p:cNvCxnSpPr>
            <a:cxnSpLocks/>
          </p:cNvCxnSpPr>
          <p:nvPr/>
        </p:nvCxnSpPr>
        <p:spPr>
          <a:xfrm flipV="1">
            <a:off x="2756926" y="1264237"/>
            <a:ext cx="791301" cy="2293003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189D4633-E33D-FC4A-8177-F345E04564D8}"/>
              </a:ext>
            </a:extLst>
          </p:cNvPr>
          <p:cNvCxnSpPr>
            <a:cxnSpLocks/>
            <a:stCxn id="72" idx="0"/>
          </p:cNvCxnSpPr>
          <p:nvPr/>
        </p:nvCxnSpPr>
        <p:spPr>
          <a:xfrm flipV="1">
            <a:off x="3129407" y="2644236"/>
            <a:ext cx="579349" cy="100119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D0FEB6D5-A8E5-DD47-BECA-342EAFF248A6}"/>
              </a:ext>
            </a:extLst>
          </p:cNvPr>
          <p:cNvCxnSpPr>
            <a:cxnSpLocks/>
          </p:cNvCxnSpPr>
          <p:nvPr/>
        </p:nvCxnSpPr>
        <p:spPr>
          <a:xfrm flipV="1">
            <a:off x="3501600" y="1264235"/>
            <a:ext cx="2594400" cy="2478139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614FB5A4-667C-D54B-A367-F85F308EFB3A}"/>
              </a:ext>
            </a:extLst>
          </p:cNvPr>
          <p:cNvCxnSpPr>
            <a:cxnSpLocks/>
          </p:cNvCxnSpPr>
          <p:nvPr/>
        </p:nvCxnSpPr>
        <p:spPr>
          <a:xfrm flipV="1">
            <a:off x="3654000" y="2630608"/>
            <a:ext cx="2373087" cy="121192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936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EA36249-4C4E-4242-9A7D-267A7E32C314}"/>
              </a:ext>
            </a:extLst>
          </p:cNvPr>
          <p:cNvGrpSpPr/>
          <p:nvPr/>
        </p:nvGrpSpPr>
        <p:grpSpPr>
          <a:xfrm>
            <a:off x="514338" y="3999709"/>
            <a:ext cx="1302870" cy="434703"/>
            <a:chOff x="1008815" y="2796987"/>
            <a:chExt cx="1779210" cy="434703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AAE3566-CC19-FC41-B2B1-902F9E2FCB91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0F2057A-6820-6844-9CC7-62597D82A013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E5251B0-6B68-7441-879A-C11C709AAE9B}"/>
              </a:ext>
            </a:extLst>
          </p:cNvPr>
          <p:cNvGrpSpPr/>
          <p:nvPr/>
        </p:nvGrpSpPr>
        <p:grpSpPr>
          <a:xfrm>
            <a:off x="3367459" y="2775185"/>
            <a:ext cx="1412259" cy="434703"/>
            <a:chOff x="1008815" y="2796987"/>
            <a:chExt cx="1779210" cy="434703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9CED595B-53CE-B042-A1F9-FB4249857F79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1E4C780-FFFA-3D43-BA8A-888971935264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Finder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C904C683-A66B-B44A-8EBB-854E6E97B561}"/>
              </a:ext>
            </a:extLst>
          </p:cNvPr>
          <p:cNvGrpSpPr/>
          <p:nvPr/>
        </p:nvGrpSpPr>
        <p:grpSpPr>
          <a:xfrm>
            <a:off x="3325687" y="5013753"/>
            <a:ext cx="1412259" cy="434703"/>
            <a:chOff x="1008815" y="2796987"/>
            <a:chExt cx="1779210" cy="434703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412D02D-289A-9D46-B227-8C6921AB0CB2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DFFF236-948A-D043-A293-90243FBB5212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86491C30-75B3-5943-B5A0-42B3020B3D1A}"/>
              </a:ext>
            </a:extLst>
          </p:cNvPr>
          <p:cNvGrpSpPr/>
          <p:nvPr/>
        </p:nvGrpSpPr>
        <p:grpSpPr>
          <a:xfrm>
            <a:off x="7026209" y="4750470"/>
            <a:ext cx="1527794" cy="434703"/>
            <a:chOff x="1008815" y="2796987"/>
            <a:chExt cx="1779210" cy="434703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7C2DB551-4D0A-4D4F-B0DE-FC7F92D6F6C3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ABFEC5F-EACA-0944-B9F1-65B009671BE1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Dispatcher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D2EA75D9-1677-394E-B9F1-FD26ACBBC2E7}"/>
              </a:ext>
            </a:extLst>
          </p:cNvPr>
          <p:cNvCxnSpPr>
            <a:stCxn id="114" idx="0"/>
            <a:endCxn id="119" idx="1"/>
          </p:cNvCxnSpPr>
          <p:nvPr/>
        </p:nvCxnSpPr>
        <p:spPr>
          <a:xfrm rot="5400000" flipH="1" flipV="1">
            <a:off x="1763030" y="2395280"/>
            <a:ext cx="1007172" cy="2201686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0338D33A-3912-7F44-82A8-729523A59D41}"/>
              </a:ext>
            </a:extLst>
          </p:cNvPr>
          <p:cNvCxnSpPr>
            <a:cxnSpLocks/>
            <a:stCxn id="114" idx="2"/>
            <a:endCxn id="122" idx="1"/>
          </p:cNvCxnSpPr>
          <p:nvPr/>
        </p:nvCxnSpPr>
        <p:spPr>
          <a:xfrm rot="16200000" flipH="1">
            <a:off x="1847384" y="3752801"/>
            <a:ext cx="796693" cy="2159914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31514A14-BD7D-1D40-AA6F-BAD633459D0F}"/>
              </a:ext>
            </a:extLst>
          </p:cNvPr>
          <p:cNvCxnSpPr>
            <a:cxnSpLocks/>
            <a:stCxn id="119" idx="3"/>
            <a:endCxn id="146" idx="0"/>
          </p:cNvCxnSpPr>
          <p:nvPr/>
        </p:nvCxnSpPr>
        <p:spPr>
          <a:xfrm>
            <a:off x="4779718" y="2992537"/>
            <a:ext cx="1925924" cy="750475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A5DE69A-4513-4F48-9E94-0CD61F4B10ED}"/>
              </a:ext>
            </a:extLst>
          </p:cNvPr>
          <p:cNvGrpSpPr/>
          <p:nvPr/>
        </p:nvGrpSpPr>
        <p:grpSpPr>
          <a:xfrm>
            <a:off x="6042959" y="3714725"/>
            <a:ext cx="1325367" cy="327061"/>
            <a:chOff x="5712431" y="2353149"/>
            <a:chExt cx="1325367" cy="327061"/>
          </a:xfrm>
        </p:grpSpPr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2E0D6FE7-607D-DB42-B876-6256140894F1}"/>
                </a:ext>
              </a:extLst>
            </p:cNvPr>
            <p:cNvCxnSpPr/>
            <p:nvPr/>
          </p:nvCxnSpPr>
          <p:spPr>
            <a:xfrm>
              <a:off x="5712431" y="2353149"/>
              <a:ext cx="1325367" cy="0"/>
            </a:xfrm>
            <a:prstGeom prst="line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[R] 144">
              <a:extLst>
                <a:ext uri="{FF2B5EF4-FFF2-40B4-BE49-F238E27FC236}">
                  <a16:creationId xmlns:a16="http://schemas.microsoft.com/office/drawing/2014/main" id="{CA299792-5A1E-8B4F-8E34-C6BE3620F330}"/>
                </a:ext>
              </a:extLst>
            </p:cNvPr>
            <p:cNvCxnSpPr/>
            <p:nvPr/>
          </p:nvCxnSpPr>
          <p:spPr>
            <a:xfrm>
              <a:off x="5712431" y="2680210"/>
              <a:ext cx="1325367" cy="0"/>
            </a:xfrm>
            <a:prstGeom prst="line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12CEB58-F809-614C-BD91-CA8A02610156}"/>
                </a:ext>
              </a:extLst>
            </p:cNvPr>
            <p:cNvSpPr txBox="1"/>
            <p:nvPr/>
          </p:nvSpPr>
          <p:spPr>
            <a:xfrm>
              <a:off x="5724019" y="2381436"/>
              <a:ext cx="1302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후보 택시들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260A14C3-D11B-6C40-9347-2F185126BCBF}"/>
              </a:ext>
            </a:extLst>
          </p:cNvPr>
          <p:cNvCxnSpPr>
            <a:cxnSpLocks/>
            <a:stCxn id="146" idx="2"/>
          </p:cNvCxnSpPr>
          <p:nvPr/>
        </p:nvCxnSpPr>
        <p:spPr>
          <a:xfrm rot="5400000">
            <a:off x="5201709" y="3551172"/>
            <a:ext cx="1035095" cy="1972773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309C408B-8824-9848-800D-65F77B93D873}"/>
              </a:ext>
            </a:extLst>
          </p:cNvPr>
          <p:cNvCxnSpPr>
            <a:cxnSpLocks/>
            <a:stCxn id="122" idx="3"/>
            <a:endCxn id="141" idx="1"/>
          </p:cNvCxnSpPr>
          <p:nvPr/>
        </p:nvCxnSpPr>
        <p:spPr>
          <a:xfrm flipV="1">
            <a:off x="4737946" y="4967822"/>
            <a:ext cx="2288263" cy="263283"/>
          </a:xfrm>
          <a:prstGeom prst="curvedConnector3">
            <a:avLst>
              <a:gd name="adj1" fmla="val 50000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225B45D6-F9BB-BE43-A80A-2FA45D8CE5C4}"/>
              </a:ext>
            </a:extLst>
          </p:cNvPr>
          <p:cNvGrpSpPr/>
          <p:nvPr/>
        </p:nvGrpSpPr>
        <p:grpSpPr>
          <a:xfrm>
            <a:off x="6729626" y="1491467"/>
            <a:ext cx="1527794" cy="434703"/>
            <a:chOff x="1008815" y="2796987"/>
            <a:chExt cx="1779210" cy="434703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216AEB69-55A1-D24B-B5E4-218415A2F46E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22E4037-C95B-3E4D-84FC-C51C2076F37F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FEA4D042-6CD1-CE44-8BE9-1D6CE7298CBC}"/>
              </a:ext>
            </a:extLst>
          </p:cNvPr>
          <p:cNvGrpSpPr/>
          <p:nvPr/>
        </p:nvGrpSpPr>
        <p:grpSpPr>
          <a:xfrm>
            <a:off x="6995042" y="1849150"/>
            <a:ext cx="1527794" cy="434703"/>
            <a:chOff x="1008815" y="2796987"/>
            <a:chExt cx="1779210" cy="434703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F29DF5B4-38EB-9A4C-8A09-02BBA7E5154C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F3B1AA2-0F8F-2E4B-8D28-F73D0601F93A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B1142BDE-25BE-4C4E-828D-723EFC771764}"/>
              </a:ext>
            </a:extLst>
          </p:cNvPr>
          <p:cNvGrpSpPr/>
          <p:nvPr/>
        </p:nvGrpSpPr>
        <p:grpSpPr>
          <a:xfrm>
            <a:off x="7252071" y="2195236"/>
            <a:ext cx="1527794" cy="434703"/>
            <a:chOff x="1008815" y="2796987"/>
            <a:chExt cx="1779210" cy="434703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6509C4E7-0061-5040-90C2-9DD2CB6C6B0A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B06A142-DE55-6340-ADE1-9E248132FD7F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0" name="구부러진 연결선[U] 169">
            <a:extLst>
              <a:ext uri="{FF2B5EF4-FFF2-40B4-BE49-F238E27FC236}">
                <a16:creationId xmlns:a16="http://schemas.microsoft.com/office/drawing/2014/main" id="{ADE3840E-822E-2A4A-BE4D-04378AE7DD9D}"/>
              </a:ext>
            </a:extLst>
          </p:cNvPr>
          <p:cNvCxnSpPr>
            <a:cxnSpLocks/>
            <a:stCxn id="141" idx="3"/>
            <a:endCxn id="168" idx="3"/>
          </p:cNvCxnSpPr>
          <p:nvPr/>
        </p:nvCxnSpPr>
        <p:spPr>
          <a:xfrm flipV="1">
            <a:off x="8554003" y="2412588"/>
            <a:ext cx="225862" cy="2555234"/>
          </a:xfrm>
          <a:prstGeom prst="curvedConnector3">
            <a:avLst>
              <a:gd name="adj1" fmla="val 219407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구부러진 연결선[U] 170">
            <a:extLst>
              <a:ext uri="{FF2B5EF4-FFF2-40B4-BE49-F238E27FC236}">
                <a16:creationId xmlns:a16="http://schemas.microsoft.com/office/drawing/2014/main" id="{56AE05E6-1E98-7C41-BFB3-E4F650D69A08}"/>
              </a:ext>
            </a:extLst>
          </p:cNvPr>
          <p:cNvCxnSpPr>
            <a:cxnSpLocks/>
            <a:stCxn id="141" idx="3"/>
            <a:endCxn id="162" idx="3"/>
          </p:cNvCxnSpPr>
          <p:nvPr/>
        </p:nvCxnSpPr>
        <p:spPr>
          <a:xfrm flipH="1" flipV="1">
            <a:off x="8522836" y="2066502"/>
            <a:ext cx="31167" cy="2901320"/>
          </a:xfrm>
          <a:prstGeom prst="curvedConnector3">
            <a:avLst>
              <a:gd name="adj1" fmla="val -2546536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0FBCEF0E-CAEA-9E48-AC46-70A708C4E73F}"/>
              </a:ext>
            </a:extLst>
          </p:cNvPr>
          <p:cNvCxnSpPr>
            <a:cxnSpLocks/>
            <a:stCxn id="141" idx="3"/>
            <a:endCxn id="159" idx="3"/>
          </p:cNvCxnSpPr>
          <p:nvPr/>
        </p:nvCxnSpPr>
        <p:spPr>
          <a:xfrm flipH="1" flipV="1">
            <a:off x="8257420" y="1708819"/>
            <a:ext cx="296583" cy="3259003"/>
          </a:xfrm>
          <a:prstGeom prst="curvedConnector3">
            <a:avLst>
              <a:gd name="adj1" fmla="val -385390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구부러진 연결선[U] 172">
            <a:extLst>
              <a:ext uri="{FF2B5EF4-FFF2-40B4-BE49-F238E27FC236}">
                <a16:creationId xmlns:a16="http://schemas.microsoft.com/office/drawing/2014/main" id="{3A482272-DCFD-F248-8640-3D49A24BBBF6}"/>
              </a:ext>
            </a:extLst>
          </p:cNvPr>
          <p:cNvCxnSpPr>
            <a:cxnSpLocks/>
            <a:stCxn id="119" idx="0"/>
            <a:endCxn id="168" idx="1"/>
          </p:cNvCxnSpPr>
          <p:nvPr/>
        </p:nvCxnSpPr>
        <p:spPr>
          <a:xfrm rot="5400000" flipH="1" flipV="1">
            <a:off x="5481532" y="1004646"/>
            <a:ext cx="362597" cy="3178482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구부러진 연결선[U] 173">
            <a:extLst>
              <a:ext uri="{FF2B5EF4-FFF2-40B4-BE49-F238E27FC236}">
                <a16:creationId xmlns:a16="http://schemas.microsoft.com/office/drawing/2014/main" id="{E242A56F-F625-8F45-8BB5-A2626C39BD43}"/>
              </a:ext>
            </a:extLst>
          </p:cNvPr>
          <p:cNvCxnSpPr>
            <a:cxnSpLocks/>
            <a:stCxn id="119" idx="0"/>
            <a:endCxn id="162" idx="1"/>
          </p:cNvCxnSpPr>
          <p:nvPr/>
        </p:nvCxnSpPr>
        <p:spPr>
          <a:xfrm rot="5400000" flipH="1" flipV="1">
            <a:off x="5179974" y="960118"/>
            <a:ext cx="708683" cy="2921453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구부러진 연결선[U] 176">
            <a:extLst>
              <a:ext uri="{FF2B5EF4-FFF2-40B4-BE49-F238E27FC236}">
                <a16:creationId xmlns:a16="http://schemas.microsoft.com/office/drawing/2014/main" id="{5256A0C5-9F3C-2C49-92D7-0301BE2555C6}"/>
              </a:ext>
            </a:extLst>
          </p:cNvPr>
          <p:cNvCxnSpPr>
            <a:cxnSpLocks/>
            <a:stCxn id="119" idx="0"/>
            <a:endCxn id="159" idx="1"/>
          </p:cNvCxnSpPr>
          <p:nvPr/>
        </p:nvCxnSpPr>
        <p:spPr>
          <a:xfrm rot="5400000" flipH="1" flipV="1">
            <a:off x="4868424" y="913984"/>
            <a:ext cx="1066366" cy="2656037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7FB6543-335E-6C45-AE86-72EBC8C5906D}"/>
              </a:ext>
            </a:extLst>
          </p:cNvPr>
          <p:cNvGrpSpPr/>
          <p:nvPr/>
        </p:nvGrpSpPr>
        <p:grpSpPr>
          <a:xfrm>
            <a:off x="2308389" y="5965964"/>
            <a:ext cx="1302870" cy="575035"/>
            <a:chOff x="1231864" y="1320926"/>
            <a:chExt cx="1302870" cy="57503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31F1674-ADAD-2242-A19C-3CF79F8322AE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8C7BC02-C6F8-D64D-8F6B-A8BFC6202A75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Ride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B6336E6-3206-8D4C-A8FF-7FF71D34BC8B}"/>
              </a:ext>
            </a:extLst>
          </p:cNvPr>
          <p:cNvGrpSpPr/>
          <p:nvPr/>
        </p:nvGrpSpPr>
        <p:grpSpPr>
          <a:xfrm>
            <a:off x="4218295" y="5965962"/>
            <a:ext cx="1302870" cy="575035"/>
            <a:chOff x="1231864" y="1320926"/>
            <a:chExt cx="1302870" cy="57503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6A9498D-7C10-CD40-8B94-70F736D194FF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93CA7FA-1981-734A-984F-0DABCA2ED08F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Kitty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DBE94BD9-6EDF-B444-B630-733F7E290B3C}"/>
              </a:ext>
            </a:extLst>
          </p:cNvPr>
          <p:cNvCxnSpPr>
            <a:cxnSpLocks/>
            <a:stCxn id="42" idx="0"/>
            <a:endCxn id="122" idx="2"/>
          </p:cNvCxnSpPr>
          <p:nvPr/>
        </p:nvCxnSpPr>
        <p:spPr>
          <a:xfrm rot="5400000" flipH="1" flipV="1">
            <a:off x="3237066" y="5171214"/>
            <a:ext cx="517508" cy="1071993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ED220B6C-7FAA-0149-9E16-3979AC0247CA}"/>
              </a:ext>
            </a:extLst>
          </p:cNvPr>
          <p:cNvCxnSpPr>
            <a:cxnSpLocks/>
            <a:stCxn id="45" idx="0"/>
            <a:endCxn id="122" idx="2"/>
          </p:cNvCxnSpPr>
          <p:nvPr/>
        </p:nvCxnSpPr>
        <p:spPr>
          <a:xfrm rot="16200000" flipV="1">
            <a:off x="4192021" y="5288252"/>
            <a:ext cx="517506" cy="837913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3271DEB-70F0-7140-A748-8523D627697A}"/>
              </a:ext>
            </a:extLst>
          </p:cNvPr>
          <p:cNvGrpSpPr/>
          <p:nvPr/>
        </p:nvGrpSpPr>
        <p:grpSpPr>
          <a:xfrm>
            <a:off x="2369144" y="3736306"/>
            <a:ext cx="1302870" cy="575035"/>
            <a:chOff x="1231864" y="1320926"/>
            <a:chExt cx="1302870" cy="57503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C9584FE-19C9-1147-807B-A4F612E5C3E4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9026A94-9595-7C48-90B5-2B06574A69B6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Ride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Finder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5A3A84B-AD02-244A-8D9F-4184726B9A0F}"/>
              </a:ext>
            </a:extLst>
          </p:cNvPr>
          <p:cNvGrpSpPr/>
          <p:nvPr/>
        </p:nvGrpSpPr>
        <p:grpSpPr>
          <a:xfrm>
            <a:off x="4279050" y="3736304"/>
            <a:ext cx="1302870" cy="575035"/>
            <a:chOff x="1231864" y="1320926"/>
            <a:chExt cx="1302870" cy="57503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D54F3D3-9BC9-854F-A97B-25263EF469AE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F1CF776-C859-B649-A1AF-E5297291E1E8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Kitty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Finder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9" name="꺾인 연결선[E] 68">
            <a:extLst>
              <a:ext uri="{FF2B5EF4-FFF2-40B4-BE49-F238E27FC236}">
                <a16:creationId xmlns:a16="http://schemas.microsoft.com/office/drawing/2014/main" id="{4E8A205D-BDE9-F843-AB94-E027FB9CFE61}"/>
              </a:ext>
            </a:extLst>
          </p:cNvPr>
          <p:cNvCxnSpPr>
            <a:cxnSpLocks/>
            <a:stCxn id="64" idx="0"/>
            <a:endCxn id="119" idx="2"/>
          </p:cNvCxnSpPr>
          <p:nvPr/>
        </p:nvCxnSpPr>
        <p:spPr>
          <a:xfrm rot="5400000" flipH="1" flipV="1">
            <a:off x="3283875" y="2946592"/>
            <a:ext cx="526418" cy="1053010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82BA7F65-17D6-474C-89EE-677BCA503565}"/>
              </a:ext>
            </a:extLst>
          </p:cNvPr>
          <p:cNvCxnSpPr>
            <a:cxnSpLocks/>
            <a:stCxn id="67" idx="0"/>
            <a:endCxn id="119" idx="2"/>
          </p:cNvCxnSpPr>
          <p:nvPr/>
        </p:nvCxnSpPr>
        <p:spPr>
          <a:xfrm rot="16200000" flipV="1">
            <a:off x="4238829" y="3044648"/>
            <a:ext cx="526416" cy="856896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7DDDD7DE-F589-694F-93B0-7DB4106BFA4F}"/>
              </a:ext>
            </a:extLst>
          </p:cNvPr>
          <p:cNvGrpSpPr/>
          <p:nvPr/>
        </p:nvGrpSpPr>
        <p:grpSpPr>
          <a:xfrm>
            <a:off x="6138475" y="5965964"/>
            <a:ext cx="1302870" cy="575035"/>
            <a:chOff x="1231864" y="1320926"/>
            <a:chExt cx="1302870" cy="575035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864C606-2A29-6E4D-9083-AA6918696516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6D7531C-A363-5540-8371-787AE15BFE83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Ride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C8D3D9B-99D7-6541-9D0D-56B2F59DE742}"/>
              </a:ext>
            </a:extLst>
          </p:cNvPr>
          <p:cNvGrpSpPr/>
          <p:nvPr/>
        </p:nvGrpSpPr>
        <p:grpSpPr>
          <a:xfrm>
            <a:off x="8048381" y="5965962"/>
            <a:ext cx="1302870" cy="575035"/>
            <a:chOff x="1231864" y="1320926"/>
            <a:chExt cx="1302870" cy="575035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1E1F654-3A3D-3A4D-B598-8269A9461A5C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BBF846F-2521-3E40-8464-5632A45E30C1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Kitty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8" name="꺾인 연결선[E] 87">
            <a:extLst>
              <a:ext uri="{FF2B5EF4-FFF2-40B4-BE49-F238E27FC236}">
                <a16:creationId xmlns:a16="http://schemas.microsoft.com/office/drawing/2014/main" id="{94EE2390-AB0A-694A-AFAD-FC30FD54CC52}"/>
              </a:ext>
            </a:extLst>
          </p:cNvPr>
          <p:cNvCxnSpPr>
            <a:cxnSpLocks/>
            <a:stCxn id="83" idx="0"/>
            <a:endCxn id="141" idx="2"/>
          </p:cNvCxnSpPr>
          <p:nvPr/>
        </p:nvCxnSpPr>
        <p:spPr>
          <a:xfrm rot="5400000" flipH="1" flipV="1">
            <a:off x="6899613" y="5075471"/>
            <a:ext cx="780791" cy="1000196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F5FC4B46-73F4-D148-8383-65F039F63B1F}"/>
              </a:ext>
            </a:extLst>
          </p:cNvPr>
          <p:cNvCxnSpPr>
            <a:cxnSpLocks/>
            <a:stCxn id="86" idx="0"/>
            <a:endCxn id="141" idx="2"/>
          </p:cNvCxnSpPr>
          <p:nvPr/>
        </p:nvCxnSpPr>
        <p:spPr>
          <a:xfrm rot="16200000" flipV="1">
            <a:off x="7854567" y="5120713"/>
            <a:ext cx="780789" cy="909710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D2C8F8A-BDEF-0A4F-980F-8B311D61BC6F}"/>
              </a:ext>
            </a:extLst>
          </p:cNvPr>
          <p:cNvGrpSpPr/>
          <p:nvPr/>
        </p:nvGrpSpPr>
        <p:grpSpPr>
          <a:xfrm>
            <a:off x="8779865" y="317003"/>
            <a:ext cx="1481492" cy="734042"/>
            <a:chOff x="9535122" y="323737"/>
            <a:chExt cx="1481492" cy="734042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ADB6FC1-660A-5B42-9808-EDA51CEDF700}"/>
                </a:ext>
              </a:extLst>
            </p:cNvPr>
            <p:cNvSpPr/>
            <p:nvPr/>
          </p:nvSpPr>
          <p:spPr>
            <a:xfrm>
              <a:off x="9535122" y="482744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33AAD85A-817B-B24B-A689-5BBE20398F8A}"/>
                </a:ext>
              </a:extLst>
            </p:cNvPr>
            <p:cNvSpPr/>
            <p:nvPr/>
          </p:nvSpPr>
          <p:spPr>
            <a:xfrm>
              <a:off x="9612201" y="394323"/>
              <a:ext cx="1302870" cy="5750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2EA70BFF-DA2C-9A45-914D-C52C899E5375}"/>
                </a:ext>
              </a:extLst>
            </p:cNvPr>
            <p:cNvGrpSpPr/>
            <p:nvPr/>
          </p:nvGrpSpPr>
          <p:grpSpPr>
            <a:xfrm>
              <a:off x="9713744" y="323737"/>
              <a:ext cx="1302870" cy="575035"/>
              <a:chOff x="1282635" y="1320924"/>
              <a:chExt cx="1302870" cy="575035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6EE03EE1-6D89-0349-B09E-77FA0D9740FF}"/>
                  </a:ext>
                </a:extLst>
              </p:cNvPr>
              <p:cNvSpPr/>
              <p:nvPr/>
            </p:nvSpPr>
            <p:spPr>
              <a:xfrm>
                <a:off x="1282635" y="1320924"/>
                <a:ext cx="1302870" cy="5750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69863E6-0E5F-9044-A01C-4E3347FADA1D}"/>
                  </a:ext>
                </a:extLst>
              </p:cNvPr>
              <p:cNvSpPr txBox="1"/>
              <p:nvPr/>
            </p:nvSpPr>
            <p:spPr>
              <a:xfrm>
                <a:off x="1282635" y="1377610"/>
                <a:ext cx="1201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Ride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Supplier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CB33C830-A9DB-AE4D-A102-7D1F473814CD}"/>
              </a:ext>
            </a:extLst>
          </p:cNvPr>
          <p:cNvGrpSpPr/>
          <p:nvPr/>
        </p:nvGrpSpPr>
        <p:grpSpPr>
          <a:xfrm>
            <a:off x="10362900" y="317003"/>
            <a:ext cx="1481492" cy="734042"/>
            <a:chOff x="9535122" y="323737"/>
            <a:chExt cx="1481492" cy="73404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DC56C83-AAEE-444B-90B7-759529E148AD}"/>
                </a:ext>
              </a:extLst>
            </p:cNvPr>
            <p:cNvSpPr/>
            <p:nvPr/>
          </p:nvSpPr>
          <p:spPr>
            <a:xfrm>
              <a:off x="9535122" y="482744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09E6915A-F8A8-2042-AF22-A4495330804B}"/>
                </a:ext>
              </a:extLst>
            </p:cNvPr>
            <p:cNvSpPr/>
            <p:nvPr/>
          </p:nvSpPr>
          <p:spPr>
            <a:xfrm>
              <a:off x="9612201" y="394323"/>
              <a:ext cx="1302870" cy="5750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85F8AEC5-567F-2947-8C12-5803AA2A2A98}"/>
                </a:ext>
              </a:extLst>
            </p:cNvPr>
            <p:cNvGrpSpPr/>
            <p:nvPr/>
          </p:nvGrpSpPr>
          <p:grpSpPr>
            <a:xfrm>
              <a:off x="9713744" y="323737"/>
              <a:ext cx="1302870" cy="575035"/>
              <a:chOff x="1282635" y="1320924"/>
              <a:chExt cx="1302870" cy="575035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75BECF0D-069F-4C49-A8AF-437520FF8FFD}"/>
                  </a:ext>
                </a:extLst>
              </p:cNvPr>
              <p:cNvSpPr/>
              <p:nvPr/>
            </p:nvSpPr>
            <p:spPr>
              <a:xfrm>
                <a:off x="1282635" y="1320924"/>
                <a:ext cx="1302870" cy="5750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6721F4C-F13A-AC4A-8B31-BAC64C452E4A}"/>
                  </a:ext>
                </a:extLst>
              </p:cNvPr>
              <p:cNvSpPr txBox="1"/>
              <p:nvPr/>
            </p:nvSpPr>
            <p:spPr>
              <a:xfrm>
                <a:off x="1282635" y="1377610"/>
                <a:ext cx="1201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Kitty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Supplier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cxnSp>
        <p:nvCxnSpPr>
          <p:cNvPr id="124" name="꺾인 연결선[E] 123">
            <a:extLst>
              <a:ext uri="{FF2B5EF4-FFF2-40B4-BE49-F238E27FC236}">
                <a16:creationId xmlns:a16="http://schemas.microsoft.com/office/drawing/2014/main" id="{689E4560-4A7F-4744-A800-A4B1CE759A82}"/>
              </a:ext>
            </a:extLst>
          </p:cNvPr>
          <p:cNvCxnSpPr>
            <a:cxnSpLocks/>
            <a:stCxn id="108" idx="2"/>
            <a:endCxn id="159" idx="0"/>
          </p:cNvCxnSpPr>
          <p:nvPr/>
        </p:nvCxnSpPr>
        <p:spPr>
          <a:xfrm rot="5400000">
            <a:off x="8242201" y="302368"/>
            <a:ext cx="440422" cy="1937777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[E] 124">
            <a:extLst>
              <a:ext uri="{FF2B5EF4-FFF2-40B4-BE49-F238E27FC236}">
                <a16:creationId xmlns:a16="http://schemas.microsoft.com/office/drawing/2014/main" id="{470E4635-7CD1-204E-938C-E44F8CDFD8DB}"/>
              </a:ext>
            </a:extLst>
          </p:cNvPr>
          <p:cNvCxnSpPr>
            <a:cxnSpLocks/>
            <a:stCxn id="111" idx="2"/>
            <a:endCxn id="159" idx="0"/>
          </p:cNvCxnSpPr>
          <p:nvPr/>
        </p:nvCxnSpPr>
        <p:spPr>
          <a:xfrm rot="5400000">
            <a:off x="9033718" y="-489150"/>
            <a:ext cx="440422" cy="3520812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827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그룹 75">
            <a:extLst>
              <a:ext uri="{FF2B5EF4-FFF2-40B4-BE49-F238E27FC236}">
                <a16:creationId xmlns:a16="http://schemas.microsoft.com/office/drawing/2014/main" id="{D5187EF7-DF0C-3149-9ADF-9F11BD2B29F3}"/>
              </a:ext>
            </a:extLst>
          </p:cNvPr>
          <p:cNvGrpSpPr/>
          <p:nvPr/>
        </p:nvGrpSpPr>
        <p:grpSpPr>
          <a:xfrm>
            <a:off x="1969342" y="1270674"/>
            <a:ext cx="1302870" cy="575035"/>
            <a:chOff x="1231864" y="1320926"/>
            <a:chExt cx="1302870" cy="57503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445CC0B-B9CD-7E49-8BA1-254C2F6449C0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AF8A0AA-C996-2B4E-AE04-577F9559AAD4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</a:t>
              </a:r>
            </a:p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C09F165-6E8F-154E-B942-03475EB2D73F}"/>
              </a:ext>
            </a:extLst>
          </p:cNvPr>
          <p:cNvGrpSpPr/>
          <p:nvPr/>
        </p:nvGrpSpPr>
        <p:grpSpPr>
          <a:xfrm>
            <a:off x="1001859" y="2491585"/>
            <a:ext cx="1302870" cy="575035"/>
            <a:chOff x="1231864" y="1320926"/>
            <a:chExt cx="1302870" cy="57503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B63E188-DF59-E94E-80BC-7EDC10D91602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99AA590-41A0-AC41-A8DD-8F94336150E7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Ride</a:t>
              </a:r>
            </a:p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3E35249-F465-0B48-8BA3-4D021A1A0593}"/>
              </a:ext>
            </a:extLst>
          </p:cNvPr>
          <p:cNvGrpSpPr/>
          <p:nvPr/>
        </p:nvGrpSpPr>
        <p:grpSpPr>
          <a:xfrm>
            <a:off x="3067830" y="2497150"/>
            <a:ext cx="1302870" cy="575035"/>
            <a:chOff x="1231864" y="1320926"/>
            <a:chExt cx="1302870" cy="575035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878475F-576D-AA47-B07E-0E3DD70AE77D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0B80F37-077B-C844-92B1-73DE7390A32D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Kitten</a:t>
              </a:r>
            </a:p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11B3C61-B92E-EC44-9A7A-24D9ED1698BB}"/>
              </a:ext>
            </a:extLst>
          </p:cNvPr>
          <p:cNvSpPr/>
          <p:nvPr/>
        </p:nvSpPr>
        <p:spPr>
          <a:xfrm>
            <a:off x="565078" y="2135312"/>
            <a:ext cx="2065971" cy="1293687"/>
          </a:xfrm>
          <a:prstGeom prst="rect">
            <a:avLst/>
          </a:prstGeom>
          <a:ln w="63500" cmpd="dbl">
            <a:solidFill>
              <a:srgbClr val="5DA2C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0ED27D7-292E-F445-96FD-97FC8DCB861E}"/>
              </a:ext>
            </a:extLst>
          </p:cNvPr>
          <p:cNvSpPr/>
          <p:nvPr/>
        </p:nvSpPr>
        <p:spPr>
          <a:xfrm>
            <a:off x="2619928" y="2126751"/>
            <a:ext cx="2065971" cy="1293687"/>
          </a:xfrm>
          <a:prstGeom prst="rect">
            <a:avLst/>
          </a:prstGeom>
          <a:ln w="63500" cmpd="dbl">
            <a:solidFill>
              <a:srgbClr val="5DA2C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3C5816C-66E4-774D-AE3D-73555B0814B3}"/>
              </a:ext>
            </a:extLst>
          </p:cNvPr>
          <p:cNvSpPr/>
          <p:nvPr/>
        </p:nvSpPr>
        <p:spPr>
          <a:xfrm>
            <a:off x="1483032" y="1011499"/>
            <a:ext cx="2205390" cy="1115252"/>
          </a:xfrm>
          <a:prstGeom prst="rect">
            <a:avLst/>
          </a:prstGeom>
          <a:ln w="63500" cmpd="dbl">
            <a:solidFill>
              <a:srgbClr val="5DA2C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C00491-B79B-AE43-98E4-C043C387038C}"/>
              </a:ext>
            </a:extLst>
          </p:cNvPr>
          <p:cNvSpPr/>
          <p:nvPr/>
        </p:nvSpPr>
        <p:spPr>
          <a:xfrm>
            <a:off x="565078" y="2186244"/>
            <a:ext cx="5950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Rides</a:t>
            </a:r>
            <a:endParaRPr lang="ko-Kore-KR" altLang="en-US" sz="12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E1A2034-B460-CF4D-BC23-5B45505A2BC8}"/>
              </a:ext>
            </a:extLst>
          </p:cNvPr>
          <p:cNvSpPr/>
          <p:nvPr/>
        </p:nvSpPr>
        <p:spPr>
          <a:xfrm>
            <a:off x="3966709" y="2186243"/>
            <a:ext cx="7216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Kittens</a:t>
            </a:r>
            <a:endParaRPr lang="ko-Kore-KR" altLang="en-US" sz="1200" dirty="0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0F408C48-956F-A54F-82E8-0D9E35C9D650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1653294" y="1845709"/>
            <a:ext cx="651436" cy="64587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84F65AD-99E4-A44A-93F2-75C4F0DEB395}"/>
              </a:ext>
            </a:extLst>
          </p:cNvPr>
          <p:cNvCxnSpPr>
            <a:cxnSpLocks/>
            <a:stCxn id="91" idx="0"/>
          </p:cNvCxnSpPr>
          <p:nvPr/>
        </p:nvCxnSpPr>
        <p:spPr>
          <a:xfrm flipH="1" flipV="1">
            <a:off x="3067831" y="1845710"/>
            <a:ext cx="651434" cy="65144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68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72E2BB-221D-A14A-B063-1FBE39071578}"/>
              </a:ext>
            </a:extLst>
          </p:cNvPr>
          <p:cNvSpPr/>
          <p:nvPr/>
        </p:nvSpPr>
        <p:spPr>
          <a:xfrm>
            <a:off x="1021976" y="869576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19F119C-3EB2-6F46-8875-2590607B7B1F}"/>
              </a:ext>
            </a:extLst>
          </p:cNvPr>
          <p:cNvSpPr txBox="1"/>
          <p:nvPr/>
        </p:nvSpPr>
        <p:spPr>
          <a:xfrm>
            <a:off x="1021976" y="1005365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중요함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긴급함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DFA01D66-BC1C-5F49-8561-7C96AB1AF16D}"/>
              </a:ext>
            </a:extLst>
          </p:cNvPr>
          <p:cNvSpPr/>
          <p:nvPr/>
        </p:nvSpPr>
        <p:spPr>
          <a:xfrm>
            <a:off x="2651760" y="869576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C6C57F1-8129-394A-A43E-396FB9ED32C9}"/>
              </a:ext>
            </a:extLst>
          </p:cNvPr>
          <p:cNvSpPr txBox="1"/>
          <p:nvPr/>
        </p:nvSpPr>
        <p:spPr>
          <a:xfrm>
            <a:off x="2651760" y="1005365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중요함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긴급하지 않음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94DF80D3-4771-1F49-9D29-897DEB799D5F}"/>
              </a:ext>
            </a:extLst>
          </p:cNvPr>
          <p:cNvSpPr/>
          <p:nvPr/>
        </p:nvSpPr>
        <p:spPr>
          <a:xfrm>
            <a:off x="1021976" y="1725929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AB10BBC-0F93-D346-841A-B2D5B1084DBC}"/>
              </a:ext>
            </a:extLst>
          </p:cNvPr>
          <p:cNvSpPr txBox="1"/>
          <p:nvPr/>
        </p:nvSpPr>
        <p:spPr>
          <a:xfrm>
            <a:off x="1021976" y="1861718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중요하지 않음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긴급함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408870C6-28FF-2349-9FCC-663C28EA54A1}"/>
              </a:ext>
            </a:extLst>
          </p:cNvPr>
          <p:cNvSpPr/>
          <p:nvPr/>
        </p:nvSpPr>
        <p:spPr>
          <a:xfrm>
            <a:off x="2651760" y="1725929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ECD1C7D8-D4EA-3C4C-BE7A-4A7A1D140061}"/>
              </a:ext>
            </a:extLst>
          </p:cNvPr>
          <p:cNvSpPr txBox="1"/>
          <p:nvPr/>
        </p:nvSpPr>
        <p:spPr>
          <a:xfrm>
            <a:off x="2651760" y="1861718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중요하지 않음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긴급하지 않음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1C1995EE-9880-1D4C-BD89-417735FBBB9F}"/>
              </a:ext>
            </a:extLst>
          </p:cNvPr>
          <p:cNvSpPr txBox="1"/>
          <p:nvPr/>
        </p:nvSpPr>
        <p:spPr>
          <a:xfrm>
            <a:off x="1514710" y="2718071"/>
            <a:ext cx="2274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아이젠하워 매트릭스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128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72E2BB-221D-A14A-B063-1FBE39071578}"/>
              </a:ext>
            </a:extLst>
          </p:cNvPr>
          <p:cNvSpPr/>
          <p:nvPr/>
        </p:nvSpPr>
        <p:spPr>
          <a:xfrm>
            <a:off x="3022226" y="1262196"/>
            <a:ext cx="1858384" cy="34269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19F119C-3EB2-6F46-8875-2590607B7B1F}"/>
              </a:ext>
            </a:extLst>
          </p:cNvPr>
          <p:cNvSpPr txBox="1"/>
          <p:nvPr/>
        </p:nvSpPr>
        <p:spPr>
          <a:xfrm>
            <a:off x="3136526" y="1295041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Employee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94DF80D3-4771-1F49-9D29-897DEB799D5F}"/>
              </a:ext>
            </a:extLst>
          </p:cNvPr>
          <p:cNvSpPr/>
          <p:nvPr/>
        </p:nvSpPr>
        <p:spPr>
          <a:xfrm>
            <a:off x="3022226" y="1604885"/>
            <a:ext cx="1858384" cy="102401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26A4CD-4DA4-844F-BEE0-F07502236E2B}"/>
              </a:ext>
            </a:extLst>
          </p:cNvPr>
          <p:cNvSpPr txBox="1"/>
          <p:nvPr/>
        </p:nvSpPr>
        <p:spPr>
          <a:xfrm>
            <a:off x="3406140" y="1637731"/>
            <a:ext cx="1474470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calculatePay</a:t>
            </a:r>
            <a:endParaRPr kumimoji="1" lang="en-US" altLang="ko-Kore-KR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reportHours</a:t>
            </a:r>
            <a:endParaRPr kumimoji="1" lang="en-US" altLang="ko-Kore-KR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save</a:t>
            </a:r>
            <a:endParaRPr kumimoji="1" lang="ko-Kore-KR" altLang="en-US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A2DE73D-31A8-2D42-820E-BBA87523D0C0}"/>
              </a:ext>
            </a:extLst>
          </p:cNvPr>
          <p:cNvCxnSpPr/>
          <p:nvPr/>
        </p:nvCxnSpPr>
        <p:spPr>
          <a:xfrm>
            <a:off x="2034540" y="1236690"/>
            <a:ext cx="987686" cy="56925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A5A14653-D43C-534C-BA7D-98A644C0141B}"/>
              </a:ext>
            </a:extLst>
          </p:cNvPr>
          <p:cNvGrpSpPr/>
          <p:nvPr/>
        </p:nvGrpSpPr>
        <p:grpSpPr>
          <a:xfrm>
            <a:off x="1533765" y="1039840"/>
            <a:ext cx="442750" cy="663851"/>
            <a:chOff x="1533765" y="1039840"/>
            <a:chExt cx="442750" cy="66385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031FBC1-E22D-BC44-B602-093D63805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8290" y="1039840"/>
              <a:ext cx="393700" cy="3937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DC1DE51-B0DE-0342-8463-01B8F55446E5}"/>
                </a:ext>
              </a:extLst>
            </p:cNvPr>
            <p:cNvSpPr/>
            <p:nvPr/>
          </p:nvSpPr>
          <p:spPr>
            <a:xfrm>
              <a:off x="1533765" y="1457470"/>
              <a:ext cx="44275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CFO</a:t>
              </a:r>
              <a:endParaRPr lang="ko-Kore-KR" altLang="en-US" sz="10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0B051A7-7E85-DC48-BA9C-6E52D620C6D8}"/>
              </a:ext>
            </a:extLst>
          </p:cNvPr>
          <p:cNvGrpSpPr/>
          <p:nvPr/>
        </p:nvGrpSpPr>
        <p:grpSpPr>
          <a:xfrm>
            <a:off x="1057515" y="1916031"/>
            <a:ext cx="470000" cy="663851"/>
            <a:chOff x="1533765" y="1039840"/>
            <a:chExt cx="470000" cy="663851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C1340AB-720D-5E40-9925-48CE23BDA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8290" y="1039840"/>
              <a:ext cx="393700" cy="393700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7EF969B-6A47-C747-8CB5-524AA3499D83}"/>
                </a:ext>
              </a:extLst>
            </p:cNvPr>
            <p:cNvSpPr/>
            <p:nvPr/>
          </p:nvSpPr>
          <p:spPr>
            <a:xfrm>
              <a:off x="1533765" y="1457470"/>
              <a:ext cx="4700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COO</a:t>
              </a:r>
              <a:endParaRPr lang="ko-Kore-KR" altLang="en-US" sz="10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E9F41EC-FA9D-864D-A1F2-26F98ECA11ED}"/>
              </a:ext>
            </a:extLst>
          </p:cNvPr>
          <p:cNvGrpSpPr/>
          <p:nvPr/>
        </p:nvGrpSpPr>
        <p:grpSpPr>
          <a:xfrm>
            <a:off x="1542902" y="2591864"/>
            <a:ext cx="460382" cy="663851"/>
            <a:chOff x="1533765" y="1039840"/>
            <a:chExt cx="460382" cy="663851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ACAD58CE-0265-6A4A-A6CD-7D96CA3D5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8290" y="1039840"/>
              <a:ext cx="393700" cy="393700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165ADDE-5545-3B43-98E6-6CFDF51D2442}"/>
                </a:ext>
              </a:extLst>
            </p:cNvPr>
            <p:cNvSpPr/>
            <p:nvPr/>
          </p:nvSpPr>
          <p:spPr>
            <a:xfrm>
              <a:off x="1533765" y="1457470"/>
              <a:ext cx="46038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CTO</a:t>
              </a:r>
              <a:endParaRPr lang="ko-Kore-KR" altLang="en-US" sz="1000" dirty="0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251F11C-1907-174D-B165-10F41E702AEB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475740" y="2112881"/>
            <a:ext cx="1546486" cy="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14831D4-4A0E-0241-B7F0-A0EC2D87C1C2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1961127" y="2417402"/>
            <a:ext cx="1045711" cy="371312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0A2F1BB-7D85-CC42-BC50-0CB630A0B8BF}"/>
              </a:ext>
            </a:extLst>
          </p:cNvPr>
          <p:cNvSpPr/>
          <p:nvPr/>
        </p:nvSpPr>
        <p:spPr>
          <a:xfrm>
            <a:off x="7037966" y="1426899"/>
            <a:ext cx="1629784" cy="48913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CC6D6-3663-3740-8CA6-254DA5E09EE7}"/>
              </a:ext>
            </a:extLst>
          </p:cNvPr>
          <p:cNvSpPr txBox="1"/>
          <p:nvPr/>
        </p:nvSpPr>
        <p:spPr>
          <a:xfrm>
            <a:off x="7037966" y="1533521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calculatePay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7DB94D-4A7E-F446-A45D-FED4DC841077}"/>
              </a:ext>
            </a:extLst>
          </p:cNvPr>
          <p:cNvSpPr/>
          <p:nvPr/>
        </p:nvSpPr>
        <p:spPr>
          <a:xfrm>
            <a:off x="9613526" y="1433540"/>
            <a:ext cx="1629784" cy="48913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936AE4-081F-0F44-90CF-BA7E61E6EBE3}"/>
              </a:ext>
            </a:extLst>
          </p:cNvPr>
          <p:cNvSpPr txBox="1"/>
          <p:nvPr/>
        </p:nvSpPr>
        <p:spPr>
          <a:xfrm>
            <a:off x="9613526" y="1540162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reportHours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97FEA5B-AACB-6642-A182-5F93FA2444DC}"/>
              </a:ext>
            </a:extLst>
          </p:cNvPr>
          <p:cNvSpPr/>
          <p:nvPr/>
        </p:nvSpPr>
        <p:spPr>
          <a:xfrm>
            <a:off x="8257166" y="2347298"/>
            <a:ext cx="1629784" cy="48913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1BA580-B882-4F4A-8396-44552447431B}"/>
              </a:ext>
            </a:extLst>
          </p:cNvPr>
          <p:cNvSpPr txBox="1"/>
          <p:nvPr/>
        </p:nvSpPr>
        <p:spPr>
          <a:xfrm>
            <a:off x="8257166" y="2453920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regularHours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A3256285-CF10-D94A-BFE8-759AA91F00D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667750" y="1672021"/>
            <a:ext cx="144780" cy="675277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6523A142-5947-D043-BBCF-092C04A65D33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 flipV="1">
            <a:off x="9464040" y="1678662"/>
            <a:ext cx="149486" cy="66863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F7ECF17-763A-D340-94E0-B83792284BE3}"/>
              </a:ext>
            </a:extLst>
          </p:cNvPr>
          <p:cNvGrpSpPr/>
          <p:nvPr/>
        </p:nvGrpSpPr>
        <p:grpSpPr>
          <a:xfrm>
            <a:off x="412750" y="3878212"/>
            <a:ext cx="1858384" cy="701778"/>
            <a:chOff x="2003284" y="3759443"/>
            <a:chExt cx="1858384" cy="701778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E10511E-742D-2B42-84F2-57046BCCC2C1}"/>
                </a:ext>
              </a:extLst>
            </p:cNvPr>
            <p:cNvSpPr/>
            <p:nvPr/>
          </p:nvSpPr>
          <p:spPr>
            <a:xfrm>
              <a:off x="2003284" y="3759443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0510C1E-E238-BF44-B9E4-B25B12B27A64}"/>
                </a:ext>
              </a:extLst>
            </p:cNvPr>
            <p:cNvSpPr txBox="1"/>
            <p:nvPr/>
          </p:nvSpPr>
          <p:spPr>
            <a:xfrm>
              <a:off x="2117584" y="3792288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DD37BF2-201C-4C40-B1D8-B44B6BA65B45}"/>
                </a:ext>
              </a:extLst>
            </p:cNvPr>
            <p:cNvSpPr/>
            <p:nvPr/>
          </p:nvSpPr>
          <p:spPr>
            <a:xfrm>
              <a:off x="2003284" y="4102132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962D59B-EAB7-944B-9C2D-6942035F1E68}"/>
                </a:ext>
              </a:extLst>
            </p:cNvPr>
            <p:cNvSpPr txBox="1"/>
            <p:nvPr/>
          </p:nvSpPr>
          <p:spPr>
            <a:xfrm>
              <a:off x="2387198" y="4077828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F6259E8-8B8F-6846-A3E1-5BF255DA6180}"/>
              </a:ext>
            </a:extLst>
          </p:cNvPr>
          <p:cNvGrpSpPr/>
          <p:nvPr/>
        </p:nvGrpSpPr>
        <p:grpSpPr>
          <a:xfrm>
            <a:off x="412750" y="4711201"/>
            <a:ext cx="1858384" cy="701778"/>
            <a:chOff x="2003284" y="4592432"/>
            <a:chExt cx="1858384" cy="7017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1D9B501-B10E-6D44-977A-29B9FA42F7DC}"/>
                </a:ext>
              </a:extLst>
            </p:cNvPr>
            <p:cNvSpPr/>
            <p:nvPr/>
          </p:nvSpPr>
          <p:spPr>
            <a:xfrm>
              <a:off x="2003284" y="4592432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708FDDE-121E-3847-A929-DB28A633003C}"/>
                </a:ext>
              </a:extLst>
            </p:cNvPr>
            <p:cNvSpPr txBox="1"/>
            <p:nvPr/>
          </p:nvSpPr>
          <p:spPr>
            <a:xfrm>
              <a:off x="2117584" y="4625277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HourReporter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6E5233F-2ABF-0E4D-B9D5-DFB795BE9005}"/>
                </a:ext>
              </a:extLst>
            </p:cNvPr>
            <p:cNvSpPr/>
            <p:nvPr/>
          </p:nvSpPr>
          <p:spPr>
            <a:xfrm>
              <a:off x="2003284" y="4935121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1F3ECE5-8C0C-3943-8382-0573F0FEC9BA}"/>
                </a:ext>
              </a:extLst>
            </p:cNvPr>
            <p:cNvSpPr txBox="1"/>
            <p:nvPr/>
          </p:nvSpPr>
          <p:spPr>
            <a:xfrm>
              <a:off x="2387198" y="4910817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reportHours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4539FE0-6A78-3945-904E-9962B2B912D4}"/>
              </a:ext>
            </a:extLst>
          </p:cNvPr>
          <p:cNvGrpSpPr/>
          <p:nvPr/>
        </p:nvGrpSpPr>
        <p:grpSpPr>
          <a:xfrm>
            <a:off x="412750" y="5544190"/>
            <a:ext cx="1858384" cy="701778"/>
            <a:chOff x="2003284" y="5425421"/>
            <a:chExt cx="1858384" cy="701778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A7CD7B1-A605-964C-90E7-CC7AD91D085F}"/>
                </a:ext>
              </a:extLst>
            </p:cNvPr>
            <p:cNvSpPr/>
            <p:nvPr/>
          </p:nvSpPr>
          <p:spPr>
            <a:xfrm>
              <a:off x="2003284" y="5425421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E4D18CB-D25F-3A40-9DA4-96989C12AB18}"/>
                </a:ext>
              </a:extLst>
            </p:cNvPr>
            <p:cNvSpPr txBox="1"/>
            <p:nvPr/>
          </p:nvSpPr>
          <p:spPr>
            <a:xfrm>
              <a:off x="2117584" y="5458266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EmployeeSaver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9336C94-684D-A941-9F64-DCF6E0F57C54}"/>
                </a:ext>
              </a:extLst>
            </p:cNvPr>
            <p:cNvSpPr/>
            <p:nvPr/>
          </p:nvSpPr>
          <p:spPr>
            <a:xfrm>
              <a:off x="2003284" y="5768110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F884B05-E938-0647-9BAC-642F748AC928}"/>
                </a:ext>
              </a:extLst>
            </p:cNvPr>
            <p:cNvSpPr txBox="1"/>
            <p:nvPr/>
          </p:nvSpPr>
          <p:spPr>
            <a:xfrm>
              <a:off x="2387198" y="5743806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saveEmployee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036CFE9-F91A-7945-B89C-5A5D68CE2989}"/>
              </a:ext>
            </a:extLst>
          </p:cNvPr>
          <p:cNvGrpSpPr/>
          <p:nvPr/>
        </p:nvGrpSpPr>
        <p:grpSpPr>
          <a:xfrm>
            <a:off x="3020464" y="4885039"/>
            <a:ext cx="1629784" cy="586698"/>
            <a:chOff x="4610998" y="4608927"/>
            <a:chExt cx="1629784" cy="586698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0899AFB8-D099-854E-8590-1BD5AACD22B6}"/>
                </a:ext>
              </a:extLst>
            </p:cNvPr>
            <p:cNvSpPr/>
            <p:nvPr/>
          </p:nvSpPr>
          <p:spPr>
            <a:xfrm>
              <a:off x="4610998" y="4608927"/>
              <a:ext cx="1629784" cy="58669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66E05D6-E644-1549-8E83-06AD234DEA77}"/>
                </a:ext>
              </a:extLst>
            </p:cNvPr>
            <p:cNvSpPr txBox="1"/>
            <p:nvPr/>
          </p:nvSpPr>
          <p:spPr>
            <a:xfrm>
              <a:off x="4610998" y="4683223"/>
              <a:ext cx="162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</a:t>
              </a:r>
            </a:p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622DCF86-6677-6F4B-8F2B-EBD9DF428AD4}"/>
              </a:ext>
            </a:extLst>
          </p:cNvPr>
          <p:cNvCxnSpPr>
            <a:cxnSpLocks/>
            <a:stCxn id="48" idx="3"/>
            <a:endCxn id="66" idx="1"/>
          </p:cNvCxnSpPr>
          <p:nvPr/>
        </p:nvCxnSpPr>
        <p:spPr>
          <a:xfrm>
            <a:off x="2271134" y="4359719"/>
            <a:ext cx="749330" cy="83044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4B224303-B4EF-034C-8EBD-B3FBD0DDF18A}"/>
              </a:ext>
            </a:extLst>
          </p:cNvPr>
          <p:cNvCxnSpPr>
            <a:cxnSpLocks/>
            <a:stCxn id="60" idx="3"/>
            <a:endCxn id="66" idx="1"/>
          </p:cNvCxnSpPr>
          <p:nvPr/>
        </p:nvCxnSpPr>
        <p:spPr>
          <a:xfrm flipV="1">
            <a:off x="2271134" y="5190168"/>
            <a:ext cx="749330" cy="2540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[E] 80">
            <a:extLst>
              <a:ext uri="{FF2B5EF4-FFF2-40B4-BE49-F238E27FC236}">
                <a16:creationId xmlns:a16="http://schemas.microsoft.com/office/drawing/2014/main" id="{142053D6-BE0D-604D-B365-084E71B93EDE}"/>
              </a:ext>
            </a:extLst>
          </p:cNvPr>
          <p:cNvCxnSpPr>
            <a:cxnSpLocks/>
            <a:stCxn id="64" idx="3"/>
            <a:endCxn id="66" idx="1"/>
          </p:cNvCxnSpPr>
          <p:nvPr/>
        </p:nvCxnSpPr>
        <p:spPr>
          <a:xfrm flipV="1">
            <a:off x="2271134" y="5190168"/>
            <a:ext cx="749330" cy="83552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9DC2761E-ABCB-FA41-8919-111CF81F6A01}"/>
              </a:ext>
            </a:extLst>
          </p:cNvPr>
          <p:cNvGrpSpPr/>
          <p:nvPr/>
        </p:nvGrpSpPr>
        <p:grpSpPr>
          <a:xfrm>
            <a:off x="7820704" y="3865112"/>
            <a:ext cx="1858384" cy="701778"/>
            <a:chOff x="2003284" y="3759443"/>
            <a:chExt cx="1858384" cy="701778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3533BE5A-04AA-754F-A950-F787A8EDD5ED}"/>
                </a:ext>
              </a:extLst>
            </p:cNvPr>
            <p:cNvSpPr/>
            <p:nvPr/>
          </p:nvSpPr>
          <p:spPr>
            <a:xfrm>
              <a:off x="2003284" y="3759443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C74F72B-E130-8649-9F0A-D2CFBCC45A15}"/>
                </a:ext>
              </a:extLst>
            </p:cNvPr>
            <p:cNvSpPr txBox="1"/>
            <p:nvPr/>
          </p:nvSpPr>
          <p:spPr>
            <a:xfrm>
              <a:off x="2117584" y="3792288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6578E042-01A7-9F44-A068-8EB9C36829D2}"/>
                </a:ext>
              </a:extLst>
            </p:cNvPr>
            <p:cNvSpPr/>
            <p:nvPr/>
          </p:nvSpPr>
          <p:spPr>
            <a:xfrm>
              <a:off x="2003284" y="4102132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F13CD30-06D6-B344-857C-C6B3FD11056A}"/>
                </a:ext>
              </a:extLst>
            </p:cNvPr>
            <p:cNvSpPr txBox="1"/>
            <p:nvPr/>
          </p:nvSpPr>
          <p:spPr>
            <a:xfrm>
              <a:off x="2387198" y="4077828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4D4BEC3E-D8C5-E34A-B3E4-EE237AFED83E}"/>
              </a:ext>
            </a:extLst>
          </p:cNvPr>
          <p:cNvGrpSpPr/>
          <p:nvPr/>
        </p:nvGrpSpPr>
        <p:grpSpPr>
          <a:xfrm>
            <a:off x="7820704" y="4698101"/>
            <a:ext cx="1858384" cy="701778"/>
            <a:chOff x="2003284" y="4592432"/>
            <a:chExt cx="1858384" cy="701778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DE5BDE7-2AA7-3C49-A23C-6D1B9F11F887}"/>
                </a:ext>
              </a:extLst>
            </p:cNvPr>
            <p:cNvSpPr/>
            <p:nvPr/>
          </p:nvSpPr>
          <p:spPr>
            <a:xfrm>
              <a:off x="2003284" y="4592432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056B087-AF6B-3943-B6BF-ED09B587AAE8}"/>
                </a:ext>
              </a:extLst>
            </p:cNvPr>
            <p:cNvSpPr txBox="1"/>
            <p:nvPr/>
          </p:nvSpPr>
          <p:spPr>
            <a:xfrm>
              <a:off x="2117584" y="4625277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HourReporter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07451AD4-2D13-DC4C-918A-7756530C34C0}"/>
                </a:ext>
              </a:extLst>
            </p:cNvPr>
            <p:cNvSpPr/>
            <p:nvPr/>
          </p:nvSpPr>
          <p:spPr>
            <a:xfrm>
              <a:off x="2003284" y="4935121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303B5A5-0366-584D-A4AB-7DCD6C671AC9}"/>
                </a:ext>
              </a:extLst>
            </p:cNvPr>
            <p:cNvSpPr txBox="1"/>
            <p:nvPr/>
          </p:nvSpPr>
          <p:spPr>
            <a:xfrm>
              <a:off x="2387198" y="4910817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reportHours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2EBB0D43-3002-A741-9F54-85F9A75ED29A}"/>
              </a:ext>
            </a:extLst>
          </p:cNvPr>
          <p:cNvGrpSpPr/>
          <p:nvPr/>
        </p:nvGrpSpPr>
        <p:grpSpPr>
          <a:xfrm>
            <a:off x="7820704" y="5531090"/>
            <a:ext cx="1858384" cy="701778"/>
            <a:chOff x="2003284" y="5425421"/>
            <a:chExt cx="1858384" cy="701778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EEA733D2-B75E-5246-AF9B-FB715B86C3F9}"/>
                </a:ext>
              </a:extLst>
            </p:cNvPr>
            <p:cNvSpPr/>
            <p:nvPr/>
          </p:nvSpPr>
          <p:spPr>
            <a:xfrm>
              <a:off x="2003284" y="5425421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10673DB-55E5-454F-B7EE-AD23E892E206}"/>
                </a:ext>
              </a:extLst>
            </p:cNvPr>
            <p:cNvSpPr txBox="1"/>
            <p:nvPr/>
          </p:nvSpPr>
          <p:spPr>
            <a:xfrm>
              <a:off x="2117584" y="5458266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EmployeeSaver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AD45683C-C5B4-2B49-B7B5-28C80FA9FD78}"/>
                </a:ext>
              </a:extLst>
            </p:cNvPr>
            <p:cNvSpPr/>
            <p:nvPr/>
          </p:nvSpPr>
          <p:spPr>
            <a:xfrm>
              <a:off x="2003284" y="5768110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5053EFE-8B73-724E-80F8-7EB152AACF19}"/>
                </a:ext>
              </a:extLst>
            </p:cNvPr>
            <p:cNvSpPr txBox="1"/>
            <p:nvPr/>
          </p:nvSpPr>
          <p:spPr>
            <a:xfrm>
              <a:off x="2387198" y="5743806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saveEmployee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6E531A2F-31FB-A243-982A-E322E0CEDFFD}"/>
              </a:ext>
            </a:extLst>
          </p:cNvPr>
          <p:cNvGrpSpPr/>
          <p:nvPr/>
        </p:nvGrpSpPr>
        <p:grpSpPr>
          <a:xfrm>
            <a:off x="10428418" y="4871939"/>
            <a:ext cx="1629784" cy="586698"/>
            <a:chOff x="4610998" y="4608927"/>
            <a:chExt cx="1629784" cy="586698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7018CC41-50D4-CB4E-9C5E-8EBB558A6F5C}"/>
                </a:ext>
              </a:extLst>
            </p:cNvPr>
            <p:cNvSpPr/>
            <p:nvPr/>
          </p:nvSpPr>
          <p:spPr>
            <a:xfrm>
              <a:off x="4610998" y="4608927"/>
              <a:ext cx="1629784" cy="58669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9CB3E83-9C28-2D4F-9ECF-003A1C6DD762}"/>
                </a:ext>
              </a:extLst>
            </p:cNvPr>
            <p:cNvSpPr txBox="1"/>
            <p:nvPr/>
          </p:nvSpPr>
          <p:spPr>
            <a:xfrm>
              <a:off x="4610998" y="4683223"/>
              <a:ext cx="162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</a:t>
              </a:r>
            </a:p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67" name="꺾인 연결선[E] 166">
            <a:extLst>
              <a:ext uri="{FF2B5EF4-FFF2-40B4-BE49-F238E27FC236}">
                <a16:creationId xmlns:a16="http://schemas.microsoft.com/office/drawing/2014/main" id="{E2A6A35A-8CE2-A44F-B3DC-EFD3E354F697}"/>
              </a:ext>
            </a:extLst>
          </p:cNvPr>
          <p:cNvCxnSpPr>
            <a:cxnSpLocks/>
            <a:stCxn id="153" idx="3"/>
            <a:endCxn id="166" idx="1"/>
          </p:cNvCxnSpPr>
          <p:nvPr/>
        </p:nvCxnSpPr>
        <p:spPr>
          <a:xfrm>
            <a:off x="9679088" y="4346619"/>
            <a:ext cx="749330" cy="83044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[E] 167">
            <a:extLst>
              <a:ext uri="{FF2B5EF4-FFF2-40B4-BE49-F238E27FC236}">
                <a16:creationId xmlns:a16="http://schemas.microsoft.com/office/drawing/2014/main" id="{2F511FD6-D669-924F-A52C-59E10D4F3CAB}"/>
              </a:ext>
            </a:extLst>
          </p:cNvPr>
          <p:cNvCxnSpPr>
            <a:cxnSpLocks/>
            <a:stCxn id="158" idx="3"/>
            <a:endCxn id="166" idx="1"/>
          </p:cNvCxnSpPr>
          <p:nvPr/>
        </p:nvCxnSpPr>
        <p:spPr>
          <a:xfrm flipV="1">
            <a:off x="9679088" y="5177068"/>
            <a:ext cx="749330" cy="2540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꺾인 연결선[E] 168">
            <a:extLst>
              <a:ext uri="{FF2B5EF4-FFF2-40B4-BE49-F238E27FC236}">
                <a16:creationId xmlns:a16="http://schemas.microsoft.com/office/drawing/2014/main" id="{405F20D0-CB80-DB41-B368-9A34D36D0FE8}"/>
              </a:ext>
            </a:extLst>
          </p:cNvPr>
          <p:cNvCxnSpPr>
            <a:cxnSpLocks/>
            <a:stCxn id="163" idx="3"/>
            <a:endCxn id="166" idx="1"/>
          </p:cNvCxnSpPr>
          <p:nvPr/>
        </p:nvCxnSpPr>
        <p:spPr>
          <a:xfrm flipV="1">
            <a:off x="9679088" y="5177068"/>
            <a:ext cx="749330" cy="83552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72B8F8A-D10B-5F48-9714-710C7016DE49}"/>
              </a:ext>
            </a:extLst>
          </p:cNvPr>
          <p:cNvGrpSpPr/>
          <p:nvPr/>
        </p:nvGrpSpPr>
        <p:grpSpPr>
          <a:xfrm>
            <a:off x="5042825" y="4402195"/>
            <a:ext cx="1858384" cy="1226201"/>
            <a:chOff x="5042825" y="4402195"/>
            <a:chExt cx="1858384" cy="1226201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9E3ABEA3-62C3-4549-BEAD-78EACE98CF2B}"/>
                </a:ext>
              </a:extLst>
            </p:cNvPr>
            <p:cNvSpPr/>
            <p:nvPr/>
          </p:nvSpPr>
          <p:spPr>
            <a:xfrm>
              <a:off x="5042825" y="4402195"/>
              <a:ext cx="1858384" cy="46166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16A7F14-FA79-264E-A3E4-F213CEF9E16F}"/>
                </a:ext>
              </a:extLst>
            </p:cNvPr>
            <p:cNvSpPr txBox="1"/>
            <p:nvPr/>
          </p:nvSpPr>
          <p:spPr>
            <a:xfrm>
              <a:off x="5157125" y="4405425"/>
              <a:ext cx="162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Facade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4CC0B00C-BB27-E043-9F67-EAD0781A9073}"/>
                </a:ext>
              </a:extLst>
            </p:cNvPr>
            <p:cNvSpPr/>
            <p:nvPr/>
          </p:nvSpPr>
          <p:spPr>
            <a:xfrm>
              <a:off x="5042825" y="4863859"/>
              <a:ext cx="1858384" cy="7645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8124CF7-01CB-1549-8096-4300B36522FC}"/>
                </a:ext>
              </a:extLst>
            </p:cNvPr>
            <p:cNvSpPr txBox="1"/>
            <p:nvPr/>
          </p:nvSpPr>
          <p:spPr>
            <a:xfrm>
              <a:off x="5426739" y="4896705"/>
              <a:ext cx="14744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calculatePay</a:t>
              </a:r>
              <a:endPara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reportHours</a:t>
              </a:r>
              <a:endPara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save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5" name="꺾인 연결선[E] 174">
            <a:extLst>
              <a:ext uri="{FF2B5EF4-FFF2-40B4-BE49-F238E27FC236}">
                <a16:creationId xmlns:a16="http://schemas.microsoft.com/office/drawing/2014/main" id="{21BF7B0D-0817-0C46-83B2-E82D510FD075}"/>
              </a:ext>
            </a:extLst>
          </p:cNvPr>
          <p:cNvCxnSpPr>
            <a:cxnSpLocks/>
            <a:stCxn id="173" idx="3"/>
            <a:endCxn id="152" idx="1"/>
          </p:cNvCxnSpPr>
          <p:nvPr/>
        </p:nvCxnSpPr>
        <p:spPr>
          <a:xfrm flipV="1">
            <a:off x="6901209" y="4387346"/>
            <a:ext cx="919495" cy="832525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[E] 177">
            <a:extLst>
              <a:ext uri="{FF2B5EF4-FFF2-40B4-BE49-F238E27FC236}">
                <a16:creationId xmlns:a16="http://schemas.microsoft.com/office/drawing/2014/main" id="{7C35E095-BE80-3F42-8C98-BD3CF07B6407}"/>
              </a:ext>
            </a:extLst>
          </p:cNvPr>
          <p:cNvCxnSpPr>
            <a:cxnSpLocks/>
            <a:stCxn id="173" idx="3"/>
            <a:endCxn id="157" idx="1"/>
          </p:cNvCxnSpPr>
          <p:nvPr/>
        </p:nvCxnSpPr>
        <p:spPr>
          <a:xfrm>
            <a:off x="6901209" y="5219871"/>
            <a:ext cx="919495" cy="46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꺾인 연결선[E] 180">
            <a:extLst>
              <a:ext uri="{FF2B5EF4-FFF2-40B4-BE49-F238E27FC236}">
                <a16:creationId xmlns:a16="http://schemas.microsoft.com/office/drawing/2014/main" id="{B54B413D-C803-BF4B-B1A1-BE5E6064668A}"/>
              </a:ext>
            </a:extLst>
          </p:cNvPr>
          <p:cNvCxnSpPr>
            <a:cxnSpLocks/>
            <a:stCxn id="173" idx="3"/>
            <a:endCxn id="162" idx="1"/>
          </p:cNvCxnSpPr>
          <p:nvPr/>
        </p:nvCxnSpPr>
        <p:spPr>
          <a:xfrm>
            <a:off x="6901209" y="5219871"/>
            <a:ext cx="919495" cy="833453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60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716534" y="1043429"/>
            <a:ext cx="140810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Billing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85E4E37-0B32-2A46-BF9B-052D3E728E50}"/>
              </a:ext>
            </a:extLst>
          </p:cNvPr>
          <p:cNvGrpSpPr/>
          <p:nvPr/>
        </p:nvGrpSpPr>
        <p:grpSpPr>
          <a:xfrm>
            <a:off x="2823239" y="1061359"/>
            <a:ext cx="1408103" cy="816734"/>
            <a:chOff x="5969850" y="1066800"/>
            <a:chExt cx="1408103" cy="816734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32185BF-5B56-AF4A-B7E3-EF098504C6D6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6F72CDC-A68C-4A42-9237-4F629E2EDC79}"/>
                </a:ext>
              </a:extLst>
            </p:cNvPr>
            <p:cNvSpPr txBox="1"/>
            <p:nvPr/>
          </p:nvSpPr>
          <p:spPr>
            <a:xfrm>
              <a:off x="5969850" y="1176630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License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00849DA-049E-454D-BB0B-306D1D2907FE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370B341-EAD6-DA46-AC93-C5B932C072D5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calcFee</a:t>
              </a:r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()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2377CFB0-498E-E949-BB63-DA380166CBE9}"/>
              </a:ext>
            </a:extLst>
          </p:cNvPr>
          <p:cNvCxnSpPr>
            <a:cxnSpLocks/>
            <a:stCxn id="80" idx="3"/>
            <a:endCxn id="83" idx="1"/>
          </p:cNvCxnSpPr>
          <p:nvPr/>
        </p:nvCxnSpPr>
        <p:spPr>
          <a:xfrm flipV="1">
            <a:off x="2124635" y="1309689"/>
            <a:ext cx="698604" cy="3607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0A72603-0409-4C43-B045-64EABF901117}"/>
              </a:ext>
            </a:extLst>
          </p:cNvPr>
          <p:cNvGrpSpPr/>
          <p:nvPr/>
        </p:nvGrpSpPr>
        <p:grpSpPr>
          <a:xfrm>
            <a:off x="1769886" y="2889265"/>
            <a:ext cx="1408101" cy="539735"/>
            <a:chOff x="3737640" y="1066800"/>
            <a:chExt cx="1408101" cy="539735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6497F10-29F4-CB46-A0C5-8867CE0F986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39D8AE0-79BB-8144-BDF9-17A29F1507E1}"/>
                </a:ext>
              </a:extLst>
            </p:cNvPr>
            <p:cNvSpPr txBox="1"/>
            <p:nvPr/>
          </p:nvSpPr>
          <p:spPr>
            <a:xfrm>
              <a:off x="3737640" y="1112966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Personal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License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DAEC46A-4ED5-5F46-87BB-451D53632241}"/>
              </a:ext>
            </a:extLst>
          </p:cNvPr>
          <p:cNvGrpSpPr/>
          <p:nvPr/>
        </p:nvGrpSpPr>
        <p:grpSpPr>
          <a:xfrm>
            <a:off x="3961757" y="2889265"/>
            <a:ext cx="1408103" cy="816734"/>
            <a:chOff x="5969850" y="1066800"/>
            <a:chExt cx="1408103" cy="816734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FA42265-0BE6-5746-89C8-B7A16AD3807A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7C0F500-FC46-EB4B-AD2F-65BFEE82542F}"/>
                </a:ext>
              </a:extLst>
            </p:cNvPr>
            <p:cNvSpPr txBox="1"/>
            <p:nvPr/>
          </p:nvSpPr>
          <p:spPr>
            <a:xfrm>
              <a:off x="5969850" y="1105834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Business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License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DBF97E9A-80FD-2241-BCAD-83081F0B746E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7A436BA-C3EC-B249-8F19-C68A77EB600A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- users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0" name="꺾인 연결선[E] 109">
            <a:extLst>
              <a:ext uri="{FF2B5EF4-FFF2-40B4-BE49-F238E27FC236}">
                <a16:creationId xmlns:a16="http://schemas.microsoft.com/office/drawing/2014/main" id="{84457A36-1568-4343-9F39-D027B542E341}"/>
              </a:ext>
            </a:extLst>
          </p:cNvPr>
          <p:cNvCxnSpPr>
            <a:cxnSpLocks/>
            <a:stCxn id="98" idx="0"/>
            <a:endCxn id="84" idx="2"/>
          </p:cNvCxnSpPr>
          <p:nvPr/>
        </p:nvCxnSpPr>
        <p:spPr>
          <a:xfrm rot="5400000" flipH="1" flipV="1">
            <a:off x="2495028" y="1857002"/>
            <a:ext cx="1011172" cy="105335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[E] 112">
            <a:extLst>
              <a:ext uri="{FF2B5EF4-FFF2-40B4-BE49-F238E27FC236}">
                <a16:creationId xmlns:a16="http://schemas.microsoft.com/office/drawing/2014/main" id="{A0819E5D-1E4B-DC42-8F84-6823745AE629}"/>
              </a:ext>
            </a:extLst>
          </p:cNvPr>
          <p:cNvCxnSpPr>
            <a:cxnSpLocks/>
            <a:stCxn id="106" idx="0"/>
            <a:endCxn id="84" idx="2"/>
          </p:cNvCxnSpPr>
          <p:nvPr/>
        </p:nvCxnSpPr>
        <p:spPr>
          <a:xfrm rot="16200000" flipV="1">
            <a:off x="3590965" y="1814419"/>
            <a:ext cx="1011172" cy="113851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E76C3CE2-8F5D-E34E-BEAC-2440BF444A51}"/>
              </a:ext>
            </a:extLst>
          </p:cNvPr>
          <p:cNvGrpSpPr/>
          <p:nvPr/>
        </p:nvGrpSpPr>
        <p:grpSpPr>
          <a:xfrm>
            <a:off x="6822138" y="1039820"/>
            <a:ext cx="1408101" cy="539735"/>
            <a:chOff x="3737640" y="1066800"/>
            <a:chExt cx="1408101" cy="539735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0D134267-2C59-2940-AA50-EAFFE47EF28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E60044E-930B-1742-9CBA-4C4235233C53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343C2AE8-9098-D549-978D-97397716F58E}"/>
              </a:ext>
            </a:extLst>
          </p:cNvPr>
          <p:cNvGrpSpPr/>
          <p:nvPr/>
        </p:nvGrpSpPr>
        <p:grpSpPr>
          <a:xfrm>
            <a:off x="9363313" y="1061359"/>
            <a:ext cx="1408103" cy="816734"/>
            <a:chOff x="5969850" y="1066800"/>
            <a:chExt cx="1408103" cy="816734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1E158368-662E-834F-8A8E-8DECB5E04987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E926772-1A24-824B-8F70-40A713C56172}"/>
                </a:ext>
              </a:extLst>
            </p:cNvPr>
            <p:cNvSpPr txBox="1"/>
            <p:nvPr/>
          </p:nvSpPr>
          <p:spPr>
            <a:xfrm>
              <a:off x="5969850" y="1176630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Rectangle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E72A213C-C494-4246-A206-AEB094F21283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476DC93-8DFD-CE45-9A17-9993F6D29EEA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setH</a:t>
              </a:r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, +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setW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0165C888-D3F0-C242-BA6F-86ABCCA8518E}"/>
              </a:ext>
            </a:extLst>
          </p:cNvPr>
          <p:cNvGrpSpPr/>
          <p:nvPr/>
        </p:nvGrpSpPr>
        <p:grpSpPr>
          <a:xfrm>
            <a:off x="9363313" y="2573230"/>
            <a:ext cx="1408103" cy="816734"/>
            <a:chOff x="5969850" y="1066800"/>
            <a:chExt cx="1408103" cy="816734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9C0EF632-FD85-324B-9C05-2525428FB118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9574858-57F2-0C43-9A3D-6C0FF717DCA2}"/>
                </a:ext>
              </a:extLst>
            </p:cNvPr>
            <p:cNvSpPr txBox="1"/>
            <p:nvPr/>
          </p:nvSpPr>
          <p:spPr>
            <a:xfrm>
              <a:off x="5969850" y="1176630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Square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B157304A-41D9-B840-99BE-D342148191FD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C62793E-7760-974C-A0CB-9541822B8956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setSide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53DF12E-A656-F64C-BB9C-8443B6D15F24}"/>
              </a:ext>
            </a:extLst>
          </p:cNvPr>
          <p:cNvCxnSpPr>
            <a:cxnSpLocks/>
            <a:stCxn id="127" idx="3"/>
            <a:endCxn id="130" idx="1"/>
          </p:cNvCxnSpPr>
          <p:nvPr/>
        </p:nvCxnSpPr>
        <p:spPr>
          <a:xfrm>
            <a:off x="8230239" y="1309687"/>
            <a:ext cx="1133074" cy="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9A3755C9-4BE8-A643-96D4-75C7B801DB5F}"/>
              </a:ext>
            </a:extLst>
          </p:cNvPr>
          <p:cNvCxnSpPr>
            <a:cxnSpLocks/>
            <a:stCxn id="134" idx="0"/>
            <a:endCxn id="131" idx="2"/>
          </p:cNvCxnSpPr>
          <p:nvPr/>
        </p:nvCxnSpPr>
        <p:spPr>
          <a:xfrm flipH="1" flipV="1">
            <a:off x="10067365" y="1878093"/>
            <a:ext cx="1" cy="69513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86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716534" y="1043429"/>
            <a:ext cx="140810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2377CFB0-498E-E949-BB63-DA380166CBE9}"/>
              </a:ext>
            </a:extLst>
          </p:cNvPr>
          <p:cNvCxnSpPr>
            <a:cxnSpLocks/>
            <a:stCxn id="79" idx="2"/>
            <a:endCxn id="37" idx="1"/>
          </p:cNvCxnSpPr>
          <p:nvPr/>
        </p:nvCxnSpPr>
        <p:spPr>
          <a:xfrm rot="16200000" flipH="1">
            <a:off x="1414611" y="1589137"/>
            <a:ext cx="1029120" cy="1017173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2D8A0F5-2E1B-8840-9EFC-A2C54E5520D9}"/>
              </a:ext>
            </a:extLst>
          </p:cNvPr>
          <p:cNvGrpSpPr/>
          <p:nvPr/>
        </p:nvGrpSpPr>
        <p:grpSpPr>
          <a:xfrm>
            <a:off x="2437756" y="2342416"/>
            <a:ext cx="1408103" cy="816734"/>
            <a:chOff x="5969850" y="1066800"/>
            <a:chExt cx="1408103" cy="81673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2B682B5-234A-2A4D-8DEE-BB6F309D29E0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2DCC1B3-28A1-2F44-B176-AE7A64E61A16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604A2D6-2C66-F84C-9BEF-B2B65D0ED06A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BFB341-5C27-9049-8F8D-46EF3309D2AF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+op1  +op2  +op3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E4C8662-9803-E044-A0A5-2A7241FE40C5}"/>
              </a:ext>
            </a:extLst>
          </p:cNvPr>
          <p:cNvGrpSpPr/>
          <p:nvPr/>
        </p:nvGrpSpPr>
        <p:grpSpPr>
          <a:xfrm>
            <a:off x="2428793" y="1043429"/>
            <a:ext cx="1408101" cy="539735"/>
            <a:chOff x="3737640" y="1066800"/>
            <a:chExt cx="1408101" cy="53973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0266DEA-0CCF-0847-B751-C98AA23D078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D5A895-CBF8-7443-B45F-41B0C2D85DF8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B9E74C-2D39-8B4A-8C29-8C9E9E592B36}"/>
              </a:ext>
            </a:extLst>
          </p:cNvPr>
          <p:cNvGrpSpPr/>
          <p:nvPr/>
        </p:nvGrpSpPr>
        <p:grpSpPr>
          <a:xfrm>
            <a:off x="4141052" y="1037984"/>
            <a:ext cx="1408101" cy="539735"/>
            <a:chOff x="3737640" y="1066800"/>
            <a:chExt cx="1408101" cy="539735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76A0AC6-BF4F-5B47-9A46-4EF41F9D4088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2326B6E-F9A4-704C-9B4E-DE548C72FC71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10EAAD6-A6F3-2D44-858C-CB21D3B16FBB}"/>
              </a:ext>
            </a:extLst>
          </p:cNvPr>
          <p:cNvCxnSpPr>
            <a:cxnSpLocks/>
            <a:stCxn id="47" idx="2"/>
            <a:endCxn id="37" idx="3"/>
          </p:cNvCxnSpPr>
          <p:nvPr/>
        </p:nvCxnSpPr>
        <p:spPr>
          <a:xfrm rot="5400000">
            <a:off x="3828199" y="1595379"/>
            <a:ext cx="1034565" cy="999244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3B718C8-C512-5440-ABFE-95158D7017FE}"/>
              </a:ext>
            </a:extLst>
          </p:cNvPr>
          <p:cNvCxnSpPr>
            <a:cxnSpLocks/>
            <a:stCxn id="44" idx="2"/>
            <a:endCxn id="37" idx="0"/>
          </p:cNvCxnSpPr>
          <p:nvPr/>
        </p:nvCxnSpPr>
        <p:spPr>
          <a:xfrm>
            <a:off x="3132844" y="1583164"/>
            <a:ext cx="8965" cy="75925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634963CF-7588-A64C-A53D-B0B8DD0CD573}"/>
              </a:ext>
            </a:extLst>
          </p:cNvPr>
          <p:cNvGrpSpPr/>
          <p:nvPr/>
        </p:nvGrpSpPr>
        <p:grpSpPr>
          <a:xfrm>
            <a:off x="6579451" y="1037984"/>
            <a:ext cx="1408101" cy="539735"/>
            <a:chOff x="3737640" y="1066800"/>
            <a:chExt cx="1408101" cy="539735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77F12F4-8482-7342-8C8E-3D1D1765FAF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D377C46-0E83-A041-9F86-078CA00B6D9C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3A5BB4F1-3B58-8F48-8B62-550B82518575}"/>
              </a:ext>
            </a:extLst>
          </p:cNvPr>
          <p:cNvCxnSpPr>
            <a:cxnSpLocks/>
            <a:stCxn id="102" idx="1"/>
            <a:endCxn id="124" idx="2"/>
          </p:cNvCxnSpPr>
          <p:nvPr/>
        </p:nvCxnSpPr>
        <p:spPr>
          <a:xfrm rot="10800000">
            <a:off x="7280134" y="2934189"/>
            <a:ext cx="1011575" cy="773659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3552C108-6763-6347-86EF-03C4930315FB}"/>
              </a:ext>
            </a:extLst>
          </p:cNvPr>
          <p:cNvGrpSpPr/>
          <p:nvPr/>
        </p:nvGrpSpPr>
        <p:grpSpPr>
          <a:xfrm>
            <a:off x="8291706" y="3437979"/>
            <a:ext cx="1408103" cy="816734"/>
            <a:chOff x="5969850" y="1066800"/>
            <a:chExt cx="1408103" cy="816734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2B9CEDD-2C62-8640-B039-BC085A5D1587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DECB2BA-836B-044B-9E72-D2CD5748A9BD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61ED6523-7D25-8E49-B636-DF16153D03D7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44BF244-EF35-C241-9B8A-43409F91B31C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+op1  +op2  +op3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B26FAAF1-E553-2C46-901B-06E6F5961DEE}"/>
              </a:ext>
            </a:extLst>
          </p:cNvPr>
          <p:cNvGrpSpPr/>
          <p:nvPr/>
        </p:nvGrpSpPr>
        <p:grpSpPr>
          <a:xfrm>
            <a:off x="8291710" y="1037984"/>
            <a:ext cx="1408101" cy="539735"/>
            <a:chOff x="3737640" y="1066800"/>
            <a:chExt cx="1408101" cy="53973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3D70902-9D47-BF4B-96B3-8336B4F542A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E8B4241-3982-BF43-9781-A5AC262A88BA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D7A999E4-3609-5B46-B8D8-BA21C4ECD18A}"/>
              </a:ext>
            </a:extLst>
          </p:cNvPr>
          <p:cNvGrpSpPr/>
          <p:nvPr/>
        </p:nvGrpSpPr>
        <p:grpSpPr>
          <a:xfrm>
            <a:off x="10003969" y="1032539"/>
            <a:ext cx="1408101" cy="539735"/>
            <a:chOff x="3737640" y="1066800"/>
            <a:chExt cx="1408101" cy="539735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E7C6777-F5C6-FE47-AB6F-5ED7EF2BE09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664F65B-CC18-214F-82DC-DF727D534CCD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9" name="꺾인 연결선[E] 118">
            <a:extLst>
              <a:ext uri="{FF2B5EF4-FFF2-40B4-BE49-F238E27FC236}">
                <a16:creationId xmlns:a16="http://schemas.microsoft.com/office/drawing/2014/main" id="{67D21C42-AE87-924B-A663-F9B12B18FDEF}"/>
              </a:ext>
            </a:extLst>
          </p:cNvPr>
          <p:cNvCxnSpPr>
            <a:cxnSpLocks/>
            <a:stCxn id="102" idx="3"/>
            <a:endCxn id="149" idx="2"/>
          </p:cNvCxnSpPr>
          <p:nvPr/>
        </p:nvCxnSpPr>
        <p:spPr>
          <a:xfrm flipV="1">
            <a:off x="9699809" y="2934186"/>
            <a:ext cx="1008206" cy="773661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164F9304-BA8A-8F4B-9F63-ECC2510458FE}"/>
              </a:ext>
            </a:extLst>
          </p:cNvPr>
          <p:cNvCxnSpPr>
            <a:cxnSpLocks/>
            <a:stCxn id="114" idx="2"/>
            <a:endCxn id="141" idx="0"/>
          </p:cNvCxnSpPr>
          <p:nvPr/>
        </p:nvCxnSpPr>
        <p:spPr>
          <a:xfrm flipH="1">
            <a:off x="8995759" y="1577719"/>
            <a:ext cx="2" cy="54799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6A128C4-32FF-0D47-A449-E291AA78A426}"/>
              </a:ext>
            </a:extLst>
          </p:cNvPr>
          <p:cNvGrpSpPr/>
          <p:nvPr/>
        </p:nvGrpSpPr>
        <p:grpSpPr>
          <a:xfrm>
            <a:off x="6576081" y="2117454"/>
            <a:ext cx="1408103" cy="816734"/>
            <a:chOff x="5969850" y="1066800"/>
            <a:chExt cx="1408103" cy="816734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7FEF531F-CE4C-A44D-947E-D2A16F00C5BC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7B0D6F5-19AF-FA48-8164-049417573ACB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U1Ops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0118C7F3-7520-C247-AEED-B24B0C0D98DB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6AFA6E0-71F1-434F-917C-93473AAD01E6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+op1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3E52F7E7-9B99-104E-ACC4-F96E2AEFB08F}"/>
              </a:ext>
            </a:extLst>
          </p:cNvPr>
          <p:cNvCxnSpPr>
            <a:cxnSpLocks/>
            <a:stCxn id="95" idx="2"/>
            <a:endCxn id="122" idx="0"/>
          </p:cNvCxnSpPr>
          <p:nvPr/>
        </p:nvCxnSpPr>
        <p:spPr>
          <a:xfrm flipH="1">
            <a:off x="7280134" y="1577719"/>
            <a:ext cx="3368" cy="53973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94ACC505-25C4-4D4F-B7FC-359A83AF0F0F}"/>
              </a:ext>
            </a:extLst>
          </p:cNvPr>
          <p:cNvGrpSpPr/>
          <p:nvPr/>
        </p:nvGrpSpPr>
        <p:grpSpPr>
          <a:xfrm>
            <a:off x="8291706" y="2125711"/>
            <a:ext cx="1408103" cy="816734"/>
            <a:chOff x="5969850" y="1066800"/>
            <a:chExt cx="1408103" cy="816734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28DF5AD1-CEA0-BE43-B2DC-981824D56D83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4CDEAD7-772E-9B4E-B81E-4F83A9493308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U2Ops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7CCF5AD6-3F54-4F4E-BEFC-32000AA45165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D7FD49-F8F5-5D49-9B61-4ED4BF3D42EE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+op2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492D4558-B051-F340-B416-8FB8EFC86F6E}"/>
              </a:ext>
            </a:extLst>
          </p:cNvPr>
          <p:cNvGrpSpPr/>
          <p:nvPr/>
        </p:nvGrpSpPr>
        <p:grpSpPr>
          <a:xfrm>
            <a:off x="10003963" y="2117452"/>
            <a:ext cx="1408103" cy="816734"/>
            <a:chOff x="5969850" y="1066800"/>
            <a:chExt cx="1408103" cy="816734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488AF9FD-96C3-554E-B536-14254E57B182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43C3C3A-2E6E-874F-8E29-9A91D32D697E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U3Ops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93AECF68-7E68-AE4F-8EF0-5F6367CD78B3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1747015-A1CA-624F-B45C-0C699E868AAA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+op3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CFBCF20F-85B0-F344-9EC0-0D279D70D00E}"/>
              </a:ext>
            </a:extLst>
          </p:cNvPr>
          <p:cNvCxnSpPr>
            <a:cxnSpLocks/>
            <a:stCxn id="102" idx="0"/>
            <a:endCxn id="143" idx="2"/>
          </p:cNvCxnSpPr>
          <p:nvPr/>
        </p:nvCxnSpPr>
        <p:spPr>
          <a:xfrm flipH="1" flipV="1">
            <a:off x="8995758" y="2942445"/>
            <a:ext cx="1" cy="49553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8CC8FCF3-6AAB-6042-BC2A-5DD6702DD986}"/>
              </a:ext>
            </a:extLst>
          </p:cNvPr>
          <p:cNvCxnSpPr>
            <a:cxnSpLocks/>
            <a:stCxn id="117" idx="2"/>
            <a:endCxn id="147" idx="0"/>
          </p:cNvCxnSpPr>
          <p:nvPr/>
        </p:nvCxnSpPr>
        <p:spPr>
          <a:xfrm flipH="1">
            <a:off x="10708016" y="1572274"/>
            <a:ext cx="4" cy="54517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4F174C8-9B9A-AD4A-BD35-A9F007DED8C9}"/>
              </a:ext>
            </a:extLst>
          </p:cNvPr>
          <p:cNvSpPr/>
          <p:nvPr/>
        </p:nvSpPr>
        <p:spPr>
          <a:xfrm>
            <a:off x="7584676" y="206183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7783E7F-1D80-DD44-A2F7-F9163FA7BA71}"/>
              </a:ext>
            </a:extLst>
          </p:cNvPr>
          <p:cNvSpPr/>
          <p:nvPr/>
        </p:nvSpPr>
        <p:spPr>
          <a:xfrm>
            <a:off x="9305364" y="207094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5C42607-D69E-A949-9EC9-7206E41AFED1}"/>
              </a:ext>
            </a:extLst>
          </p:cNvPr>
          <p:cNvSpPr/>
          <p:nvPr/>
        </p:nvSpPr>
        <p:spPr>
          <a:xfrm>
            <a:off x="11010608" y="207094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dirty="0"/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61661ECB-F114-5F4E-94CD-FA55477DDE5E}"/>
              </a:ext>
            </a:extLst>
          </p:cNvPr>
          <p:cNvGrpSpPr/>
          <p:nvPr/>
        </p:nvGrpSpPr>
        <p:grpSpPr>
          <a:xfrm>
            <a:off x="727846" y="4735101"/>
            <a:ext cx="1408101" cy="539735"/>
            <a:chOff x="3737640" y="1066800"/>
            <a:chExt cx="1408101" cy="539735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256B8A9B-F7C1-9F43-910B-82C5BC192B1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1C5DFCB-AE35-F046-A8B9-6DBCFAB4231A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 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14B89F27-03EF-4847-B185-51B229EA366C}"/>
              </a:ext>
            </a:extLst>
          </p:cNvPr>
          <p:cNvGrpSpPr/>
          <p:nvPr/>
        </p:nvGrpSpPr>
        <p:grpSpPr>
          <a:xfrm>
            <a:off x="2707872" y="4735101"/>
            <a:ext cx="1408101" cy="539735"/>
            <a:chOff x="3737640" y="1066800"/>
            <a:chExt cx="1408101" cy="539735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DAD67279-A1A9-9041-B592-CB2975AEC4C2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5576E2D5-3EEF-2D43-A1A2-0769DF2124CE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Framework F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33F48C23-17B9-4C49-9785-9AF080701A23}"/>
              </a:ext>
            </a:extLst>
          </p:cNvPr>
          <p:cNvGrpSpPr/>
          <p:nvPr/>
        </p:nvGrpSpPr>
        <p:grpSpPr>
          <a:xfrm>
            <a:off x="4687899" y="4735101"/>
            <a:ext cx="1408101" cy="539735"/>
            <a:chOff x="3737640" y="1066800"/>
            <a:chExt cx="1408101" cy="539735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A0C539BE-EDCE-324A-90E1-6C0722A5C98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B92786C-CD80-554C-B942-3BD44FEC0C68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Database D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8C538854-3E95-A84D-AE58-4413086C4B24}"/>
              </a:ext>
            </a:extLst>
          </p:cNvPr>
          <p:cNvCxnSpPr>
            <a:cxnSpLocks/>
            <a:stCxn id="166" idx="3"/>
            <a:endCxn id="169" idx="1"/>
          </p:cNvCxnSpPr>
          <p:nvPr/>
        </p:nvCxnSpPr>
        <p:spPr>
          <a:xfrm>
            <a:off x="2135947" y="5004968"/>
            <a:ext cx="571925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E8BE80CC-EF77-BA4C-B790-646F3EF305CB}"/>
              </a:ext>
            </a:extLst>
          </p:cNvPr>
          <p:cNvCxnSpPr>
            <a:cxnSpLocks/>
            <a:stCxn id="169" idx="3"/>
            <a:endCxn id="172" idx="1"/>
          </p:cNvCxnSpPr>
          <p:nvPr/>
        </p:nvCxnSpPr>
        <p:spPr>
          <a:xfrm>
            <a:off x="4115973" y="5004968"/>
            <a:ext cx="571926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77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716534" y="1043429"/>
            <a:ext cx="140810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E4C8662-9803-E044-A0A5-2A7241FE40C5}"/>
              </a:ext>
            </a:extLst>
          </p:cNvPr>
          <p:cNvGrpSpPr/>
          <p:nvPr/>
        </p:nvGrpSpPr>
        <p:grpSpPr>
          <a:xfrm>
            <a:off x="3641430" y="1045186"/>
            <a:ext cx="1408101" cy="539735"/>
            <a:chOff x="3737640" y="1066800"/>
            <a:chExt cx="1408101" cy="53973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0266DEA-0CCF-0847-B751-C98AA23D078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D5A895-CBF8-7443-B45F-41B0C2D85DF8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10EAAD6-A6F3-2D44-858C-CB21D3B16FBB}"/>
              </a:ext>
            </a:extLst>
          </p:cNvPr>
          <p:cNvCxnSpPr>
            <a:cxnSpLocks/>
            <a:stCxn id="76" idx="3"/>
            <a:endCxn id="83" idx="2"/>
          </p:cNvCxnSpPr>
          <p:nvPr/>
        </p:nvCxnSpPr>
        <p:spPr>
          <a:xfrm flipV="1">
            <a:off x="2124635" y="2542270"/>
            <a:ext cx="2220846" cy="1037035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3B718C8-C512-5440-ABFE-95158D7017FE}"/>
              </a:ext>
            </a:extLst>
          </p:cNvPr>
          <p:cNvCxnSpPr>
            <a:cxnSpLocks/>
            <a:stCxn id="80" idx="3"/>
            <a:endCxn id="45" idx="1"/>
          </p:cNvCxnSpPr>
          <p:nvPr/>
        </p:nvCxnSpPr>
        <p:spPr>
          <a:xfrm>
            <a:off x="2124635" y="1313296"/>
            <a:ext cx="1516795" cy="175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E58880C-C941-8C45-A231-2288B4D6A394}"/>
              </a:ext>
            </a:extLst>
          </p:cNvPr>
          <p:cNvGrpSpPr/>
          <p:nvPr/>
        </p:nvGrpSpPr>
        <p:grpSpPr>
          <a:xfrm>
            <a:off x="716534" y="2048702"/>
            <a:ext cx="1408103" cy="816734"/>
            <a:chOff x="5969850" y="1066800"/>
            <a:chExt cx="1408103" cy="816734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0F1C8CC-F1C0-0C44-B67C-078F87D18F4A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9609352-CB62-FE4C-81F3-E802299623A6}"/>
                </a:ext>
              </a:extLst>
            </p:cNvPr>
            <p:cNvSpPr txBox="1"/>
            <p:nvPr/>
          </p:nvSpPr>
          <p:spPr>
            <a:xfrm>
              <a:off x="6113928" y="1098703"/>
              <a:ext cx="11654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9B08286-5CE5-1E42-A0C3-DC42967FF78C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ABA1AD2-F9DF-5642-9443-E714AECC7A3D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makeSvc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BADE767-CB61-9342-A398-14E1AD87FCBE}"/>
              </a:ext>
            </a:extLst>
          </p:cNvPr>
          <p:cNvGrpSpPr/>
          <p:nvPr/>
        </p:nvGrpSpPr>
        <p:grpSpPr>
          <a:xfrm>
            <a:off x="716532" y="3309437"/>
            <a:ext cx="1408103" cy="816734"/>
            <a:chOff x="5969850" y="1066800"/>
            <a:chExt cx="1408103" cy="816734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D9E7DA7-39BE-D747-AEA2-D2DA28869052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2298F9B-B6B6-4347-9E88-BE6B74B7B816}"/>
                </a:ext>
              </a:extLst>
            </p:cNvPr>
            <p:cNvSpPr txBox="1"/>
            <p:nvPr/>
          </p:nvSpPr>
          <p:spPr>
            <a:xfrm>
              <a:off x="6113930" y="1079623"/>
              <a:ext cx="11654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Serivce</a:t>
              </a:r>
              <a:endPara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FactoryImpl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47BB246-31A4-2C4F-8510-CE44CB6A38F2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C0CE0B1-889A-BA42-B3C5-822DD9148E57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makeSvc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1297994A-1BD6-C440-A667-C518CB3BA60C}"/>
              </a:ext>
            </a:extLst>
          </p:cNvPr>
          <p:cNvGrpSpPr/>
          <p:nvPr/>
        </p:nvGrpSpPr>
        <p:grpSpPr>
          <a:xfrm>
            <a:off x="3641430" y="2002535"/>
            <a:ext cx="1408101" cy="539735"/>
            <a:chOff x="3737640" y="1066800"/>
            <a:chExt cx="1408101" cy="539735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87BC36E-8A41-A248-8F59-486ADBB7E14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673EF75-0D78-014E-BD28-A59527075D65}"/>
                </a:ext>
              </a:extLst>
            </p:cNvPr>
            <p:cNvSpPr txBox="1"/>
            <p:nvPr/>
          </p:nvSpPr>
          <p:spPr>
            <a:xfrm>
              <a:off x="3737640" y="1105834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Concrete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FF4D1B7-2F52-FD47-BA10-F65B1FAE0B4C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2124637" y="1597570"/>
            <a:ext cx="1516793" cy="72100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9A6E7D0-4B93-924B-9B04-1977013F29DD}"/>
              </a:ext>
            </a:extLst>
          </p:cNvPr>
          <p:cNvCxnSpPr>
            <a:cxnSpLocks/>
            <a:stCxn id="79" idx="2"/>
            <a:endCxn id="71" idx="0"/>
          </p:cNvCxnSpPr>
          <p:nvPr/>
        </p:nvCxnSpPr>
        <p:spPr>
          <a:xfrm>
            <a:off x="1420585" y="1583164"/>
            <a:ext cx="2" cy="46553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150CBCB-0320-D040-8076-B4C6A954765D}"/>
              </a:ext>
            </a:extLst>
          </p:cNvPr>
          <p:cNvCxnSpPr>
            <a:cxnSpLocks/>
            <a:stCxn id="76" idx="0"/>
            <a:endCxn id="74" idx="2"/>
          </p:cNvCxnSpPr>
          <p:nvPr/>
        </p:nvCxnSpPr>
        <p:spPr>
          <a:xfrm flipV="1">
            <a:off x="1420585" y="2835641"/>
            <a:ext cx="0" cy="47379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1BF416D-BDAA-4548-BE1F-F9BD55490C39}"/>
              </a:ext>
            </a:extLst>
          </p:cNvPr>
          <p:cNvSpPr/>
          <p:nvPr/>
        </p:nvSpPr>
        <p:spPr>
          <a:xfrm>
            <a:off x="4598767" y="1032103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2395B8C-6C6E-B34F-92B0-E3FA61F50130}"/>
              </a:ext>
            </a:extLst>
          </p:cNvPr>
          <p:cNvSpPr/>
          <p:nvPr/>
        </p:nvSpPr>
        <p:spPr>
          <a:xfrm>
            <a:off x="1723179" y="2013995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dirty="0"/>
          </a:p>
        </p:txBody>
      </p:sp>
      <p:sp>
        <p:nvSpPr>
          <p:cNvPr id="15" name="자유형 14">
            <a:extLst>
              <a:ext uri="{FF2B5EF4-FFF2-40B4-BE49-F238E27FC236}">
                <a16:creationId xmlns:a16="http://schemas.microsoft.com/office/drawing/2014/main" id="{E8A6178B-CEE6-E64F-B61A-3E829B81D7D3}"/>
              </a:ext>
            </a:extLst>
          </p:cNvPr>
          <p:cNvSpPr/>
          <p:nvPr/>
        </p:nvSpPr>
        <p:spPr>
          <a:xfrm>
            <a:off x="392080" y="1721662"/>
            <a:ext cx="4981903" cy="1447210"/>
          </a:xfrm>
          <a:custGeom>
            <a:avLst/>
            <a:gdLst>
              <a:gd name="connsiteX0" fmla="*/ 0 w 4981903"/>
              <a:gd name="connsiteY0" fmla="*/ 1366345 h 1447210"/>
              <a:gd name="connsiteX1" fmla="*/ 2333296 w 4981903"/>
              <a:gd name="connsiteY1" fmla="*/ 1324304 h 1447210"/>
              <a:gd name="connsiteX2" fmla="*/ 2984937 w 4981903"/>
              <a:gd name="connsiteY2" fmla="*/ 199697 h 1447210"/>
              <a:gd name="connsiteX3" fmla="*/ 4981903 w 4981903"/>
              <a:gd name="connsiteY3" fmla="*/ 0 h 144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1903" h="1447210">
                <a:moveTo>
                  <a:pt x="0" y="1366345"/>
                </a:moveTo>
                <a:cubicBezTo>
                  <a:pt x="917903" y="1442545"/>
                  <a:pt x="1835807" y="1518745"/>
                  <a:pt x="2333296" y="1324304"/>
                </a:cubicBezTo>
                <a:cubicBezTo>
                  <a:pt x="2830785" y="1129863"/>
                  <a:pt x="2543503" y="420414"/>
                  <a:pt x="2984937" y="199697"/>
                </a:cubicBezTo>
                <a:cubicBezTo>
                  <a:pt x="3426372" y="-21020"/>
                  <a:pt x="4640317" y="14014"/>
                  <a:pt x="4981903" y="0"/>
                </a:cubicBezTo>
              </a:path>
            </a:pathLst>
          </a:custGeom>
          <a:noFill/>
          <a:ln w="381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2D3DC2A1-3603-2447-BFD3-A3C2ED907900}"/>
              </a:ext>
            </a:extLst>
          </p:cNvPr>
          <p:cNvCxnSpPr>
            <a:cxnSpLocks/>
            <a:stCxn id="83" idx="0"/>
            <a:endCxn id="44" idx="2"/>
          </p:cNvCxnSpPr>
          <p:nvPr/>
        </p:nvCxnSpPr>
        <p:spPr>
          <a:xfrm flipV="1">
            <a:off x="4345481" y="1584921"/>
            <a:ext cx="0" cy="41761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747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0E13168-44F3-F146-8341-5EA573E5B1CA}"/>
              </a:ext>
            </a:extLst>
          </p:cNvPr>
          <p:cNvGrpSpPr/>
          <p:nvPr/>
        </p:nvGrpSpPr>
        <p:grpSpPr>
          <a:xfrm>
            <a:off x="1250731" y="767255"/>
            <a:ext cx="1366345" cy="1345324"/>
            <a:chOff x="1250731" y="767255"/>
            <a:chExt cx="1366345" cy="1345324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AAC165CA-FDF1-F744-9191-2041FB798761}"/>
                </a:ext>
              </a:extLst>
            </p:cNvPr>
            <p:cNvSpPr/>
            <p:nvPr/>
          </p:nvSpPr>
          <p:spPr>
            <a:xfrm>
              <a:off x="1250731" y="767255"/>
              <a:ext cx="1366345" cy="1345324"/>
            </a:xfrm>
            <a:prstGeom prst="ellipse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0E9078-2BCC-7240-AD30-05A24F19AB9E}"/>
                </a:ext>
              </a:extLst>
            </p:cNvPr>
            <p:cNvSpPr txBox="1"/>
            <p:nvPr/>
          </p:nvSpPr>
          <p:spPr>
            <a:xfrm>
              <a:off x="1324304" y="1085974"/>
              <a:ext cx="1219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</a:t>
              </a:r>
              <a:endPara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재 사용성을 </a:t>
              </a:r>
              <a:endParaRPr kumimoji="1" lang="en-US" altLang="ko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위한 그룹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98ACC52-6861-8F4F-9AC4-BCAD8D14A36E}"/>
              </a:ext>
            </a:extLst>
          </p:cNvPr>
          <p:cNvGrpSpPr/>
          <p:nvPr/>
        </p:nvGrpSpPr>
        <p:grpSpPr>
          <a:xfrm>
            <a:off x="5922579" y="767255"/>
            <a:ext cx="1366345" cy="1345324"/>
            <a:chOff x="1250731" y="767255"/>
            <a:chExt cx="1366345" cy="1345324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82F7151-CFFA-EC4A-B977-0487BC2C8420}"/>
                </a:ext>
              </a:extLst>
            </p:cNvPr>
            <p:cNvSpPr/>
            <p:nvPr/>
          </p:nvSpPr>
          <p:spPr>
            <a:xfrm>
              <a:off x="1250731" y="767255"/>
              <a:ext cx="1366345" cy="1345324"/>
            </a:xfrm>
            <a:prstGeom prst="ellipse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4AA7BA1-E2F8-8640-924A-1F03EE6CBF0A}"/>
                </a:ext>
              </a:extLst>
            </p:cNvPr>
            <p:cNvSpPr txBox="1"/>
            <p:nvPr/>
          </p:nvSpPr>
          <p:spPr>
            <a:xfrm>
              <a:off x="1324304" y="1085974"/>
              <a:ext cx="1219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CCP</a:t>
              </a:r>
              <a:endPara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유지보수성을 위한 그룹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5F821E2-FC41-F647-B030-C6EDE182FA19}"/>
              </a:ext>
            </a:extLst>
          </p:cNvPr>
          <p:cNvGrpSpPr/>
          <p:nvPr/>
        </p:nvGrpSpPr>
        <p:grpSpPr>
          <a:xfrm>
            <a:off x="3555124" y="3618186"/>
            <a:ext cx="1366345" cy="1345324"/>
            <a:chOff x="1250731" y="767255"/>
            <a:chExt cx="1366345" cy="1345324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F7D3285E-7984-6948-9087-0B4CF6ACF93C}"/>
                </a:ext>
              </a:extLst>
            </p:cNvPr>
            <p:cNvSpPr/>
            <p:nvPr/>
          </p:nvSpPr>
          <p:spPr>
            <a:xfrm>
              <a:off x="1250731" y="767255"/>
              <a:ext cx="1366345" cy="1345324"/>
            </a:xfrm>
            <a:prstGeom prst="ellipse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37706B5-ACF6-5047-A4CC-97C4A19A3CC5}"/>
                </a:ext>
              </a:extLst>
            </p:cNvPr>
            <p:cNvSpPr txBox="1"/>
            <p:nvPr/>
          </p:nvSpPr>
          <p:spPr>
            <a:xfrm>
              <a:off x="1324304" y="993640"/>
              <a:ext cx="121919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CRP</a:t>
              </a:r>
              <a:endPara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불필요한 릴리스를 피하기 위해 분리하기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65D20B0-0DB7-8345-B1DE-28A6AAE3843C}"/>
              </a:ext>
            </a:extLst>
          </p:cNvPr>
          <p:cNvCxnSpPr>
            <a:cxnSpLocks/>
            <a:stCxn id="2" idx="6"/>
            <a:endCxn id="34" idx="2"/>
          </p:cNvCxnSpPr>
          <p:nvPr/>
        </p:nvCxnSpPr>
        <p:spPr>
          <a:xfrm>
            <a:off x="2617076" y="1439917"/>
            <a:ext cx="3305503" cy="0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42FF280-6429-F94B-BC57-CAF2C7923654}"/>
              </a:ext>
            </a:extLst>
          </p:cNvPr>
          <p:cNvCxnSpPr>
            <a:cxnSpLocks/>
            <a:stCxn id="2" idx="5"/>
            <a:endCxn id="37" idx="1"/>
          </p:cNvCxnSpPr>
          <p:nvPr/>
        </p:nvCxnSpPr>
        <p:spPr>
          <a:xfrm>
            <a:off x="2416979" y="1915561"/>
            <a:ext cx="1338242" cy="1899643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91F7E99-9E37-CA49-8A64-F894D14D141D}"/>
              </a:ext>
            </a:extLst>
          </p:cNvPr>
          <p:cNvCxnSpPr>
            <a:cxnSpLocks/>
            <a:stCxn id="34" idx="3"/>
            <a:endCxn id="37" idx="7"/>
          </p:cNvCxnSpPr>
          <p:nvPr/>
        </p:nvCxnSpPr>
        <p:spPr>
          <a:xfrm flipH="1">
            <a:off x="4721372" y="1915561"/>
            <a:ext cx="1401304" cy="1899643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290349E-0CCE-B348-8E76-151B343B5AA3}"/>
              </a:ext>
            </a:extLst>
          </p:cNvPr>
          <p:cNvSpPr txBox="1"/>
          <p:nvPr/>
        </p:nvSpPr>
        <p:spPr>
          <a:xfrm>
            <a:off x="3154287" y="1090271"/>
            <a:ext cx="2231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불필요한 릴리스가 너무 빈번함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6776CB-69CB-364D-90C0-68A130D31369}"/>
              </a:ext>
            </a:extLst>
          </p:cNvPr>
          <p:cNvSpPr txBox="1"/>
          <p:nvPr/>
        </p:nvSpPr>
        <p:spPr>
          <a:xfrm rot="3284784">
            <a:off x="1796699" y="2817509"/>
            <a:ext cx="2231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컴포넌트 변경이 너무 빈번함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F3E9FB-DB4F-A245-9F3A-F67B617AC0F8}"/>
              </a:ext>
            </a:extLst>
          </p:cNvPr>
          <p:cNvSpPr txBox="1"/>
          <p:nvPr/>
        </p:nvSpPr>
        <p:spPr>
          <a:xfrm rot="18385822">
            <a:off x="4493784" y="2873129"/>
            <a:ext cx="2231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재사용이 어려움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F7ACE-6CD3-6846-988D-DE273D2705BD}"/>
              </a:ext>
            </a:extLst>
          </p:cNvPr>
          <p:cNvSpPr txBox="1"/>
          <p:nvPr/>
        </p:nvSpPr>
        <p:spPr>
          <a:xfrm>
            <a:off x="3086100" y="1965111"/>
            <a:ext cx="2539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이 공간의 어디에 </a:t>
            </a:r>
            <a:endParaRPr kumimoji="1" lang="en-US" altLang="ko-KR" sz="1600" b="1" dirty="0">
              <a:solidFill>
                <a:schemeClr val="accent4">
                  <a:lumMod val="7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b="1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컴포넌트를 위치시켜야 할까</a:t>
            </a:r>
            <a:r>
              <a:rPr kumimoji="1" lang="en-US" altLang="ko-KR" sz="1600" b="1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?</a:t>
            </a:r>
            <a:endParaRPr kumimoji="1" lang="ko-Kore-KR" altLang="en-US" sz="1600" b="1" dirty="0">
              <a:solidFill>
                <a:schemeClr val="accent4">
                  <a:lumMod val="7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1718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4D08C5-20A2-954F-8B07-F7B8AA897004}"/>
              </a:ext>
            </a:extLst>
          </p:cNvPr>
          <p:cNvSpPr/>
          <p:nvPr/>
        </p:nvSpPr>
        <p:spPr>
          <a:xfrm>
            <a:off x="791101" y="393006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57DB173-B1C8-924F-9858-4FCDF22C7B47}"/>
              </a:ext>
            </a:extLst>
          </p:cNvPr>
          <p:cNvGrpSpPr/>
          <p:nvPr/>
        </p:nvGrpSpPr>
        <p:grpSpPr>
          <a:xfrm>
            <a:off x="1008814" y="513550"/>
            <a:ext cx="2179067" cy="468000"/>
            <a:chOff x="2175218" y="1251857"/>
            <a:chExt cx="2179067" cy="4680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1813ED5-051B-F845-A11D-03E652A4C6AD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A8CE01-BF74-5742-B73F-D52402354039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5D1FACC-F52E-744D-B6D8-8F22434AFCE2}"/>
              </a:ext>
            </a:extLst>
          </p:cNvPr>
          <p:cNvSpPr txBox="1"/>
          <p:nvPr/>
        </p:nvSpPr>
        <p:spPr>
          <a:xfrm>
            <a:off x="859615" y="129007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45D094-A023-0146-B73B-44CB91D6590F}"/>
              </a:ext>
            </a:extLst>
          </p:cNvPr>
          <p:cNvSpPr/>
          <p:nvPr/>
        </p:nvSpPr>
        <p:spPr>
          <a:xfrm>
            <a:off x="791101" y="146785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CABB2A-ABE4-DC42-8158-D34A665BBA21}"/>
              </a:ext>
            </a:extLst>
          </p:cNvPr>
          <p:cNvSpPr/>
          <p:nvPr/>
        </p:nvSpPr>
        <p:spPr>
          <a:xfrm>
            <a:off x="791100" y="2370191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93C0FB-5C03-6345-9474-6E9E3BAF6239}"/>
              </a:ext>
            </a:extLst>
          </p:cNvPr>
          <p:cNvSpPr txBox="1"/>
          <p:nvPr/>
        </p:nvSpPr>
        <p:spPr>
          <a:xfrm>
            <a:off x="859613" y="3799234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com.mycompany.myapp.service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DE3D13-99CA-EA41-A3F8-3C9088ED89FE}"/>
              </a:ext>
            </a:extLst>
          </p:cNvPr>
          <p:cNvSpPr/>
          <p:nvPr/>
        </p:nvSpPr>
        <p:spPr>
          <a:xfrm>
            <a:off x="791100" y="2123970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AE79FBB-B43E-7241-98C1-4128F30D65F5}"/>
              </a:ext>
            </a:extLst>
          </p:cNvPr>
          <p:cNvGrpSpPr/>
          <p:nvPr/>
        </p:nvGrpSpPr>
        <p:grpSpPr>
          <a:xfrm>
            <a:off x="997621" y="2550107"/>
            <a:ext cx="2179067" cy="468000"/>
            <a:chOff x="4453054" y="3151014"/>
            <a:chExt cx="2179067" cy="468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B5D0C6C-3A3F-CA4C-8BB0-9AE873EACBAA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998622C-2E32-AD43-9DAD-AA38984B728A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8CB9B9B-A8E1-3540-9681-3D967A7D365C}"/>
              </a:ext>
            </a:extLst>
          </p:cNvPr>
          <p:cNvGrpSpPr/>
          <p:nvPr/>
        </p:nvGrpSpPr>
        <p:grpSpPr>
          <a:xfrm>
            <a:off x="997620" y="3288315"/>
            <a:ext cx="2179067" cy="468000"/>
            <a:chOff x="2175218" y="1251857"/>
            <a:chExt cx="2179067" cy="4680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48C103C-C36B-D04A-AA5B-C4CE30CF3729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CF72376-0645-064D-BCFB-61A191FB25C2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6C625C1-892E-B54C-85C1-AB99AFF88A63}"/>
              </a:ext>
            </a:extLst>
          </p:cNvPr>
          <p:cNvSpPr/>
          <p:nvPr/>
        </p:nvSpPr>
        <p:spPr>
          <a:xfrm>
            <a:off x="791100" y="4925407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B4F544-FC93-0C44-9672-14CB9014ADEA}"/>
              </a:ext>
            </a:extLst>
          </p:cNvPr>
          <p:cNvSpPr txBox="1"/>
          <p:nvPr/>
        </p:nvSpPr>
        <p:spPr>
          <a:xfrm>
            <a:off x="859613" y="6354450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382603F-EED2-C241-AC00-3D804A775D37}"/>
              </a:ext>
            </a:extLst>
          </p:cNvPr>
          <p:cNvSpPr/>
          <p:nvPr/>
        </p:nvSpPr>
        <p:spPr>
          <a:xfrm>
            <a:off x="791100" y="4674440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9033813-47D8-374C-9CD8-DA27FD7DAD45}"/>
              </a:ext>
            </a:extLst>
          </p:cNvPr>
          <p:cNvGrpSpPr/>
          <p:nvPr/>
        </p:nvGrpSpPr>
        <p:grpSpPr>
          <a:xfrm>
            <a:off x="997621" y="5105323"/>
            <a:ext cx="2179067" cy="468000"/>
            <a:chOff x="4453054" y="3151014"/>
            <a:chExt cx="2179067" cy="4680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892EE39-D6BC-E34B-AE72-CC234854E72F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F5B80D2-CA5E-9043-89C6-6ED7BADE2BA8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A7DE4A8-F185-6948-862A-F7DDED72CF20}"/>
              </a:ext>
            </a:extLst>
          </p:cNvPr>
          <p:cNvGrpSpPr/>
          <p:nvPr/>
        </p:nvGrpSpPr>
        <p:grpSpPr>
          <a:xfrm>
            <a:off x="997620" y="5843531"/>
            <a:ext cx="2179067" cy="468000"/>
            <a:chOff x="2175218" y="1251857"/>
            <a:chExt cx="2179067" cy="46800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75C7CBF-E312-DC40-A005-8F56EDFAF9AA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07A24F9-654D-654B-A73C-2D79172D18DD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8971F23-1EEE-834B-B960-5777E24E55F1}"/>
              </a:ext>
            </a:extLst>
          </p:cNvPr>
          <p:cNvCxnSpPr>
            <a:cxnSpLocks/>
            <a:stCxn id="19" idx="2"/>
            <a:endCxn id="40" idx="0"/>
          </p:cNvCxnSpPr>
          <p:nvPr/>
        </p:nvCxnSpPr>
        <p:spPr>
          <a:xfrm flipH="1">
            <a:off x="2087154" y="981550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FAC4C1-0D5F-AA4F-86A0-53BD03709F3E}"/>
              </a:ext>
            </a:extLst>
          </p:cNvPr>
          <p:cNvSpPr/>
          <p:nvPr/>
        </p:nvSpPr>
        <p:spPr>
          <a:xfrm>
            <a:off x="1415174" y="1653452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A50F44B-F87E-2645-A2EB-943215AE4CF8}"/>
              </a:ext>
            </a:extLst>
          </p:cNvPr>
          <p:cNvSpPr/>
          <p:nvPr/>
        </p:nvSpPr>
        <p:spPr>
          <a:xfrm>
            <a:off x="1415173" y="420318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21C2FB9-DFBE-D44A-8764-497BED8E2419}"/>
              </a:ext>
            </a:extLst>
          </p:cNvPr>
          <p:cNvCxnSpPr>
            <a:cxnSpLocks/>
            <a:stCxn id="43" idx="2"/>
            <a:endCxn id="55" idx="0"/>
          </p:cNvCxnSpPr>
          <p:nvPr/>
        </p:nvCxnSpPr>
        <p:spPr>
          <a:xfrm>
            <a:off x="2087154" y="3756315"/>
            <a:ext cx="0" cy="136767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F0A530F-953A-F243-AF06-BBCB1E4D9AB9}"/>
              </a:ext>
            </a:extLst>
          </p:cNvPr>
          <p:cNvCxnSpPr>
            <a:cxnSpLocks/>
            <a:stCxn id="43" idx="0"/>
            <a:endCxn id="40" idx="2"/>
          </p:cNvCxnSpPr>
          <p:nvPr/>
        </p:nvCxnSpPr>
        <p:spPr>
          <a:xfrm flipV="1">
            <a:off x="2087154" y="3007351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5A1C35C-BC11-FA4F-907F-51B44F51F70D}"/>
              </a:ext>
            </a:extLst>
          </p:cNvPr>
          <p:cNvCxnSpPr>
            <a:cxnSpLocks/>
            <a:stCxn id="57" idx="0"/>
            <a:endCxn id="55" idx="2"/>
          </p:cNvCxnSpPr>
          <p:nvPr/>
        </p:nvCxnSpPr>
        <p:spPr>
          <a:xfrm flipV="1">
            <a:off x="2087154" y="5562567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A8276B7-3332-C24D-80AF-2B0EC4A88FF1}"/>
              </a:ext>
            </a:extLst>
          </p:cNvPr>
          <p:cNvSpPr/>
          <p:nvPr/>
        </p:nvSpPr>
        <p:spPr>
          <a:xfrm>
            <a:off x="5218321" y="366523"/>
            <a:ext cx="2614495" cy="520680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C4FC7945-B1B3-2D49-B4A3-583E7F05A14D}"/>
              </a:ext>
            </a:extLst>
          </p:cNvPr>
          <p:cNvGrpSpPr/>
          <p:nvPr/>
        </p:nvGrpSpPr>
        <p:grpSpPr>
          <a:xfrm>
            <a:off x="5436034" y="487067"/>
            <a:ext cx="2179067" cy="468000"/>
            <a:chOff x="2175218" y="1251857"/>
            <a:chExt cx="2179067" cy="468000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D601C0D-2D15-BE46-8E8C-D4B3FEBEBE5E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A72A826-626E-1547-B63D-317EA7DC1C8C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91C84F2-8456-D94E-8C1E-14CC5346E3E9}"/>
              </a:ext>
            </a:extLst>
          </p:cNvPr>
          <p:cNvSpPr/>
          <p:nvPr/>
        </p:nvSpPr>
        <p:spPr>
          <a:xfrm>
            <a:off x="5218321" y="120302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D5585C-38ED-E24F-82BA-203B63CA2EB3}"/>
              </a:ext>
            </a:extLst>
          </p:cNvPr>
          <p:cNvSpPr txBox="1"/>
          <p:nvPr/>
        </p:nvSpPr>
        <p:spPr>
          <a:xfrm>
            <a:off x="5291366" y="5246690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com.mycompany.myapp.orders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A202016-1022-B247-95C4-EF81E0276BFB}"/>
              </a:ext>
            </a:extLst>
          </p:cNvPr>
          <p:cNvGrpSpPr/>
          <p:nvPr/>
        </p:nvGrpSpPr>
        <p:grpSpPr>
          <a:xfrm>
            <a:off x="5442693" y="1535723"/>
            <a:ext cx="2179067" cy="468000"/>
            <a:chOff x="4453054" y="3151014"/>
            <a:chExt cx="2179067" cy="46800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F5AF4D3-3441-4540-89DE-5D0198B0B57C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1DAEA9B-CC57-9B44-8C81-D907721E832C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73449F8D-F829-924E-9570-E7BD1D460373}"/>
              </a:ext>
            </a:extLst>
          </p:cNvPr>
          <p:cNvGrpSpPr/>
          <p:nvPr/>
        </p:nvGrpSpPr>
        <p:grpSpPr>
          <a:xfrm>
            <a:off x="5442693" y="2568769"/>
            <a:ext cx="2179067" cy="468000"/>
            <a:chOff x="2175218" y="1251857"/>
            <a:chExt cx="2179067" cy="468000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2CBD591-2514-EE4A-A9DB-458D64F88D4E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545729E-F915-DF4C-B1AD-1B773E062900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0D6CE092-78F3-CC40-B7C3-AC33CFCF8153}"/>
              </a:ext>
            </a:extLst>
          </p:cNvPr>
          <p:cNvGrpSpPr/>
          <p:nvPr/>
        </p:nvGrpSpPr>
        <p:grpSpPr>
          <a:xfrm>
            <a:off x="5436034" y="3601815"/>
            <a:ext cx="2179067" cy="468000"/>
            <a:chOff x="4453054" y="3151014"/>
            <a:chExt cx="2179067" cy="468000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48AE2BE-1442-9C41-A865-3B004CCA6B4C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201AE41-17F8-0C49-B0FF-AAAE2C173F5C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22F011A-757D-5847-8E33-BD7905A0B474}"/>
              </a:ext>
            </a:extLst>
          </p:cNvPr>
          <p:cNvGrpSpPr/>
          <p:nvPr/>
        </p:nvGrpSpPr>
        <p:grpSpPr>
          <a:xfrm>
            <a:off x="5429376" y="4637323"/>
            <a:ext cx="2179067" cy="468000"/>
            <a:chOff x="2175218" y="1251857"/>
            <a:chExt cx="2179067" cy="468000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5E2525F6-BBC3-A74B-8A95-9129B346EDC4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17D8211-2C81-9A46-ABB1-963A2570351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F5B3329-DF02-D54F-B5A1-A2F1226272D5}"/>
              </a:ext>
            </a:extLst>
          </p:cNvPr>
          <p:cNvCxnSpPr>
            <a:cxnSpLocks/>
            <a:stCxn id="66" idx="2"/>
            <a:endCxn id="72" idx="0"/>
          </p:cNvCxnSpPr>
          <p:nvPr/>
        </p:nvCxnSpPr>
        <p:spPr>
          <a:xfrm>
            <a:off x="6525568" y="955067"/>
            <a:ext cx="6659" cy="580656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BC9075D-4000-DE45-B94E-9D5C36BAAD5A}"/>
              </a:ext>
            </a:extLst>
          </p:cNvPr>
          <p:cNvCxnSpPr>
            <a:cxnSpLocks/>
            <a:stCxn id="75" idx="2"/>
            <a:endCxn id="79" idx="0"/>
          </p:cNvCxnSpPr>
          <p:nvPr/>
        </p:nvCxnSpPr>
        <p:spPr>
          <a:xfrm flipH="1">
            <a:off x="6525567" y="3036769"/>
            <a:ext cx="6660" cy="583708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0F5C563-D33C-994F-82B9-FECA4C38B76B}"/>
              </a:ext>
            </a:extLst>
          </p:cNvPr>
          <p:cNvCxnSpPr>
            <a:cxnSpLocks/>
            <a:stCxn id="81" idx="0"/>
            <a:endCxn id="79" idx="2"/>
          </p:cNvCxnSpPr>
          <p:nvPr/>
        </p:nvCxnSpPr>
        <p:spPr>
          <a:xfrm flipV="1">
            <a:off x="6518910" y="4059059"/>
            <a:ext cx="6657" cy="5782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A8046402-9715-BD49-BB49-9C15613914D1}"/>
              </a:ext>
            </a:extLst>
          </p:cNvPr>
          <p:cNvCxnSpPr>
            <a:cxnSpLocks/>
            <a:stCxn id="75" idx="0"/>
            <a:endCxn id="73" idx="2"/>
          </p:cNvCxnSpPr>
          <p:nvPr/>
        </p:nvCxnSpPr>
        <p:spPr>
          <a:xfrm flipH="1" flipV="1">
            <a:off x="6532226" y="1992967"/>
            <a:ext cx="1" cy="575802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DE65AFC-3013-9C4E-984A-C67A43B1C227}"/>
              </a:ext>
            </a:extLst>
          </p:cNvPr>
          <p:cNvSpPr/>
          <p:nvPr/>
        </p:nvSpPr>
        <p:spPr>
          <a:xfrm>
            <a:off x="5776244" y="1088873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3AEA59E-957C-7246-A2FD-5C61B7FF74A4}"/>
              </a:ext>
            </a:extLst>
          </p:cNvPr>
          <p:cNvSpPr/>
          <p:nvPr/>
        </p:nvSpPr>
        <p:spPr>
          <a:xfrm>
            <a:off x="5853588" y="3099942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5878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A8C86BE-CDE3-4047-84BA-43672BF1957F}"/>
              </a:ext>
            </a:extLst>
          </p:cNvPr>
          <p:cNvGrpSpPr/>
          <p:nvPr/>
        </p:nvGrpSpPr>
        <p:grpSpPr>
          <a:xfrm>
            <a:off x="716387" y="605801"/>
            <a:ext cx="2669759" cy="2570305"/>
            <a:chOff x="716387" y="605801"/>
            <a:chExt cx="2669759" cy="2570305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C91C235-4F74-FF4E-B208-CBD64908DDEC}"/>
                </a:ext>
              </a:extLst>
            </p:cNvPr>
            <p:cNvSpPr/>
            <p:nvPr/>
          </p:nvSpPr>
          <p:spPr>
            <a:xfrm>
              <a:off x="716387" y="605801"/>
              <a:ext cx="2669759" cy="2570305"/>
            </a:xfrm>
            <a:prstGeom prst="ellipse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EEF7569-022A-2D4F-B929-BEEA8FD1570F}"/>
                </a:ext>
              </a:extLst>
            </p:cNvPr>
            <p:cNvSpPr txBox="1"/>
            <p:nvPr/>
          </p:nvSpPr>
          <p:spPr>
            <a:xfrm>
              <a:off x="1430240" y="688873"/>
              <a:ext cx="12420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인프라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4792860A-F287-D443-842F-8D5A53E9838E}"/>
                </a:ext>
              </a:extLst>
            </p:cNvPr>
            <p:cNvSpPr/>
            <p:nvPr/>
          </p:nvSpPr>
          <p:spPr>
            <a:xfrm>
              <a:off x="1180681" y="1048943"/>
              <a:ext cx="1741170" cy="1684019"/>
            </a:xfrm>
            <a:prstGeom prst="ellipse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836683E-A833-4E4A-BD39-979A12954ABC}"/>
                </a:ext>
              </a:extLst>
            </p:cNvPr>
            <p:cNvSpPr txBox="1"/>
            <p:nvPr/>
          </p:nvSpPr>
          <p:spPr>
            <a:xfrm>
              <a:off x="1430240" y="1752452"/>
              <a:ext cx="12420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도메인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A81E700-4F80-844E-B70B-69EAFB913D9D}"/>
              </a:ext>
            </a:extLst>
          </p:cNvPr>
          <p:cNvSpPr/>
          <p:nvPr/>
        </p:nvSpPr>
        <p:spPr>
          <a:xfrm>
            <a:off x="4384785" y="347286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C478C445-D099-2A4E-90B3-C05B6830F856}"/>
              </a:ext>
            </a:extLst>
          </p:cNvPr>
          <p:cNvGrpSpPr/>
          <p:nvPr/>
        </p:nvGrpSpPr>
        <p:grpSpPr>
          <a:xfrm>
            <a:off x="4602498" y="467830"/>
            <a:ext cx="2179067" cy="468000"/>
            <a:chOff x="2175218" y="1251857"/>
            <a:chExt cx="2179067" cy="46800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4B344A3-CD6A-724B-8C16-00C5EF3ED295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9C05F9B-F782-B644-A9A2-FF78DA7B0416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4C08417E-975F-D741-BBAA-13B111C1179E}"/>
              </a:ext>
            </a:extLst>
          </p:cNvPr>
          <p:cNvSpPr txBox="1"/>
          <p:nvPr/>
        </p:nvSpPr>
        <p:spPr>
          <a:xfrm>
            <a:off x="4453299" y="124435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7BD7E54-C467-C141-9CC2-DBDCC3EA6783}"/>
              </a:ext>
            </a:extLst>
          </p:cNvPr>
          <p:cNvSpPr/>
          <p:nvPr/>
        </p:nvSpPr>
        <p:spPr>
          <a:xfrm>
            <a:off x="4384785" y="101065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D13270D-7295-664F-BF5E-8C69B2BB3C91}"/>
              </a:ext>
            </a:extLst>
          </p:cNvPr>
          <p:cNvSpPr/>
          <p:nvPr/>
        </p:nvSpPr>
        <p:spPr>
          <a:xfrm>
            <a:off x="4384784" y="2324470"/>
            <a:ext cx="2614495" cy="269330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3414575-2DF3-7147-BF82-5A00C8F5EFA1}"/>
              </a:ext>
            </a:extLst>
          </p:cNvPr>
          <p:cNvSpPr txBox="1"/>
          <p:nvPr/>
        </p:nvSpPr>
        <p:spPr>
          <a:xfrm>
            <a:off x="4464488" y="4680329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com.mycompany.myapp.domain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D842966-C0A2-B240-AFAC-2EE6AA80B74E}"/>
              </a:ext>
            </a:extLst>
          </p:cNvPr>
          <p:cNvSpPr/>
          <p:nvPr/>
        </p:nvSpPr>
        <p:spPr>
          <a:xfrm>
            <a:off x="4384784" y="2078250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FAD3EA5A-33EF-4F4C-A254-025A54B974ED}"/>
              </a:ext>
            </a:extLst>
          </p:cNvPr>
          <p:cNvGrpSpPr/>
          <p:nvPr/>
        </p:nvGrpSpPr>
        <p:grpSpPr>
          <a:xfrm>
            <a:off x="4591305" y="2504387"/>
            <a:ext cx="2179067" cy="468000"/>
            <a:chOff x="4453054" y="3151014"/>
            <a:chExt cx="2179067" cy="468000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E577FFB9-C6EA-CE42-AF21-9BD08ABE07EA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E7BC20E-A42E-5A42-A599-8E142DAB9900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740CBE11-D7B2-F24C-AD8A-BE5A69CD9525}"/>
              </a:ext>
            </a:extLst>
          </p:cNvPr>
          <p:cNvGrpSpPr/>
          <p:nvPr/>
        </p:nvGrpSpPr>
        <p:grpSpPr>
          <a:xfrm>
            <a:off x="4591304" y="3242595"/>
            <a:ext cx="2179067" cy="468000"/>
            <a:chOff x="2175218" y="1251857"/>
            <a:chExt cx="2179067" cy="468000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7AAEFCD0-33FC-F647-ADCB-D018BC6E8D0F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B1F961D-308C-0F4E-9FE6-5F25347ACE6A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B566DB4-68E3-1D4B-8D55-CAF779006DF8}"/>
              </a:ext>
            </a:extLst>
          </p:cNvPr>
          <p:cNvSpPr/>
          <p:nvPr/>
        </p:nvSpPr>
        <p:spPr>
          <a:xfrm>
            <a:off x="4384784" y="5613643"/>
            <a:ext cx="2614495" cy="107412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50C0A97-C2E0-944F-8228-762647A20EBB}"/>
              </a:ext>
            </a:extLst>
          </p:cNvPr>
          <p:cNvSpPr txBox="1"/>
          <p:nvPr/>
        </p:nvSpPr>
        <p:spPr>
          <a:xfrm>
            <a:off x="4453297" y="6308730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530EBB6-AA08-B74C-A6EA-C5C67CC0C047}"/>
              </a:ext>
            </a:extLst>
          </p:cNvPr>
          <p:cNvSpPr/>
          <p:nvPr/>
        </p:nvSpPr>
        <p:spPr>
          <a:xfrm>
            <a:off x="4384784" y="5361451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61043B69-6110-1C4F-ACD4-0962055C9950}"/>
              </a:ext>
            </a:extLst>
          </p:cNvPr>
          <p:cNvGrpSpPr/>
          <p:nvPr/>
        </p:nvGrpSpPr>
        <p:grpSpPr>
          <a:xfrm>
            <a:off x="4602498" y="4047594"/>
            <a:ext cx="2179067" cy="468000"/>
            <a:chOff x="4453054" y="3151014"/>
            <a:chExt cx="2179067" cy="468000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075214A7-71B0-AD41-801D-B968FD4573F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2AC49A1-DB10-1E4E-87E8-45A8BDDC9059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A24AE13-5280-6040-BE92-619AB3219B5F}"/>
              </a:ext>
            </a:extLst>
          </p:cNvPr>
          <p:cNvGrpSpPr/>
          <p:nvPr/>
        </p:nvGrpSpPr>
        <p:grpSpPr>
          <a:xfrm>
            <a:off x="4591304" y="5797811"/>
            <a:ext cx="2179067" cy="468000"/>
            <a:chOff x="2175218" y="1251857"/>
            <a:chExt cx="2179067" cy="468000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18CB1F2-DE84-E346-B0DC-AE9E4C9F3C99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640A173-D321-4B4C-A003-ADEF15EB6FEB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C59BDDCF-036A-E949-A489-A2F1F3A2DA51}"/>
              </a:ext>
            </a:extLst>
          </p:cNvPr>
          <p:cNvCxnSpPr>
            <a:cxnSpLocks/>
            <a:stCxn id="96" idx="2"/>
            <a:endCxn id="105" idx="0"/>
          </p:cNvCxnSpPr>
          <p:nvPr/>
        </p:nvCxnSpPr>
        <p:spPr>
          <a:xfrm flipH="1">
            <a:off x="5680838" y="935830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FCFFDA9-1E7B-2D42-BC87-51EDE216DBA7}"/>
              </a:ext>
            </a:extLst>
          </p:cNvPr>
          <p:cNvSpPr/>
          <p:nvPr/>
        </p:nvSpPr>
        <p:spPr>
          <a:xfrm>
            <a:off x="5008858" y="1607732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5F51CA1-C9C3-D54F-A905-07C75FEE1C6A}"/>
              </a:ext>
            </a:extLst>
          </p:cNvPr>
          <p:cNvSpPr/>
          <p:nvPr/>
        </p:nvSpPr>
        <p:spPr>
          <a:xfrm>
            <a:off x="5705890" y="3719518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E7042D14-5CDD-E24E-B615-28E6472FB646}"/>
              </a:ext>
            </a:extLst>
          </p:cNvPr>
          <p:cNvCxnSpPr>
            <a:cxnSpLocks/>
            <a:stCxn id="107" idx="2"/>
            <a:endCxn id="114" idx="0"/>
          </p:cNvCxnSpPr>
          <p:nvPr/>
        </p:nvCxnSpPr>
        <p:spPr>
          <a:xfrm>
            <a:off x="5680838" y="3710595"/>
            <a:ext cx="11193" cy="35566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C3F93749-F1CD-1141-9C99-39020CA16BE7}"/>
              </a:ext>
            </a:extLst>
          </p:cNvPr>
          <p:cNvCxnSpPr>
            <a:cxnSpLocks/>
            <a:stCxn id="107" idx="0"/>
            <a:endCxn id="105" idx="2"/>
          </p:cNvCxnSpPr>
          <p:nvPr/>
        </p:nvCxnSpPr>
        <p:spPr>
          <a:xfrm flipV="1">
            <a:off x="5680838" y="2961631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F6F0EFB9-FCC9-6540-8163-5D17587CDF56}"/>
              </a:ext>
            </a:extLst>
          </p:cNvPr>
          <p:cNvCxnSpPr>
            <a:cxnSpLocks/>
            <a:stCxn id="116" idx="0"/>
            <a:endCxn id="114" idx="2"/>
          </p:cNvCxnSpPr>
          <p:nvPr/>
        </p:nvCxnSpPr>
        <p:spPr>
          <a:xfrm flipV="1">
            <a:off x="5680838" y="4504838"/>
            <a:ext cx="11193" cy="1292973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96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1283</TotalTime>
  <Words>738</Words>
  <Application>Microsoft Macintosh PowerPoint</Application>
  <PresentationFormat>와이드스크린</PresentationFormat>
  <Paragraphs>379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3852</cp:lastModifiedBy>
  <cp:revision>109</cp:revision>
  <dcterms:created xsi:type="dcterms:W3CDTF">2020-12-16T11:48:58Z</dcterms:created>
  <dcterms:modified xsi:type="dcterms:W3CDTF">2022-10-02T13:42:00Z</dcterms:modified>
</cp:coreProperties>
</file>