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A2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05"/>
    <p:restoredTop sz="94830"/>
  </p:normalViewPr>
  <p:slideViewPr>
    <p:cSldViewPr snapToGrid="0" snapToObjects="1">
      <p:cViewPr varScale="1">
        <p:scale>
          <a:sx n="117" d="100"/>
          <a:sy n="117" d="100"/>
        </p:scale>
        <p:origin x="2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886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8821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702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20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579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2021. 5. 15.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957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2021. 5. 15.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58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2021. 5. 15.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087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2021. 5. 15.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512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2021. 5. 15.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214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2021. 5. 15.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827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3E1A9-A397-4745-BD5D-6E8E767939EE}" type="datetimeFigureOut">
              <a:rPr kumimoji="1" lang="ko-Kore-KR" altLang="en-US" smtClean="0"/>
              <a:t>2021. 5. 15.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433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6047175E-1D13-B94C-AB1A-6B465BDA7DF5}"/>
              </a:ext>
            </a:extLst>
          </p:cNvPr>
          <p:cNvSpPr/>
          <p:nvPr/>
        </p:nvSpPr>
        <p:spPr>
          <a:xfrm>
            <a:off x="2083513" y="923106"/>
            <a:ext cx="1055787" cy="48667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CE2EDF-183F-CE4D-814E-EFB35040356A}"/>
              </a:ext>
            </a:extLst>
          </p:cNvPr>
          <p:cNvSpPr txBox="1"/>
          <p:nvPr/>
        </p:nvSpPr>
        <p:spPr>
          <a:xfrm>
            <a:off x="2151172" y="937605"/>
            <a:ext cx="920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Mobile </a:t>
            </a:r>
          </a:p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logs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23A6FCF-DEB2-564D-9656-4ED23460C219}"/>
              </a:ext>
            </a:extLst>
          </p:cNvPr>
          <p:cNvSpPr/>
          <p:nvPr/>
        </p:nvSpPr>
        <p:spPr>
          <a:xfrm>
            <a:off x="2083513" y="1674596"/>
            <a:ext cx="1055787" cy="48667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C4BF46-D148-684D-A421-C48AAA3F6AB1}"/>
              </a:ext>
            </a:extLst>
          </p:cNvPr>
          <p:cNvSpPr txBox="1"/>
          <p:nvPr/>
        </p:nvSpPr>
        <p:spPr>
          <a:xfrm>
            <a:off x="2151172" y="1689095"/>
            <a:ext cx="920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</a:p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logs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CD167F2-B2BF-1540-8545-FE134BE62F9F}"/>
              </a:ext>
            </a:extLst>
          </p:cNvPr>
          <p:cNvSpPr/>
          <p:nvPr/>
        </p:nvSpPr>
        <p:spPr>
          <a:xfrm>
            <a:off x="2074315" y="2411587"/>
            <a:ext cx="1055787" cy="48667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523DC0-B623-914E-9916-2E8212C84CD7}"/>
              </a:ext>
            </a:extLst>
          </p:cNvPr>
          <p:cNvSpPr txBox="1"/>
          <p:nvPr/>
        </p:nvSpPr>
        <p:spPr>
          <a:xfrm>
            <a:off x="2151172" y="2520679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IoT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F89E653-7D22-D144-8547-AE84605294C8}"/>
              </a:ext>
            </a:extLst>
          </p:cNvPr>
          <p:cNvSpPr/>
          <p:nvPr/>
        </p:nvSpPr>
        <p:spPr>
          <a:xfrm>
            <a:off x="3602258" y="495379"/>
            <a:ext cx="1055787" cy="25435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원통[C] 2">
            <a:extLst>
              <a:ext uri="{FF2B5EF4-FFF2-40B4-BE49-F238E27FC236}">
                <a16:creationId xmlns:a16="http://schemas.microsoft.com/office/drawing/2014/main" id="{AE27ACA3-7FF7-BB49-9B1B-930DA3D13580}"/>
              </a:ext>
            </a:extLst>
          </p:cNvPr>
          <p:cNvSpPr/>
          <p:nvPr/>
        </p:nvSpPr>
        <p:spPr>
          <a:xfrm>
            <a:off x="3856882" y="955207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9" name="원통[C] 18">
            <a:extLst>
              <a:ext uri="{FF2B5EF4-FFF2-40B4-BE49-F238E27FC236}">
                <a16:creationId xmlns:a16="http://schemas.microsoft.com/office/drawing/2014/main" id="{E2F504A9-A4A1-854D-ABC3-CD553E89D105}"/>
              </a:ext>
            </a:extLst>
          </p:cNvPr>
          <p:cNvSpPr/>
          <p:nvPr/>
        </p:nvSpPr>
        <p:spPr>
          <a:xfrm>
            <a:off x="3856882" y="1706697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0" name="원통[C] 19">
            <a:extLst>
              <a:ext uri="{FF2B5EF4-FFF2-40B4-BE49-F238E27FC236}">
                <a16:creationId xmlns:a16="http://schemas.microsoft.com/office/drawing/2014/main" id="{5155F91B-1DB8-BA45-B861-7B973178439D}"/>
              </a:ext>
            </a:extLst>
          </p:cNvPr>
          <p:cNvSpPr/>
          <p:nvPr/>
        </p:nvSpPr>
        <p:spPr>
          <a:xfrm>
            <a:off x="3856882" y="2443688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70C3B1-01CA-7144-A4E6-95E2EA85AB90}"/>
              </a:ext>
            </a:extLst>
          </p:cNvPr>
          <p:cNvSpPr txBox="1"/>
          <p:nvPr/>
        </p:nvSpPr>
        <p:spPr>
          <a:xfrm>
            <a:off x="3669917" y="532038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원천 데이터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B11CD43-3600-7A40-BF0B-296AC1A8CC19}"/>
              </a:ext>
            </a:extLst>
          </p:cNvPr>
          <p:cNvSpPr/>
          <p:nvPr/>
        </p:nvSpPr>
        <p:spPr>
          <a:xfrm>
            <a:off x="5121003" y="495379"/>
            <a:ext cx="1055787" cy="25435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원통[C] 22">
            <a:extLst>
              <a:ext uri="{FF2B5EF4-FFF2-40B4-BE49-F238E27FC236}">
                <a16:creationId xmlns:a16="http://schemas.microsoft.com/office/drawing/2014/main" id="{509FEFF0-2D62-B94E-9901-994853C70B2D}"/>
              </a:ext>
            </a:extLst>
          </p:cNvPr>
          <p:cNvSpPr/>
          <p:nvPr/>
        </p:nvSpPr>
        <p:spPr>
          <a:xfrm>
            <a:off x="5375627" y="955207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4" name="원통[C] 23">
            <a:extLst>
              <a:ext uri="{FF2B5EF4-FFF2-40B4-BE49-F238E27FC236}">
                <a16:creationId xmlns:a16="http://schemas.microsoft.com/office/drawing/2014/main" id="{9368C0AD-102F-8545-ADC7-862E994EAE92}"/>
              </a:ext>
            </a:extLst>
          </p:cNvPr>
          <p:cNvSpPr/>
          <p:nvPr/>
        </p:nvSpPr>
        <p:spPr>
          <a:xfrm>
            <a:off x="5375627" y="1706697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5" name="원통[C] 24">
            <a:extLst>
              <a:ext uri="{FF2B5EF4-FFF2-40B4-BE49-F238E27FC236}">
                <a16:creationId xmlns:a16="http://schemas.microsoft.com/office/drawing/2014/main" id="{5AF7897B-0ADA-0042-9EFF-1582EF92E42B}"/>
              </a:ext>
            </a:extLst>
          </p:cNvPr>
          <p:cNvSpPr/>
          <p:nvPr/>
        </p:nvSpPr>
        <p:spPr>
          <a:xfrm>
            <a:off x="5375627" y="2443688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0E0924-42F1-4843-AD7C-EAB1A0FAE4D3}"/>
              </a:ext>
            </a:extLst>
          </p:cNvPr>
          <p:cNvSpPr txBox="1"/>
          <p:nvPr/>
        </p:nvSpPr>
        <p:spPr>
          <a:xfrm>
            <a:off x="5188662" y="532038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원천 데이터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DA013A8-56F2-974A-8CF9-79E5FF44E376}"/>
              </a:ext>
            </a:extLst>
          </p:cNvPr>
          <p:cNvSpPr/>
          <p:nvPr/>
        </p:nvSpPr>
        <p:spPr>
          <a:xfrm>
            <a:off x="6639748" y="495379"/>
            <a:ext cx="1055787" cy="25435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원통[C] 27">
            <a:extLst>
              <a:ext uri="{FF2B5EF4-FFF2-40B4-BE49-F238E27FC236}">
                <a16:creationId xmlns:a16="http://schemas.microsoft.com/office/drawing/2014/main" id="{E9362035-7782-DE45-89FA-CCE19D2B1801}"/>
              </a:ext>
            </a:extLst>
          </p:cNvPr>
          <p:cNvSpPr/>
          <p:nvPr/>
        </p:nvSpPr>
        <p:spPr>
          <a:xfrm>
            <a:off x="6894372" y="955207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9" name="원통[C] 28">
            <a:extLst>
              <a:ext uri="{FF2B5EF4-FFF2-40B4-BE49-F238E27FC236}">
                <a16:creationId xmlns:a16="http://schemas.microsoft.com/office/drawing/2014/main" id="{381B1E02-7841-294D-A296-F5749E7C7882}"/>
              </a:ext>
            </a:extLst>
          </p:cNvPr>
          <p:cNvSpPr/>
          <p:nvPr/>
        </p:nvSpPr>
        <p:spPr>
          <a:xfrm>
            <a:off x="6894372" y="1706697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0" name="원통[C] 29">
            <a:extLst>
              <a:ext uri="{FF2B5EF4-FFF2-40B4-BE49-F238E27FC236}">
                <a16:creationId xmlns:a16="http://schemas.microsoft.com/office/drawing/2014/main" id="{3FACED90-CB59-774C-9FCC-76F585D2EB7D}"/>
              </a:ext>
            </a:extLst>
          </p:cNvPr>
          <p:cNvSpPr/>
          <p:nvPr/>
        </p:nvSpPr>
        <p:spPr>
          <a:xfrm>
            <a:off x="6894372" y="2443688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07957E-CB00-E041-815D-8357A9032DFD}"/>
              </a:ext>
            </a:extLst>
          </p:cNvPr>
          <p:cNvSpPr txBox="1"/>
          <p:nvPr/>
        </p:nvSpPr>
        <p:spPr>
          <a:xfrm>
            <a:off x="6707407" y="532038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원천 데이터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F864EA4-CE27-7141-B34E-95DF611BB0D2}"/>
              </a:ext>
            </a:extLst>
          </p:cNvPr>
          <p:cNvSpPr/>
          <p:nvPr/>
        </p:nvSpPr>
        <p:spPr>
          <a:xfrm>
            <a:off x="8301459" y="495379"/>
            <a:ext cx="1055787" cy="25435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FC62DC5-4169-5F4E-A1AB-4453A3FB0A7A}"/>
              </a:ext>
            </a:extLst>
          </p:cNvPr>
          <p:cNvCxnSpPr>
            <a:cxnSpLocks/>
            <a:stCxn id="11" idx="3"/>
            <a:endCxn id="3" idx="2"/>
          </p:cNvCxnSpPr>
          <p:nvPr/>
        </p:nvCxnSpPr>
        <p:spPr>
          <a:xfrm>
            <a:off x="3139300" y="1166443"/>
            <a:ext cx="717582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C24DA9F-2EC7-134D-A185-60430B06B912}"/>
              </a:ext>
            </a:extLst>
          </p:cNvPr>
          <p:cNvCxnSpPr>
            <a:cxnSpLocks/>
            <a:stCxn id="13" idx="3"/>
            <a:endCxn id="19" idx="2"/>
          </p:cNvCxnSpPr>
          <p:nvPr/>
        </p:nvCxnSpPr>
        <p:spPr>
          <a:xfrm>
            <a:off x="3139300" y="1917933"/>
            <a:ext cx="717582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889EB1F-EF17-C541-B515-044A02D162A5}"/>
              </a:ext>
            </a:extLst>
          </p:cNvPr>
          <p:cNvCxnSpPr>
            <a:cxnSpLocks/>
            <a:stCxn id="15" idx="3"/>
            <a:endCxn id="20" idx="2"/>
          </p:cNvCxnSpPr>
          <p:nvPr/>
        </p:nvCxnSpPr>
        <p:spPr>
          <a:xfrm>
            <a:off x="3130102" y="2654924"/>
            <a:ext cx="726780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FCD04337-F1AF-C84F-AEE9-18A1611FB349}"/>
              </a:ext>
            </a:extLst>
          </p:cNvPr>
          <p:cNvCxnSpPr>
            <a:cxnSpLocks/>
            <a:stCxn id="20" idx="4"/>
          </p:cNvCxnSpPr>
          <p:nvPr/>
        </p:nvCxnSpPr>
        <p:spPr>
          <a:xfrm flipV="1">
            <a:off x="4403420" y="2048743"/>
            <a:ext cx="961159" cy="606181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30EAF8F-807A-424A-B941-248512C9C01B}"/>
              </a:ext>
            </a:extLst>
          </p:cNvPr>
          <p:cNvCxnSpPr>
            <a:cxnSpLocks/>
            <a:stCxn id="20" idx="4"/>
            <a:endCxn id="25" idx="2"/>
          </p:cNvCxnSpPr>
          <p:nvPr/>
        </p:nvCxnSpPr>
        <p:spPr>
          <a:xfrm>
            <a:off x="4403420" y="2654924"/>
            <a:ext cx="972207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37FAB9E-0F61-084A-8360-1C57F73BE959}"/>
              </a:ext>
            </a:extLst>
          </p:cNvPr>
          <p:cNvCxnSpPr>
            <a:cxnSpLocks/>
            <a:stCxn id="3" idx="4"/>
            <a:endCxn id="23" idx="2"/>
          </p:cNvCxnSpPr>
          <p:nvPr/>
        </p:nvCxnSpPr>
        <p:spPr>
          <a:xfrm>
            <a:off x="4403420" y="1166443"/>
            <a:ext cx="972207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142B78E4-8D56-C741-8DED-63DF5AAE7DC6}"/>
              </a:ext>
            </a:extLst>
          </p:cNvPr>
          <p:cNvCxnSpPr>
            <a:cxnSpLocks/>
            <a:stCxn id="23" idx="4"/>
            <a:endCxn id="28" idx="2"/>
          </p:cNvCxnSpPr>
          <p:nvPr/>
        </p:nvCxnSpPr>
        <p:spPr>
          <a:xfrm>
            <a:off x="5922165" y="1166443"/>
            <a:ext cx="972207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5606293A-EE50-234A-A10A-468E649CA850}"/>
              </a:ext>
            </a:extLst>
          </p:cNvPr>
          <p:cNvCxnSpPr>
            <a:cxnSpLocks/>
            <a:stCxn id="24" idx="4"/>
            <a:endCxn id="29" idx="2"/>
          </p:cNvCxnSpPr>
          <p:nvPr/>
        </p:nvCxnSpPr>
        <p:spPr>
          <a:xfrm>
            <a:off x="5922165" y="1917933"/>
            <a:ext cx="972207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7FED3714-E4D0-C942-A4B8-7C9DFD5CE21A}"/>
              </a:ext>
            </a:extLst>
          </p:cNvPr>
          <p:cNvCxnSpPr>
            <a:cxnSpLocks/>
            <a:stCxn id="25" idx="4"/>
            <a:endCxn id="30" idx="2"/>
          </p:cNvCxnSpPr>
          <p:nvPr/>
        </p:nvCxnSpPr>
        <p:spPr>
          <a:xfrm>
            <a:off x="5922165" y="2654924"/>
            <a:ext cx="972207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FD1CAFED-96FD-F04B-88AE-36D7D7F77BA6}"/>
              </a:ext>
            </a:extLst>
          </p:cNvPr>
          <p:cNvCxnSpPr>
            <a:cxnSpLocks/>
            <a:stCxn id="24" idx="4"/>
          </p:cNvCxnSpPr>
          <p:nvPr/>
        </p:nvCxnSpPr>
        <p:spPr>
          <a:xfrm flipV="1">
            <a:off x="5922165" y="1377679"/>
            <a:ext cx="972207" cy="54025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3DD42783-020C-CA46-B715-5F8C0AA2A4C5}"/>
              </a:ext>
            </a:extLst>
          </p:cNvPr>
          <p:cNvCxnSpPr>
            <a:cxnSpLocks/>
            <a:stCxn id="24" idx="4"/>
          </p:cNvCxnSpPr>
          <p:nvPr/>
        </p:nvCxnSpPr>
        <p:spPr>
          <a:xfrm>
            <a:off x="5922165" y="1917933"/>
            <a:ext cx="972207" cy="60192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오른쪽 화살표[R] 58">
            <a:extLst>
              <a:ext uri="{FF2B5EF4-FFF2-40B4-BE49-F238E27FC236}">
                <a16:creationId xmlns:a16="http://schemas.microsoft.com/office/drawing/2014/main" id="{2B510541-1313-0843-B115-6454FAFFA99D}"/>
              </a:ext>
            </a:extLst>
          </p:cNvPr>
          <p:cNvSpPr/>
          <p:nvPr/>
        </p:nvSpPr>
        <p:spPr>
          <a:xfrm>
            <a:off x="7885223" y="1368466"/>
            <a:ext cx="273270" cy="1098933"/>
          </a:xfrm>
          <a:prstGeom prst="rightArrow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71" name="그림 70" descr="노트북, 컴퓨터이(가) 표시된 사진&#10;&#10;자동 생성된 설명">
            <a:extLst>
              <a:ext uri="{FF2B5EF4-FFF2-40B4-BE49-F238E27FC236}">
                <a16:creationId xmlns:a16="http://schemas.microsoft.com/office/drawing/2014/main" id="{9005A02F-332A-E84F-8272-2BF490EB75B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81775" y="1622771"/>
            <a:ext cx="495153" cy="495153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544BF2F4-6D45-D24C-AF8B-39AB4C87AEC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73814" y="2324633"/>
            <a:ext cx="311073" cy="50754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AB694C5F-2F11-824A-BEDD-285C619DA59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43467" y="801853"/>
            <a:ext cx="571770" cy="571770"/>
          </a:xfrm>
          <a:prstGeom prst="rect">
            <a:avLst/>
          </a:prstGeom>
          <a:ln w="25400">
            <a:noFill/>
          </a:ln>
        </p:spPr>
      </p:pic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F547F376-52F6-EE4F-951C-F0A44D7EE1AE}"/>
              </a:ext>
            </a:extLst>
          </p:cNvPr>
          <p:cNvCxnSpPr>
            <a:cxnSpLocks/>
            <a:stCxn id="19" idx="4"/>
            <a:endCxn id="24" idx="2"/>
          </p:cNvCxnSpPr>
          <p:nvPr/>
        </p:nvCxnSpPr>
        <p:spPr>
          <a:xfrm>
            <a:off x="4403420" y="1917933"/>
            <a:ext cx="972207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510FA8C2-3DC3-154E-9860-FFB1486F9142}"/>
              </a:ext>
            </a:extLst>
          </p:cNvPr>
          <p:cNvSpPr/>
          <p:nvPr/>
        </p:nvSpPr>
        <p:spPr>
          <a:xfrm>
            <a:off x="2070384" y="4166941"/>
            <a:ext cx="1055787" cy="48667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35D0DBD-CE97-E64B-A070-418B591AD62B}"/>
              </a:ext>
            </a:extLst>
          </p:cNvPr>
          <p:cNvSpPr txBox="1"/>
          <p:nvPr/>
        </p:nvSpPr>
        <p:spPr>
          <a:xfrm>
            <a:off x="2138043" y="4181440"/>
            <a:ext cx="920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Mobile </a:t>
            </a:r>
          </a:p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logs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482AB4D1-B617-6C48-B587-D0ECF2B7DD96}"/>
              </a:ext>
            </a:extLst>
          </p:cNvPr>
          <p:cNvSpPr/>
          <p:nvPr/>
        </p:nvSpPr>
        <p:spPr>
          <a:xfrm>
            <a:off x="2070384" y="4918431"/>
            <a:ext cx="1055787" cy="48667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AA86A45-14BE-1E4A-9552-C78333094C90}"/>
              </a:ext>
            </a:extLst>
          </p:cNvPr>
          <p:cNvSpPr txBox="1"/>
          <p:nvPr/>
        </p:nvSpPr>
        <p:spPr>
          <a:xfrm>
            <a:off x="2138043" y="4932930"/>
            <a:ext cx="920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</a:p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logs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21B25A5-7048-C344-936F-FF037FA99F55}"/>
              </a:ext>
            </a:extLst>
          </p:cNvPr>
          <p:cNvSpPr/>
          <p:nvPr/>
        </p:nvSpPr>
        <p:spPr>
          <a:xfrm>
            <a:off x="2061186" y="5655422"/>
            <a:ext cx="1055787" cy="48667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AF1F284-5057-3342-8458-8A61173A8FA1}"/>
              </a:ext>
            </a:extLst>
          </p:cNvPr>
          <p:cNvSpPr txBox="1"/>
          <p:nvPr/>
        </p:nvSpPr>
        <p:spPr>
          <a:xfrm>
            <a:off x="2138043" y="5764514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IoT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FAB459C-6FC4-C943-AF6C-86C1D6AFFB07}"/>
              </a:ext>
            </a:extLst>
          </p:cNvPr>
          <p:cNvSpPr/>
          <p:nvPr/>
        </p:nvSpPr>
        <p:spPr>
          <a:xfrm>
            <a:off x="3589129" y="3739214"/>
            <a:ext cx="1055787" cy="1354662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7" name="원통[C] 86">
            <a:extLst>
              <a:ext uri="{FF2B5EF4-FFF2-40B4-BE49-F238E27FC236}">
                <a16:creationId xmlns:a16="http://schemas.microsoft.com/office/drawing/2014/main" id="{F615138A-6D35-1543-890E-AA9012A8EA8B}"/>
              </a:ext>
            </a:extLst>
          </p:cNvPr>
          <p:cNvSpPr/>
          <p:nvPr/>
        </p:nvSpPr>
        <p:spPr>
          <a:xfrm>
            <a:off x="3843753" y="4199042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A5AAF69-F297-BD48-8293-3066A084075B}"/>
              </a:ext>
            </a:extLst>
          </p:cNvPr>
          <p:cNvSpPr txBox="1"/>
          <p:nvPr/>
        </p:nvSpPr>
        <p:spPr>
          <a:xfrm>
            <a:off x="3656788" y="3775873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배치 레이어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173CC3B-E05E-AB4F-B296-3553BF6E3243}"/>
              </a:ext>
            </a:extLst>
          </p:cNvPr>
          <p:cNvSpPr/>
          <p:nvPr/>
        </p:nvSpPr>
        <p:spPr>
          <a:xfrm>
            <a:off x="5107874" y="3739213"/>
            <a:ext cx="1055787" cy="135465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2" name="원통[C] 91">
            <a:extLst>
              <a:ext uri="{FF2B5EF4-FFF2-40B4-BE49-F238E27FC236}">
                <a16:creationId xmlns:a16="http://schemas.microsoft.com/office/drawing/2014/main" id="{B4004E9E-AAFC-DB4E-8D77-75E291F5FADA}"/>
              </a:ext>
            </a:extLst>
          </p:cNvPr>
          <p:cNvSpPr/>
          <p:nvPr/>
        </p:nvSpPr>
        <p:spPr>
          <a:xfrm>
            <a:off x="5362498" y="4199042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15534C9-4FE5-EE4D-87C6-FC976CCFAF1E}"/>
              </a:ext>
            </a:extLst>
          </p:cNvPr>
          <p:cNvSpPr txBox="1"/>
          <p:nvPr/>
        </p:nvSpPr>
        <p:spPr>
          <a:xfrm>
            <a:off x="5175533" y="3775873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서빙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레이어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000C7B2-1637-E241-9768-50E00F0DF52B}"/>
              </a:ext>
            </a:extLst>
          </p:cNvPr>
          <p:cNvSpPr/>
          <p:nvPr/>
        </p:nvSpPr>
        <p:spPr>
          <a:xfrm>
            <a:off x="3602258" y="5184544"/>
            <a:ext cx="2561403" cy="1097109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7" name="원통[C] 96">
            <a:extLst>
              <a:ext uri="{FF2B5EF4-FFF2-40B4-BE49-F238E27FC236}">
                <a16:creationId xmlns:a16="http://schemas.microsoft.com/office/drawing/2014/main" id="{53F1C2B2-1BE7-5D44-B7ED-F46DD8B68A67}"/>
              </a:ext>
            </a:extLst>
          </p:cNvPr>
          <p:cNvSpPr/>
          <p:nvPr/>
        </p:nvSpPr>
        <p:spPr>
          <a:xfrm>
            <a:off x="4603125" y="5687788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A727B28-D222-EA47-AF4E-236A7C8A4BDF}"/>
              </a:ext>
            </a:extLst>
          </p:cNvPr>
          <p:cNvSpPr txBox="1"/>
          <p:nvPr/>
        </p:nvSpPr>
        <p:spPr>
          <a:xfrm>
            <a:off x="3625849" y="5265271"/>
            <a:ext cx="242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스피드 레이어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ABAC5D8F-CAB8-724A-8CDF-EFB2D6BF0DBB}"/>
              </a:ext>
            </a:extLst>
          </p:cNvPr>
          <p:cNvSpPr/>
          <p:nvPr/>
        </p:nvSpPr>
        <p:spPr>
          <a:xfrm>
            <a:off x="6738097" y="3739213"/>
            <a:ext cx="1055787" cy="25435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C54200A3-EF32-1741-866F-5FB7C1C40EBF}"/>
              </a:ext>
            </a:extLst>
          </p:cNvPr>
          <p:cNvCxnSpPr>
            <a:cxnSpLocks/>
            <a:stCxn id="80" idx="3"/>
            <a:endCxn id="87" idx="2"/>
          </p:cNvCxnSpPr>
          <p:nvPr/>
        </p:nvCxnSpPr>
        <p:spPr>
          <a:xfrm>
            <a:off x="3126171" y="4410278"/>
            <a:ext cx="717582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622D259B-9F8B-8D47-BE90-0B2317503DCC}"/>
              </a:ext>
            </a:extLst>
          </p:cNvPr>
          <p:cNvCxnSpPr>
            <a:cxnSpLocks/>
            <a:stCxn id="82" idx="3"/>
          </p:cNvCxnSpPr>
          <p:nvPr/>
        </p:nvCxnSpPr>
        <p:spPr>
          <a:xfrm flipV="1">
            <a:off x="3126171" y="4612301"/>
            <a:ext cx="717582" cy="54946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BD4CD8C5-92FF-1740-99B5-4DA786248847}"/>
              </a:ext>
            </a:extLst>
          </p:cNvPr>
          <p:cNvCxnSpPr>
            <a:cxnSpLocks/>
            <a:stCxn id="84" idx="3"/>
            <a:endCxn id="97" idx="2"/>
          </p:cNvCxnSpPr>
          <p:nvPr/>
        </p:nvCxnSpPr>
        <p:spPr>
          <a:xfrm>
            <a:off x="3116973" y="5898759"/>
            <a:ext cx="1486152" cy="26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E4532FE2-CDB8-E141-A526-E6611EF75186}"/>
              </a:ext>
            </a:extLst>
          </p:cNvPr>
          <p:cNvCxnSpPr>
            <a:cxnSpLocks/>
            <a:stCxn id="87" idx="4"/>
            <a:endCxn id="92" idx="2"/>
          </p:cNvCxnSpPr>
          <p:nvPr/>
        </p:nvCxnSpPr>
        <p:spPr>
          <a:xfrm>
            <a:off x="4390291" y="4410278"/>
            <a:ext cx="972207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오른쪽 화살표[R] 112">
            <a:extLst>
              <a:ext uri="{FF2B5EF4-FFF2-40B4-BE49-F238E27FC236}">
                <a16:creationId xmlns:a16="http://schemas.microsoft.com/office/drawing/2014/main" id="{559FF71A-BE18-2744-B56F-6A23CBF319F2}"/>
              </a:ext>
            </a:extLst>
          </p:cNvPr>
          <p:cNvSpPr/>
          <p:nvPr/>
        </p:nvSpPr>
        <p:spPr>
          <a:xfrm>
            <a:off x="6321861" y="4612300"/>
            <a:ext cx="273270" cy="1098933"/>
          </a:xfrm>
          <a:prstGeom prst="rightArrow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14" name="그림 113" descr="노트북, 컴퓨터이(가) 표시된 사진&#10;&#10;자동 생성된 설명">
            <a:extLst>
              <a:ext uri="{FF2B5EF4-FFF2-40B4-BE49-F238E27FC236}">
                <a16:creationId xmlns:a16="http://schemas.microsoft.com/office/drawing/2014/main" id="{607BF309-FD5A-BC4B-9331-2411B99C670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018413" y="4866605"/>
            <a:ext cx="495153" cy="495153"/>
          </a:xfrm>
          <a:prstGeom prst="rect">
            <a:avLst/>
          </a:prstGeom>
        </p:spPr>
      </p:pic>
      <p:pic>
        <p:nvPicPr>
          <p:cNvPr id="115" name="그림 114">
            <a:extLst>
              <a:ext uri="{FF2B5EF4-FFF2-40B4-BE49-F238E27FC236}">
                <a16:creationId xmlns:a16="http://schemas.microsoft.com/office/drawing/2014/main" id="{914C91B7-0651-2E47-BBE4-85D00A5CE75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110452" y="5568467"/>
            <a:ext cx="311073" cy="507540"/>
          </a:xfrm>
          <a:prstGeom prst="rect">
            <a:avLst/>
          </a:prstGeom>
        </p:spPr>
      </p:pic>
      <p:pic>
        <p:nvPicPr>
          <p:cNvPr id="116" name="그림 115">
            <a:extLst>
              <a:ext uri="{FF2B5EF4-FFF2-40B4-BE49-F238E27FC236}">
                <a16:creationId xmlns:a16="http://schemas.microsoft.com/office/drawing/2014/main" id="{DFFCF181-58AA-FB4D-B14A-89187715E51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80105" y="4045687"/>
            <a:ext cx="571770" cy="571770"/>
          </a:xfrm>
          <a:prstGeom prst="rect">
            <a:avLst/>
          </a:prstGeom>
          <a:ln w="25400">
            <a:noFill/>
          </a:ln>
        </p:spPr>
      </p:pic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7E0E4E5C-D36F-C34E-8845-5516C78FAFBC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3126171" y="5161768"/>
            <a:ext cx="1451084" cy="62383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꺾인 연결선[E] 118">
            <a:extLst>
              <a:ext uri="{FF2B5EF4-FFF2-40B4-BE49-F238E27FC236}">
                <a16:creationId xmlns:a16="http://schemas.microsoft.com/office/drawing/2014/main" id="{5E4DD941-4128-A648-8C8D-A8A50477CAFC}"/>
              </a:ext>
            </a:extLst>
          </p:cNvPr>
          <p:cNvCxnSpPr>
            <a:cxnSpLocks/>
            <a:stCxn id="97" idx="4"/>
            <a:endCxn id="92" idx="3"/>
          </p:cNvCxnSpPr>
          <p:nvPr/>
        </p:nvCxnSpPr>
        <p:spPr>
          <a:xfrm flipV="1">
            <a:off x="5149663" y="4621514"/>
            <a:ext cx="486104" cy="1277510"/>
          </a:xfrm>
          <a:prstGeom prst="bentConnector2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931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직사각형 89">
            <a:extLst>
              <a:ext uri="{FF2B5EF4-FFF2-40B4-BE49-F238E27FC236}">
                <a16:creationId xmlns:a16="http://schemas.microsoft.com/office/drawing/2014/main" id="{1635FFEF-3404-3A44-A1E1-D26B540B86AC}"/>
              </a:ext>
            </a:extLst>
          </p:cNvPr>
          <p:cNvSpPr/>
          <p:nvPr/>
        </p:nvSpPr>
        <p:spPr>
          <a:xfrm>
            <a:off x="905835" y="848244"/>
            <a:ext cx="3525263" cy="258075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01D4ACF-9DAE-464D-A704-3716E3819EF8}"/>
              </a:ext>
            </a:extLst>
          </p:cNvPr>
          <p:cNvSpPr/>
          <p:nvPr/>
        </p:nvSpPr>
        <p:spPr>
          <a:xfrm>
            <a:off x="1196141" y="1084343"/>
            <a:ext cx="1301866" cy="121265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8E3799-46BC-4A49-8014-12C23BBDE003}"/>
              </a:ext>
            </a:extLst>
          </p:cNvPr>
          <p:cNvSpPr txBox="1"/>
          <p:nvPr/>
        </p:nvSpPr>
        <p:spPr>
          <a:xfrm>
            <a:off x="1407051" y="1171431"/>
            <a:ext cx="880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F986D5E-06C0-B447-BF7E-6DB378AD4D88}"/>
              </a:ext>
            </a:extLst>
          </p:cNvPr>
          <p:cNvGrpSpPr/>
          <p:nvPr/>
        </p:nvGrpSpPr>
        <p:grpSpPr>
          <a:xfrm>
            <a:off x="1322962" y="1690670"/>
            <a:ext cx="1048222" cy="338554"/>
            <a:chOff x="1407052" y="1578492"/>
            <a:chExt cx="1048222" cy="338554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DF1BF89C-0688-1B47-BF7D-95818DCF9AFC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4972876-FD35-624E-87E3-5B15E1908656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D3213B28-4D8F-5946-830F-526F9409579A}"/>
              </a:ext>
            </a:extLst>
          </p:cNvPr>
          <p:cNvGrpSpPr/>
          <p:nvPr/>
        </p:nvGrpSpPr>
        <p:grpSpPr>
          <a:xfrm>
            <a:off x="2798000" y="1654255"/>
            <a:ext cx="1301866" cy="407749"/>
            <a:chOff x="2841542" y="1621475"/>
            <a:chExt cx="1301866" cy="407749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86649215-5CF9-6A4A-9967-BAAD145AE513}"/>
                </a:ext>
              </a:extLst>
            </p:cNvPr>
            <p:cNvSpPr/>
            <p:nvPr/>
          </p:nvSpPr>
          <p:spPr>
            <a:xfrm>
              <a:off x="2841542" y="1621475"/>
              <a:ext cx="1301866" cy="4077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3C4CE77-4072-174E-A6AE-A2735025DD85}"/>
                </a:ext>
              </a:extLst>
            </p:cNvPr>
            <p:cNvSpPr txBox="1"/>
            <p:nvPr/>
          </p:nvSpPr>
          <p:spPr>
            <a:xfrm>
              <a:off x="2897066" y="1656072"/>
              <a:ext cx="11633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6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A0A1850C-5CF4-EB44-928B-291052D7E8C9}"/>
              </a:ext>
            </a:extLst>
          </p:cNvPr>
          <p:cNvCxnSpPr>
            <a:cxnSpLocks/>
            <a:stCxn id="78" idx="3"/>
            <a:endCxn id="81" idx="1"/>
          </p:cNvCxnSpPr>
          <p:nvPr/>
        </p:nvCxnSpPr>
        <p:spPr>
          <a:xfrm flipV="1">
            <a:off x="2371184" y="1858130"/>
            <a:ext cx="426816" cy="181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3853E2E-694D-4442-B1CA-FDCC526487FB}"/>
              </a:ext>
            </a:extLst>
          </p:cNvPr>
          <p:cNvSpPr/>
          <p:nvPr/>
        </p:nvSpPr>
        <p:spPr>
          <a:xfrm>
            <a:off x="5281892" y="848244"/>
            <a:ext cx="3525263" cy="258075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45B98FDF-0528-5845-89C4-A5BA12C8EE60}"/>
              </a:ext>
            </a:extLst>
          </p:cNvPr>
          <p:cNvSpPr/>
          <p:nvPr/>
        </p:nvSpPr>
        <p:spPr>
          <a:xfrm>
            <a:off x="5572198" y="1084343"/>
            <a:ext cx="1301866" cy="166972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0982DB3-4010-4B4D-B2EA-1B171818E18F}"/>
              </a:ext>
            </a:extLst>
          </p:cNvPr>
          <p:cNvSpPr txBox="1"/>
          <p:nvPr/>
        </p:nvSpPr>
        <p:spPr>
          <a:xfrm>
            <a:off x="5783108" y="1171431"/>
            <a:ext cx="880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9F9EA5B2-9E9A-8740-ACFA-7F5AD328EE4B}"/>
              </a:ext>
            </a:extLst>
          </p:cNvPr>
          <p:cNvGrpSpPr/>
          <p:nvPr/>
        </p:nvGrpSpPr>
        <p:grpSpPr>
          <a:xfrm>
            <a:off x="5699019" y="1690670"/>
            <a:ext cx="1048222" cy="338554"/>
            <a:chOff x="1407052" y="1578492"/>
            <a:chExt cx="1048222" cy="338554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6E1295C0-06D6-E345-A167-179574AED391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6E1704D6-ECEE-524E-89E2-C40180FE8114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959765-9604-174F-A3CA-C4EC83F1A3EB}"/>
              </a:ext>
            </a:extLst>
          </p:cNvPr>
          <p:cNvGrpSpPr/>
          <p:nvPr/>
        </p:nvGrpSpPr>
        <p:grpSpPr>
          <a:xfrm>
            <a:off x="7174057" y="1654255"/>
            <a:ext cx="1301866" cy="407749"/>
            <a:chOff x="2841542" y="1621475"/>
            <a:chExt cx="1301866" cy="407749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9E143A1D-518C-DB40-AB7B-8FE6C7674EDA}"/>
                </a:ext>
              </a:extLst>
            </p:cNvPr>
            <p:cNvSpPr/>
            <p:nvPr/>
          </p:nvSpPr>
          <p:spPr>
            <a:xfrm>
              <a:off x="2841542" y="1621475"/>
              <a:ext cx="1301866" cy="4077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959AC0B-3499-D44A-B4CB-896DA98097F1}"/>
                </a:ext>
              </a:extLst>
            </p:cNvPr>
            <p:cNvSpPr txBox="1"/>
            <p:nvPr/>
          </p:nvSpPr>
          <p:spPr>
            <a:xfrm>
              <a:off x="2897066" y="1656072"/>
              <a:ext cx="11633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6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7B806DAB-79DD-224A-88A5-4BB759C8FA4C}"/>
              </a:ext>
            </a:extLst>
          </p:cNvPr>
          <p:cNvCxnSpPr>
            <a:cxnSpLocks/>
            <a:stCxn id="95" idx="3"/>
            <a:endCxn id="98" idx="1"/>
          </p:cNvCxnSpPr>
          <p:nvPr/>
        </p:nvCxnSpPr>
        <p:spPr>
          <a:xfrm flipV="1">
            <a:off x="6747241" y="1858130"/>
            <a:ext cx="426816" cy="181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E3A7C2F2-A9BE-8849-9A39-393CB22002BF}"/>
              </a:ext>
            </a:extLst>
          </p:cNvPr>
          <p:cNvGrpSpPr/>
          <p:nvPr/>
        </p:nvGrpSpPr>
        <p:grpSpPr>
          <a:xfrm>
            <a:off x="5700438" y="2261608"/>
            <a:ext cx="1048222" cy="338554"/>
            <a:chOff x="1407052" y="1578492"/>
            <a:chExt cx="1048222" cy="338554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AFFCA694-A655-4146-9097-69B17FC54105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3BFC5FF-C9A8-AD4E-A8CF-E97A9EB243F4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B6D9AD31-CF05-434D-8DE6-F32E829A81AE}"/>
              </a:ext>
            </a:extLst>
          </p:cNvPr>
          <p:cNvGrpSpPr/>
          <p:nvPr/>
        </p:nvGrpSpPr>
        <p:grpSpPr>
          <a:xfrm>
            <a:off x="7174057" y="2200309"/>
            <a:ext cx="1301866" cy="407749"/>
            <a:chOff x="2841542" y="1621475"/>
            <a:chExt cx="1301866" cy="407749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11CC2792-E219-C848-9341-103AF5A854E6}"/>
                </a:ext>
              </a:extLst>
            </p:cNvPr>
            <p:cNvSpPr/>
            <p:nvPr/>
          </p:nvSpPr>
          <p:spPr>
            <a:xfrm>
              <a:off x="2841542" y="1621475"/>
              <a:ext cx="1301866" cy="4077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D1751DC0-5D64-A14C-AAC4-604ADA3A274F}"/>
                </a:ext>
              </a:extLst>
            </p:cNvPr>
            <p:cNvSpPr txBox="1"/>
            <p:nvPr/>
          </p:nvSpPr>
          <p:spPr>
            <a:xfrm>
              <a:off x="2897066" y="1656072"/>
              <a:ext cx="11633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6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8A04E98A-0BA5-DB44-ACAB-D415710C390D}"/>
              </a:ext>
            </a:extLst>
          </p:cNvPr>
          <p:cNvCxnSpPr>
            <a:cxnSpLocks/>
            <a:endCxn id="141" idx="1"/>
          </p:cNvCxnSpPr>
          <p:nvPr/>
        </p:nvCxnSpPr>
        <p:spPr>
          <a:xfrm flipV="1">
            <a:off x="6747241" y="2404184"/>
            <a:ext cx="426816" cy="181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59903659-1712-0141-850E-CB32D0463E7B}"/>
              </a:ext>
            </a:extLst>
          </p:cNvPr>
          <p:cNvSpPr/>
          <p:nvPr/>
        </p:nvSpPr>
        <p:spPr>
          <a:xfrm>
            <a:off x="1645234" y="2962096"/>
            <a:ext cx="18036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개 병렬 처리량</a:t>
            </a:r>
            <a:endParaRPr lang="ko-Kore-KR" altLang="en-US" sz="1400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7F13EDE6-CFB0-DC42-A331-DB4538FB461D}"/>
              </a:ext>
            </a:extLst>
          </p:cNvPr>
          <p:cNvSpPr/>
          <p:nvPr/>
        </p:nvSpPr>
        <p:spPr>
          <a:xfrm>
            <a:off x="6272207" y="2962096"/>
            <a:ext cx="18036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개 병렬 처리량</a:t>
            </a:r>
            <a:endParaRPr lang="ko-Kore-KR" altLang="en-US" sz="1400" dirty="0"/>
          </a:p>
        </p:txBody>
      </p:sp>
      <p:sp>
        <p:nvSpPr>
          <p:cNvPr id="8" name="갈매기형 수장[C] 7">
            <a:extLst>
              <a:ext uri="{FF2B5EF4-FFF2-40B4-BE49-F238E27FC236}">
                <a16:creationId xmlns:a16="http://schemas.microsoft.com/office/drawing/2014/main" id="{0A80ABB4-00F3-7046-8A8D-1DA1391B4D90}"/>
              </a:ext>
            </a:extLst>
          </p:cNvPr>
          <p:cNvSpPr/>
          <p:nvPr/>
        </p:nvSpPr>
        <p:spPr>
          <a:xfrm rot="10546771">
            <a:off x="4631269" y="1700329"/>
            <a:ext cx="341987" cy="816429"/>
          </a:xfrm>
          <a:custGeom>
            <a:avLst/>
            <a:gdLst>
              <a:gd name="connsiteX0" fmla="*/ 0 w 210912"/>
              <a:gd name="connsiteY0" fmla="*/ 0 h 816429"/>
              <a:gd name="connsiteX1" fmla="*/ 105456 w 210912"/>
              <a:gd name="connsiteY1" fmla="*/ 0 h 816429"/>
              <a:gd name="connsiteX2" fmla="*/ 210912 w 210912"/>
              <a:gd name="connsiteY2" fmla="*/ 408215 h 816429"/>
              <a:gd name="connsiteX3" fmla="*/ 105456 w 210912"/>
              <a:gd name="connsiteY3" fmla="*/ 816429 h 816429"/>
              <a:gd name="connsiteX4" fmla="*/ 0 w 210912"/>
              <a:gd name="connsiteY4" fmla="*/ 816429 h 816429"/>
              <a:gd name="connsiteX5" fmla="*/ 105456 w 210912"/>
              <a:gd name="connsiteY5" fmla="*/ 408215 h 816429"/>
              <a:gd name="connsiteX6" fmla="*/ 0 w 210912"/>
              <a:gd name="connsiteY6" fmla="*/ 0 h 816429"/>
              <a:gd name="connsiteX0" fmla="*/ 0 w 341987"/>
              <a:gd name="connsiteY0" fmla="*/ 0 h 816429"/>
              <a:gd name="connsiteX1" fmla="*/ 105456 w 341987"/>
              <a:gd name="connsiteY1" fmla="*/ 0 h 816429"/>
              <a:gd name="connsiteX2" fmla="*/ 341987 w 341987"/>
              <a:gd name="connsiteY2" fmla="*/ 406972 h 816429"/>
              <a:gd name="connsiteX3" fmla="*/ 105456 w 341987"/>
              <a:gd name="connsiteY3" fmla="*/ 816429 h 816429"/>
              <a:gd name="connsiteX4" fmla="*/ 0 w 341987"/>
              <a:gd name="connsiteY4" fmla="*/ 816429 h 816429"/>
              <a:gd name="connsiteX5" fmla="*/ 105456 w 341987"/>
              <a:gd name="connsiteY5" fmla="*/ 408215 h 816429"/>
              <a:gd name="connsiteX6" fmla="*/ 0 w 341987"/>
              <a:gd name="connsiteY6" fmla="*/ 0 h 816429"/>
              <a:gd name="connsiteX0" fmla="*/ 0 w 341987"/>
              <a:gd name="connsiteY0" fmla="*/ 0 h 816429"/>
              <a:gd name="connsiteX1" fmla="*/ 105456 w 341987"/>
              <a:gd name="connsiteY1" fmla="*/ 0 h 816429"/>
              <a:gd name="connsiteX2" fmla="*/ 341987 w 341987"/>
              <a:gd name="connsiteY2" fmla="*/ 406972 h 816429"/>
              <a:gd name="connsiteX3" fmla="*/ 105456 w 341987"/>
              <a:gd name="connsiteY3" fmla="*/ 816429 h 816429"/>
              <a:gd name="connsiteX4" fmla="*/ 0 w 341987"/>
              <a:gd name="connsiteY4" fmla="*/ 816429 h 816429"/>
              <a:gd name="connsiteX5" fmla="*/ 193107 w 341987"/>
              <a:gd name="connsiteY5" fmla="*/ 403768 h 816429"/>
              <a:gd name="connsiteX6" fmla="*/ 0 w 341987"/>
              <a:gd name="connsiteY6" fmla="*/ 0 h 81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1987" h="816429">
                <a:moveTo>
                  <a:pt x="0" y="0"/>
                </a:moveTo>
                <a:lnTo>
                  <a:pt x="105456" y="0"/>
                </a:lnTo>
                <a:lnTo>
                  <a:pt x="341987" y="406972"/>
                </a:lnTo>
                <a:lnTo>
                  <a:pt x="105456" y="816429"/>
                </a:lnTo>
                <a:lnTo>
                  <a:pt x="0" y="816429"/>
                </a:lnTo>
                <a:lnTo>
                  <a:pt x="193107" y="40376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065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85D998BB-A86C-0A4E-8029-7EB15804AB7E}"/>
              </a:ext>
            </a:extLst>
          </p:cNvPr>
          <p:cNvSpPr/>
          <p:nvPr/>
        </p:nvSpPr>
        <p:spPr>
          <a:xfrm>
            <a:off x="435428" y="255701"/>
            <a:ext cx="1491344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440ED43B-9127-7B4E-9E28-8D5216C5CA22}"/>
              </a:ext>
            </a:extLst>
          </p:cNvPr>
          <p:cNvGrpSpPr/>
          <p:nvPr/>
        </p:nvGrpSpPr>
        <p:grpSpPr>
          <a:xfrm>
            <a:off x="581364" y="761562"/>
            <a:ext cx="1194621" cy="376225"/>
            <a:chOff x="5556135" y="897681"/>
            <a:chExt cx="1194621" cy="376225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3640EB2-0F4D-E446-BEBB-6B332B518996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0137DC4-2CDC-0B43-8F34-3B02B3FE3F22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831A11A-1359-094D-BD3B-C2FB7FED4BC2}"/>
              </a:ext>
            </a:extLst>
          </p:cNvPr>
          <p:cNvGrpSpPr/>
          <p:nvPr/>
        </p:nvGrpSpPr>
        <p:grpSpPr>
          <a:xfrm>
            <a:off x="575719" y="1231395"/>
            <a:ext cx="1194621" cy="376225"/>
            <a:chOff x="5556135" y="897681"/>
            <a:chExt cx="1194621" cy="376225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9D2C4377-9744-1845-A67A-CF992ED3EEE1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6835AD7-046A-E74E-BA8E-D435F8071FF3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AA2D550F-FBAA-5441-BF03-E004361A0B9D}"/>
              </a:ext>
            </a:extLst>
          </p:cNvPr>
          <p:cNvGrpSpPr/>
          <p:nvPr/>
        </p:nvGrpSpPr>
        <p:grpSpPr>
          <a:xfrm>
            <a:off x="581364" y="1694989"/>
            <a:ext cx="1194621" cy="376225"/>
            <a:chOff x="5556135" y="897681"/>
            <a:chExt cx="1194621" cy="376225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2C83ACC7-E7A1-5E43-9FB2-4EFB1BFE0951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D55E1EC-BB98-1A43-8911-D0F4174445B1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5CF7AE4C-BED8-3249-9569-C7A02F451C42}"/>
              </a:ext>
            </a:extLst>
          </p:cNvPr>
          <p:cNvSpPr txBox="1"/>
          <p:nvPr/>
        </p:nvSpPr>
        <p:spPr>
          <a:xfrm>
            <a:off x="326572" y="339355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70A18F0-D6A1-A34A-A3E4-1432589789AE}"/>
              </a:ext>
            </a:extLst>
          </p:cNvPr>
          <p:cNvSpPr/>
          <p:nvPr/>
        </p:nvSpPr>
        <p:spPr>
          <a:xfrm>
            <a:off x="2129567" y="255701"/>
            <a:ext cx="1491344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B5257AA8-E63C-7145-82CF-7E78B86D5367}"/>
              </a:ext>
            </a:extLst>
          </p:cNvPr>
          <p:cNvGrpSpPr/>
          <p:nvPr/>
        </p:nvGrpSpPr>
        <p:grpSpPr>
          <a:xfrm>
            <a:off x="2275503" y="761562"/>
            <a:ext cx="1194621" cy="376225"/>
            <a:chOff x="5556135" y="897681"/>
            <a:chExt cx="1194621" cy="376225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5AD4F051-27CE-C046-9FE5-B7D8A36B0C00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F5D8B23-7A3F-B748-8A7A-4A5B336FF2B4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F235777A-46D8-BB42-B307-7983AA7136A8}"/>
              </a:ext>
            </a:extLst>
          </p:cNvPr>
          <p:cNvSpPr txBox="1"/>
          <p:nvPr/>
        </p:nvSpPr>
        <p:spPr>
          <a:xfrm>
            <a:off x="2020711" y="339355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그룹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5F405FB4-D435-9A4B-9951-FB54A98DBFD5}"/>
              </a:ext>
            </a:extLst>
          </p:cNvPr>
          <p:cNvCxnSpPr>
            <a:cxnSpLocks/>
            <a:stCxn id="34" idx="3"/>
            <a:endCxn id="48" idx="1"/>
          </p:cNvCxnSpPr>
          <p:nvPr/>
        </p:nvCxnSpPr>
        <p:spPr>
          <a:xfrm>
            <a:off x="1775985" y="949675"/>
            <a:ext cx="499518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785A3D2C-E7DA-B443-8A75-FF2DC27DD425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1770340" y="1055334"/>
            <a:ext cx="493874" cy="36417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57490C22-B141-0C4D-B014-1D6B47BD0D21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1775985" y="1195552"/>
            <a:ext cx="521194" cy="68755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71FD560-F9D7-7B4E-813E-D239B05D5078}"/>
              </a:ext>
            </a:extLst>
          </p:cNvPr>
          <p:cNvSpPr/>
          <p:nvPr/>
        </p:nvSpPr>
        <p:spPr>
          <a:xfrm>
            <a:off x="435428" y="3006792"/>
            <a:ext cx="1491344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243FF953-AC2E-834A-A6F0-45BE37A90224}"/>
              </a:ext>
            </a:extLst>
          </p:cNvPr>
          <p:cNvGrpSpPr/>
          <p:nvPr/>
        </p:nvGrpSpPr>
        <p:grpSpPr>
          <a:xfrm>
            <a:off x="581364" y="3512653"/>
            <a:ext cx="1194621" cy="376225"/>
            <a:chOff x="5556135" y="897681"/>
            <a:chExt cx="1194621" cy="376225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D42C372E-686B-8445-B0D9-367503136277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51691D6-FC88-764C-9210-D4AA18A82B2B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4045F37C-6534-A647-A4EB-9B3DAA93749F}"/>
              </a:ext>
            </a:extLst>
          </p:cNvPr>
          <p:cNvGrpSpPr/>
          <p:nvPr/>
        </p:nvGrpSpPr>
        <p:grpSpPr>
          <a:xfrm>
            <a:off x="575719" y="3982486"/>
            <a:ext cx="1194621" cy="376225"/>
            <a:chOff x="5556135" y="897681"/>
            <a:chExt cx="1194621" cy="376225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E2284ECB-6360-DD44-88FA-739E6FC14C1E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80F0C62-D87E-224D-A6F2-DCAF95626A75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F1D37346-6A84-114D-91C8-EFC0730AF919}"/>
              </a:ext>
            </a:extLst>
          </p:cNvPr>
          <p:cNvGrpSpPr/>
          <p:nvPr/>
        </p:nvGrpSpPr>
        <p:grpSpPr>
          <a:xfrm>
            <a:off x="581364" y="4446080"/>
            <a:ext cx="1194621" cy="376225"/>
            <a:chOff x="5556135" y="897681"/>
            <a:chExt cx="1194621" cy="376225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650ACD3E-396A-A342-BA57-992E07443031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F4C9B0F-A507-A84D-B278-0943786C2AF3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CE4D65C6-F86B-0B44-9D4F-73DA79585717}"/>
              </a:ext>
            </a:extLst>
          </p:cNvPr>
          <p:cNvSpPr txBox="1"/>
          <p:nvPr/>
        </p:nvSpPr>
        <p:spPr>
          <a:xfrm>
            <a:off x="326572" y="3090446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08B7B0F-55A7-4847-86FB-FBEC3351476B}"/>
              </a:ext>
            </a:extLst>
          </p:cNvPr>
          <p:cNvSpPr/>
          <p:nvPr/>
        </p:nvSpPr>
        <p:spPr>
          <a:xfrm>
            <a:off x="2129567" y="3006792"/>
            <a:ext cx="1491344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168E025E-EA3A-D64D-83CD-786EE38A1709}"/>
              </a:ext>
            </a:extLst>
          </p:cNvPr>
          <p:cNvGrpSpPr/>
          <p:nvPr/>
        </p:nvGrpSpPr>
        <p:grpSpPr>
          <a:xfrm>
            <a:off x="2275503" y="3512653"/>
            <a:ext cx="1194621" cy="376225"/>
            <a:chOff x="5556135" y="897681"/>
            <a:chExt cx="1194621" cy="376225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BE5955CE-57CC-7B4B-836E-901B49337228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92A24018-A55A-F447-8816-EC8675C2CEED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0AE1ADE3-FBE6-CF4D-A5B7-EA7BEACEF7FD}"/>
              </a:ext>
            </a:extLst>
          </p:cNvPr>
          <p:cNvSpPr txBox="1"/>
          <p:nvPr/>
        </p:nvSpPr>
        <p:spPr>
          <a:xfrm>
            <a:off x="2020711" y="3090446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그룹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A4DBC84F-DC35-6943-AAC9-F587B78EF834}"/>
              </a:ext>
            </a:extLst>
          </p:cNvPr>
          <p:cNvCxnSpPr>
            <a:cxnSpLocks/>
            <a:stCxn id="70" idx="3"/>
            <a:endCxn id="86" idx="1"/>
          </p:cNvCxnSpPr>
          <p:nvPr/>
        </p:nvCxnSpPr>
        <p:spPr>
          <a:xfrm>
            <a:off x="1775985" y="3700766"/>
            <a:ext cx="499518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0B5A92E2-2DD8-0145-A4BF-506E7C9E7C71}"/>
              </a:ext>
            </a:extLst>
          </p:cNvPr>
          <p:cNvCxnSpPr>
            <a:cxnSpLocks/>
            <a:stCxn id="73" idx="3"/>
          </p:cNvCxnSpPr>
          <p:nvPr/>
        </p:nvCxnSpPr>
        <p:spPr>
          <a:xfrm flipV="1">
            <a:off x="1770340" y="4167593"/>
            <a:ext cx="493874" cy="300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4F8C4320-D516-4947-B153-F74E457C36FD}"/>
              </a:ext>
            </a:extLst>
          </p:cNvPr>
          <p:cNvCxnSpPr>
            <a:cxnSpLocks/>
            <a:stCxn id="76" idx="3"/>
          </p:cNvCxnSpPr>
          <p:nvPr/>
        </p:nvCxnSpPr>
        <p:spPr>
          <a:xfrm flipV="1">
            <a:off x="1775985" y="4257968"/>
            <a:ext cx="488229" cy="37622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97B0D19E-C022-2940-8DDD-F073C897579A}"/>
              </a:ext>
            </a:extLst>
          </p:cNvPr>
          <p:cNvGrpSpPr/>
          <p:nvPr/>
        </p:nvGrpSpPr>
        <p:grpSpPr>
          <a:xfrm>
            <a:off x="2285986" y="3979482"/>
            <a:ext cx="1194621" cy="376225"/>
            <a:chOff x="5556135" y="897681"/>
            <a:chExt cx="1194621" cy="376225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6241B712-0A73-E84A-9FB0-28E1648A145C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9B591811-7D66-C340-B48F-9A03F5BAADF3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938940C6-7F81-7245-9613-E0A745DB5B87}"/>
              </a:ext>
            </a:extLst>
          </p:cNvPr>
          <p:cNvSpPr/>
          <p:nvPr/>
        </p:nvSpPr>
        <p:spPr>
          <a:xfrm>
            <a:off x="4004730" y="3006792"/>
            <a:ext cx="1491344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9259E9DD-5515-4745-998F-5E1F1622E82C}"/>
              </a:ext>
            </a:extLst>
          </p:cNvPr>
          <p:cNvGrpSpPr/>
          <p:nvPr/>
        </p:nvGrpSpPr>
        <p:grpSpPr>
          <a:xfrm>
            <a:off x="4150666" y="3512653"/>
            <a:ext cx="1194621" cy="376225"/>
            <a:chOff x="5556135" y="897681"/>
            <a:chExt cx="1194621" cy="376225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79B128BB-7ACE-C344-84C3-118928678E43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72EDC40C-361A-2642-AB63-2C205F2430DA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408495ED-D316-E44A-B5B7-757A0EA0C956}"/>
              </a:ext>
            </a:extLst>
          </p:cNvPr>
          <p:cNvGrpSpPr/>
          <p:nvPr/>
        </p:nvGrpSpPr>
        <p:grpSpPr>
          <a:xfrm>
            <a:off x="4145021" y="3982486"/>
            <a:ext cx="1194621" cy="376225"/>
            <a:chOff x="5556135" y="897681"/>
            <a:chExt cx="1194621" cy="376225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907A896C-4D4A-0245-B89D-EDD07CA49498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9A8F3E1-42E1-0F43-951C-8D21767CB189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428EDE4D-1BC1-B44D-B366-A6EE6CD825EA}"/>
              </a:ext>
            </a:extLst>
          </p:cNvPr>
          <p:cNvGrpSpPr/>
          <p:nvPr/>
        </p:nvGrpSpPr>
        <p:grpSpPr>
          <a:xfrm>
            <a:off x="4150666" y="4446080"/>
            <a:ext cx="1194621" cy="376225"/>
            <a:chOff x="5556135" y="897681"/>
            <a:chExt cx="1194621" cy="376225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AD14BE19-4DF4-9A41-8DA6-FE7D2C09D06B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EE4EBAF-D700-6E41-9CF7-F48DBF67D595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7869D7AF-A639-4742-B463-C82807F6FB05}"/>
              </a:ext>
            </a:extLst>
          </p:cNvPr>
          <p:cNvSpPr txBox="1"/>
          <p:nvPr/>
        </p:nvSpPr>
        <p:spPr>
          <a:xfrm>
            <a:off x="3895874" y="3090446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8763206D-DDF7-1E44-A2FE-C819E695E974}"/>
              </a:ext>
            </a:extLst>
          </p:cNvPr>
          <p:cNvSpPr/>
          <p:nvPr/>
        </p:nvSpPr>
        <p:spPr>
          <a:xfrm>
            <a:off x="5698869" y="3006792"/>
            <a:ext cx="1491344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1C475636-9BA3-8248-9B05-114A477A73AA}"/>
              </a:ext>
            </a:extLst>
          </p:cNvPr>
          <p:cNvGrpSpPr/>
          <p:nvPr/>
        </p:nvGrpSpPr>
        <p:grpSpPr>
          <a:xfrm>
            <a:off x="5844805" y="3512653"/>
            <a:ext cx="1194621" cy="376225"/>
            <a:chOff x="5556135" y="897681"/>
            <a:chExt cx="1194621" cy="376225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39B5F89C-8BE1-D74B-9A09-E8C0A6000E5F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D5A0BE1E-CD24-C44A-A870-D5733D2FECBF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919CA81B-E7B0-D445-BBFF-FDC5A1FEBC0B}"/>
              </a:ext>
            </a:extLst>
          </p:cNvPr>
          <p:cNvSpPr txBox="1"/>
          <p:nvPr/>
        </p:nvSpPr>
        <p:spPr>
          <a:xfrm>
            <a:off x="5590013" y="3090446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그룹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876578AC-AE21-3A4B-983C-D8A4FCC7E583}"/>
              </a:ext>
            </a:extLst>
          </p:cNvPr>
          <p:cNvCxnSpPr>
            <a:cxnSpLocks/>
            <a:stCxn id="118" idx="3"/>
            <a:endCxn id="129" idx="1"/>
          </p:cNvCxnSpPr>
          <p:nvPr/>
        </p:nvCxnSpPr>
        <p:spPr>
          <a:xfrm>
            <a:off x="5345287" y="3700766"/>
            <a:ext cx="499518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AD83BA5B-A80B-D341-ADEC-EECEBC13A52A}"/>
              </a:ext>
            </a:extLst>
          </p:cNvPr>
          <p:cNvCxnSpPr>
            <a:cxnSpLocks/>
            <a:stCxn id="121" idx="3"/>
          </p:cNvCxnSpPr>
          <p:nvPr/>
        </p:nvCxnSpPr>
        <p:spPr>
          <a:xfrm flipV="1">
            <a:off x="5339642" y="4167593"/>
            <a:ext cx="493874" cy="300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36E863F5-81B2-6548-8AD9-284B911248EB}"/>
              </a:ext>
            </a:extLst>
          </p:cNvPr>
          <p:cNvCxnSpPr>
            <a:cxnSpLocks/>
            <a:stCxn id="124" idx="3"/>
            <a:endCxn id="139" idx="1"/>
          </p:cNvCxnSpPr>
          <p:nvPr/>
        </p:nvCxnSpPr>
        <p:spPr>
          <a:xfrm flipV="1">
            <a:off x="5345287" y="4623307"/>
            <a:ext cx="510001" cy="1088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7759C548-B8AE-1F4E-8021-6540F7CEE34E}"/>
              </a:ext>
            </a:extLst>
          </p:cNvPr>
          <p:cNvGrpSpPr/>
          <p:nvPr/>
        </p:nvGrpSpPr>
        <p:grpSpPr>
          <a:xfrm>
            <a:off x="5855288" y="3979482"/>
            <a:ext cx="1194621" cy="376225"/>
            <a:chOff x="5556135" y="897681"/>
            <a:chExt cx="1194621" cy="376225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EFD0115C-C6C4-DB4F-AFD4-92144AAE81B4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0319571C-6BA1-DE4E-BFD9-4A08A02421BB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D6036B92-BF05-534A-831F-DDD42601F89B}"/>
              </a:ext>
            </a:extLst>
          </p:cNvPr>
          <p:cNvGrpSpPr/>
          <p:nvPr/>
        </p:nvGrpSpPr>
        <p:grpSpPr>
          <a:xfrm>
            <a:off x="5855288" y="4435194"/>
            <a:ext cx="1194621" cy="376225"/>
            <a:chOff x="5556135" y="897681"/>
            <a:chExt cx="1194621" cy="376225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FA100C50-529C-6C4E-AF73-272E3DF5638C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B93FFCE5-D00A-1241-845F-65A0053ADC77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7BA359B4-D06B-2D42-A9D6-83FEA418BE41}"/>
              </a:ext>
            </a:extLst>
          </p:cNvPr>
          <p:cNvSpPr/>
          <p:nvPr/>
        </p:nvSpPr>
        <p:spPr>
          <a:xfrm>
            <a:off x="7442819" y="265231"/>
            <a:ext cx="1491344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5D9A55BA-AD74-F448-A07F-FC41B163A758}"/>
              </a:ext>
            </a:extLst>
          </p:cNvPr>
          <p:cNvGrpSpPr/>
          <p:nvPr/>
        </p:nvGrpSpPr>
        <p:grpSpPr>
          <a:xfrm>
            <a:off x="7588755" y="771092"/>
            <a:ext cx="1194621" cy="376225"/>
            <a:chOff x="5556135" y="897681"/>
            <a:chExt cx="1194621" cy="376225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BBC092FC-CA2B-D94D-A487-A510CCD5AD13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095714A2-BFFE-5342-92F7-984D01813699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5FD47587-5288-CD4A-A7C9-306883A31015}"/>
              </a:ext>
            </a:extLst>
          </p:cNvPr>
          <p:cNvGrpSpPr/>
          <p:nvPr/>
        </p:nvGrpSpPr>
        <p:grpSpPr>
          <a:xfrm>
            <a:off x="7583110" y="1240925"/>
            <a:ext cx="1194621" cy="376225"/>
            <a:chOff x="5556135" y="897681"/>
            <a:chExt cx="1194621" cy="376225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BCD54268-AC79-7E49-A6D8-6C98F3C3E1AE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5290127-B398-2648-A00C-4DD7B58272DB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2694B361-6989-4C44-ACE8-0A34FB672D8A}"/>
              </a:ext>
            </a:extLst>
          </p:cNvPr>
          <p:cNvGrpSpPr/>
          <p:nvPr/>
        </p:nvGrpSpPr>
        <p:grpSpPr>
          <a:xfrm>
            <a:off x="7588755" y="1704519"/>
            <a:ext cx="1194621" cy="376225"/>
            <a:chOff x="5556135" y="897681"/>
            <a:chExt cx="1194621" cy="376225"/>
          </a:xfrm>
        </p:grpSpPr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853D72DD-9FAD-AE42-B107-E226CD849295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9AFD7B97-3EE9-0144-B69E-002ADFA4A971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55" name="TextBox 154">
            <a:extLst>
              <a:ext uri="{FF2B5EF4-FFF2-40B4-BE49-F238E27FC236}">
                <a16:creationId xmlns:a16="http://schemas.microsoft.com/office/drawing/2014/main" id="{7DCF4AD0-753B-824F-BEFF-BDE0DBD835D7}"/>
              </a:ext>
            </a:extLst>
          </p:cNvPr>
          <p:cNvSpPr txBox="1"/>
          <p:nvPr/>
        </p:nvSpPr>
        <p:spPr>
          <a:xfrm>
            <a:off x="7333963" y="348885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FBC737B8-CAE8-FF4E-87A5-4F22A3955DDD}"/>
              </a:ext>
            </a:extLst>
          </p:cNvPr>
          <p:cNvSpPr/>
          <p:nvPr/>
        </p:nvSpPr>
        <p:spPr>
          <a:xfrm>
            <a:off x="9136958" y="265231"/>
            <a:ext cx="1491344" cy="235822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A1E9E48C-C73B-BB43-AA43-D12F9493666C}"/>
              </a:ext>
            </a:extLst>
          </p:cNvPr>
          <p:cNvGrpSpPr/>
          <p:nvPr/>
        </p:nvGrpSpPr>
        <p:grpSpPr>
          <a:xfrm>
            <a:off x="9282894" y="771092"/>
            <a:ext cx="1194621" cy="376225"/>
            <a:chOff x="5556135" y="897681"/>
            <a:chExt cx="1194621" cy="376225"/>
          </a:xfrm>
        </p:grpSpPr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B7E1D22B-41AF-B146-B371-25EB74DFC315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B6423C9E-B017-7042-9CE4-096C903CB552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2A2BECC2-145E-0040-9A46-F76C500238CE}"/>
              </a:ext>
            </a:extLst>
          </p:cNvPr>
          <p:cNvSpPr txBox="1"/>
          <p:nvPr/>
        </p:nvSpPr>
        <p:spPr>
          <a:xfrm>
            <a:off x="9028102" y="348885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그룹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A8AEF536-551D-1F45-8151-1F1568EB2CA2}"/>
              </a:ext>
            </a:extLst>
          </p:cNvPr>
          <p:cNvCxnSpPr>
            <a:cxnSpLocks/>
            <a:stCxn id="147" idx="3"/>
            <a:endCxn id="158" idx="1"/>
          </p:cNvCxnSpPr>
          <p:nvPr/>
        </p:nvCxnSpPr>
        <p:spPr>
          <a:xfrm>
            <a:off x="8783376" y="959205"/>
            <a:ext cx="499518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EB04304B-0C1D-6F4C-BCBA-5D1B3F06E98C}"/>
              </a:ext>
            </a:extLst>
          </p:cNvPr>
          <p:cNvCxnSpPr>
            <a:cxnSpLocks/>
            <a:stCxn id="150" idx="3"/>
          </p:cNvCxnSpPr>
          <p:nvPr/>
        </p:nvCxnSpPr>
        <p:spPr>
          <a:xfrm flipV="1">
            <a:off x="8777731" y="1426032"/>
            <a:ext cx="493874" cy="300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7D2422E0-959F-CB45-B516-E7CFAA827752}"/>
              </a:ext>
            </a:extLst>
          </p:cNvPr>
          <p:cNvCxnSpPr>
            <a:cxnSpLocks/>
            <a:stCxn id="153" idx="3"/>
            <a:endCxn id="168" idx="1"/>
          </p:cNvCxnSpPr>
          <p:nvPr/>
        </p:nvCxnSpPr>
        <p:spPr>
          <a:xfrm flipV="1">
            <a:off x="8783376" y="1881746"/>
            <a:ext cx="510001" cy="1088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B1B31820-66F7-E14B-8232-9527FF7354A0}"/>
              </a:ext>
            </a:extLst>
          </p:cNvPr>
          <p:cNvGrpSpPr/>
          <p:nvPr/>
        </p:nvGrpSpPr>
        <p:grpSpPr>
          <a:xfrm>
            <a:off x="9293377" y="1237921"/>
            <a:ext cx="1194621" cy="376225"/>
            <a:chOff x="5556135" y="897681"/>
            <a:chExt cx="1194621" cy="376225"/>
          </a:xfrm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CEBBD9E6-565E-F644-B415-19AF3BB2882E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E07634A-EFF9-AE49-830D-08C5197663C8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259DE9B1-19A9-9B43-96BD-25C87C65C37D}"/>
              </a:ext>
            </a:extLst>
          </p:cNvPr>
          <p:cNvGrpSpPr/>
          <p:nvPr/>
        </p:nvGrpSpPr>
        <p:grpSpPr>
          <a:xfrm>
            <a:off x="9293377" y="1693633"/>
            <a:ext cx="1194621" cy="376225"/>
            <a:chOff x="5556135" y="897681"/>
            <a:chExt cx="1194621" cy="376225"/>
          </a:xfrm>
        </p:grpSpPr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F7A1D900-9CD6-464B-BF75-DE7DF7CCF080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D6BCB50C-FA06-F841-BEFA-13AB502A6433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CD31075F-45E5-3E4B-B5A0-EBEEB8C62496}"/>
              </a:ext>
            </a:extLst>
          </p:cNvPr>
          <p:cNvGrpSpPr/>
          <p:nvPr/>
        </p:nvGrpSpPr>
        <p:grpSpPr>
          <a:xfrm>
            <a:off x="9293377" y="2160461"/>
            <a:ext cx="1194621" cy="376225"/>
            <a:chOff x="5556135" y="897681"/>
            <a:chExt cx="1194621" cy="376225"/>
          </a:xfrm>
        </p:grpSpPr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BD6E6D07-BE86-8445-AF14-7107102F080C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F2AD9B19-78DF-B349-B94D-3C6EFC73D3D0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1437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직사각형 95">
            <a:extLst>
              <a:ext uri="{FF2B5EF4-FFF2-40B4-BE49-F238E27FC236}">
                <a16:creationId xmlns:a16="http://schemas.microsoft.com/office/drawing/2014/main" id="{72F07B74-E60A-4B4B-BCFE-4269F94DAAB6}"/>
              </a:ext>
            </a:extLst>
          </p:cNvPr>
          <p:cNvSpPr/>
          <p:nvPr/>
        </p:nvSpPr>
        <p:spPr>
          <a:xfrm>
            <a:off x="1175656" y="601049"/>
            <a:ext cx="2906487" cy="232720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2A2159F6-D26D-5F49-90D2-48D17D94C8D6}"/>
              </a:ext>
            </a:extLst>
          </p:cNvPr>
          <p:cNvSpPr/>
          <p:nvPr/>
        </p:nvSpPr>
        <p:spPr>
          <a:xfrm>
            <a:off x="1778793" y="1123490"/>
            <a:ext cx="2150950" cy="37622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708F654-1886-5547-8FC4-27A60E427B97}"/>
              </a:ext>
            </a:extLst>
          </p:cNvPr>
          <p:cNvSpPr txBox="1"/>
          <p:nvPr/>
        </p:nvSpPr>
        <p:spPr>
          <a:xfrm>
            <a:off x="1812659" y="1173102"/>
            <a:ext cx="2029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리소스 수집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A6EFAF2C-F9D8-1847-8ED2-5ABCF98BF5AC}"/>
              </a:ext>
            </a:extLst>
          </p:cNvPr>
          <p:cNvSpPr/>
          <p:nvPr/>
        </p:nvSpPr>
        <p:spPr>
          <a:xfrm>
            <a:off x="1773148" y="1767494"/>
            <a:ext cx="2150950" cy="37622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754F2E4-9B64-734F-A912-6F43577CEAF7}"/>
              </a:ext>
            </a:extLst>
          </p:cNvPr>
          <p:cNvSpPr txBox="1"/>
          <p:nvPr/>
        </p:nvSpPr>
        <p:spPr>
          <a:xfrm>
            <a:off x="1807014" y="1817106"/>
            <a:ext cx="2035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엘라스틱서치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저장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88DD61F4-75F1-084A-BA35-D0B93D710814}"/>
              </a:ext>
            </a:extLst>
          </p:cNvPr>
          <p:cNvSpPr/>
          <p:nvPr/>
        </p:nvSpPr>
        <p:spPr>
          <a:xfrm>
            <a:off x="1778793" y="2405259"/>
            <a:ext cx="2145305" cy="37622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FD8FCCE-CCAD-D040-A89E-3A9264893CE4}"/>
              </a:ext>
            </a:extLst>
          </p:cNvPr>
          <p:cNvSpPr txBox="1"/>
          <p:nvPr/>
        </p:nvSpPr>
        <p:spPr>
          <a:xfrm>
            <a:off x="1812659" y="2454871"/>
            <a:ext cx="2029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하둡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저장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70AFA08-8477-054A-BC2C-497F621A8292}"/>
              </a:ext>
            </a:extLst>
          </p:cNvPr>
          <p:cNvSpPr txBox="1"/>
          <p:nvPr/>
        </p:nvSpPr>
        <p:spPr>
          <a:xfrm>
            <a:off x="1248423" y="672748"/>
            <a:ext cx="2757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리소스 수집 에이전트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2D03D475-4CBF-AF4A-96BD-9DC018D12FAC}"/>
              </a:ext>
            </a:extLst>
          </p:cNvPr>
          <p:cNvCxnSpPr>
            <a:cxnSpLocks/>
            <a:stCxn id="98" idx="2"/>
            <a:endCxn id="101" idx="0"/>
          </p:cNvCxnSpPr>
          <p:nvPr/>
        </p:nvCxnSpPr>
        <p:spPr>
          <a:xfrm flipH="1">
            <a:off x="2848623" y="1499715"/>
            <a:ext cx="5645" cy="26777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77EF6BF4-B8E7-8846-9C1E-E10D2C5E241A}"/>
              </a:ext>
            </a:extLst>
          </p:cNvPr>
          <p:cNvCxnSpPr>
            <a:cxnSpLocks/>
            <a:stCxn id="101" idx="2"/>
            <a:endCxn id="104" idx="0"/>
          </p:cNvCxnSpPr>
          <p:nvPr/>
        </p:nvCxnSpPr>
        <p:spPr>
          <a:xfrm>
            <a:off x="2848623" y="2143719"/>
            <a:ext cx="2823" cy="26154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[E] 9">
            <a:extLst>
              <a:ext uri="{FF2B5EF4-FFF2-40B4-BE49-F238E27FC236}">
                <a16:creationId xmlns:a16="http://schemas.microsoft.com/office/drawing/2014/main" id="{01CF66A0-6132-174B-B116-8ED3D4C20BF6}"/>
              </a:ext>
            </a:extLst>
          </p:cNvPr>
          <p:cNvCxnSpPr>
            <a:cxnSpLocks/>
            <a:stCxn id="104" idx="1"/>
            <a:endCxn id="98" idx="1"/>
          </p:cNvCxnSpPr>
          <p:nvPr/>
        </p:nvCxnSpPr>
        <p:spPr>
          <a:xfrm rot="10800000">
            <a:off x="1778793" y="1311604"/>
            <a:ext cx="12700" cy="1281769"/>
          </a:xfrm>
          <a:prstGeom prst="bentConnector3">
            <a:avLst>
              <a:gd name="adj1" fmla="val 180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원통[C] 140">
            <a:extLst>
              <a:ext uri="{FF2B5EF4-FFF2-40B4-BE49-F238E27FC236}">
                <a16:creationId xmlns:a16="http://schemas.microsoft.com/office/drawing/2014/main" id="{203B0406-9B37-BA40-AF1E-4C7E219CC593}"/>
              </a:ext>
            </a:extLst>
          </p:cNvPr>
          <p:cNvSpPr/>
          <p:nvPr/>
        </p:nvSpPr>
        <p:spPr>
          <a:xfrm>
            <a:off x="5033077" y="778363"/>
            <a:ext cx="973516" cy="789477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2CF21EE-E4FE-5A46-B0CA-16DC462FC4FF}"/>
              </a:ext>
            </a:extLst>
          </p:cNvPr>
          <p:cNvSpPr txBox="1"/>
          <p:nvPr/>
        </p:nvSpPr>
        <p:spPr>
          <a:xfrm>
            <a:off x="4981228" y="1111950"/>
            <a:ext cx="1077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엘라스틱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서치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4" name="원통[C] 143">
            <a:extLst>
              <a:ext uri="{FF2B5EF4-FFF2-40B4-BE49-F238E27FC236}">
                <a16:creationId xmlns:a16="http://schemas.microsoft.com/office/drawing/2014/main" id="{20AB49BF-933B-BE4F-B28A-1DB13BCF7A50}"/>
              </a:ext>
            </a:extLst>
          </p:cNvPr>
          <p:cNvSpPr/>
          <p:nvPr/>
        </p:nvSpPr>
        <p:spPr>
          <a:xfrm>
            <a:off x="5033077" y="1949369"/>
            <a:ext cx="973516" cy="789477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6032D65-08AD-DE49-BC56-2E689847AC46}"/>
              </a:ext>
            </a:extLst>
          </p:cNvPr>
          <p:cNvSpPr txBox="1"/>
          <p:nvPr/>
        </p:nvSpPr>
        <p:spPr>
          <a:xfrm>
            <a:off x="4981228" y="2282956"/>
            <a:ext cx="1077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하둡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584888B9-5420-0644-8E88-A746545D7E6A}"/>
              </a:ext>
            </a:extLst>
          </p:cNvPr>
          <p:cNvCxnSpPr>
            <a:cxnSpLocks/>
            <a:stCxn id="104" idx="3"/>
            <a:endCxn id="145" idx="1"/>
          </p:cNvCxnSpPr>
          <p:nvPr/>
        </p:nvCxnSpPr>
        <p:spPr>
          <a:xfrm flipV="1">
            <a:off x="3924098" y="2421456"/>
            <a:ext cx="1057130" cy="17191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EBE31158-8C5F-BE45-AB9A-82F0FCD2011E}"/>
              </a:ext>
            </a:extLst>
          </p:cNvPr>
          <p:cNvCxnSpPr>
            <a:cxnSpLocks/>
            <a:stCxn id="101" idx="3"/>
            <a:endCxn id="143" idx="1"/>
          </p:cNvCxnSpPr>
          <p:nvPr/>
        </p:nvCxnSpPr>
        <p:spPr>
          <a:xfrm flipV="1">
            <a:off x="3924098" y="1250450"/>
            <a:ext cx="1057130" cy="70515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E9C47A09-3837-E64F-9D17-9879AAD78A52}"/>
              </a:ext>
            </a:extLst>
          </p:cNvPr>
          <p:cNvSpPr/>
          <p:nvPr/>
        </p:nvSpPr>
        <p:spPr>
          <a:xfrm>
            <a:off x="1360714" y="3684449"/>
            <a:ext cx="1785257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0DEA4B8E-1B88-854A-BC8C-53063676A849}"/>
              </a:ext>
            </a:extLst>
          </p:cNvPr>
          <p:cNvGrpSpPr/>
          <p:nvPr/>
        </p:nvGrpSpPr>
        <p:grpSpPr>
          <a:xfrm>
            <a:off x="1691707" y="4534594"/>
            <a:ext cx="1194621" cy="376225"/>
            <a:chOff x="5556135" y="897681"/>
            <a:chExt cx="1194621" cy="376225"/>
          </a:xfrm>
        </p:grpSpPr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CD1028BF-27C8-CE46-BC59-043CAC387AB6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F1BC7611-91B4-AD4F-ACE6-4087A676130B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리소스 수집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225C11F7-EF2D-7D43-893A-521BF788FAB7}"/>
              </a:ext>
            </a:extLst>
          </p:cNvPr>
          <p:cNvGrpSpPr/>
          <p:nvPr/>
        </p:nvGrpSpPr>
        <p:grpSpPr>
          <a:xfrm>
            <a:off x="1691707" y="5123737"/>
            <a:ext cx="1194621" cy="376225"/>
            <a:chOff x="5556135" y="897681"/>
            <a:chExt cx="1194621" cy="376225"/>
          </a:xfrm>
        </p:grpSpPr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3ABFAA04-7BAA-0040-8A0C-267460F628F3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87D02CB0-1E3B-7543-83D2-C51C58E8980D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프로듀서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85" name="TextBox 184">
            <a:extLst>
              <a:ext uri="{FF2B5EF4-FFF2-40B4-BE49-F238E27FC236}">
                <a16:creationId xmlns:a16="http://schemas.microsoft.com/office/drawing/2014/main" id="{D31F9983-ED29-7A40-955E-85B8FA19B700}"/>
              </a:ext>
            </a:extLst>
          </p:cNvPr>
          <p:cNvSpPr txBox="1"/>
          <p:nvPr/>
        </p:nvSpPr>
        <p:spPr>
          <a:xfrm>
            <a:off x="1436915" y="3768103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리소스 수집</a:t>
            </a:r>
            <a:endParaRPr kumimoji="1" lang="en-US" altLang="ko-KR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에이전트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86" name="직선 화살표 연결선 185">
            <a:extLst>
              <a:ext uri="{FF2B5EF4-FFF2-40B4-BE49-F238E27FC236}">
                <a16:creationId xmlns:a16="http://schemas.microsoft.com/office/drawing/2014/main" id="{37F1A041-05CC-6A4F-A529-54A62CD5E4F7}"/>
              </a:ext>
            </a:extLst>
          </p:cNvPr>
          <p:cNvCxnSpPr>
            <a:cxnSpLocks/>
            <a:stCxn id="180" idx="2"/>
            <a:endCxn id="183" idx="0"/>
          </p:cNvCxnSpPr>
          <p:nvPr/>
        </p:nvCxnSpPr>
        <p:spPr>
          <a:xfrm>
            <a:off x="2289018" y="4910819"/>
            <a:ext cx="0" cy="21291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꺾인 연결선[E] 186">
            <a:extLst>
              <a:ext uri="{FF2B5EF4-FFF2-40B4-BE49-F238E27FC236}">
                <a16:creationId xmlns:a16="http://schemas.microsoft.com/office/drawing/2014/main" id="{D6DE9DA3-9CB2-3A44-92D0-595AD2BD3988}"/>
              </a:ext>
            </a:extLst>
          </p:cNvPr>
          <p:cNvCxnSpPr>
            <a:cxnSpLocks/>
            <a:stCxn id="183" idx="1"/>
            <a:endCxn id="180" idx="1"/>
          </p:cNvCxnSpPr>
          <p:nvPr/>
        </p:nvCxnSpPr>
        <p:spPr>
          <a:xfrm rot="10800000">
            <a:off x="1691707" y="4722708"/>
            <a:ext cx="12700" cy="589143"/>
          </a:xfrm>
          <a:prstGeom prst="bentConnector3">
            <a:avLst>
              <a:gd name="adj1" fmla="val 180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F25A51DA-022F-294F-BFCB-2D3118F235C2}"/>
              </a:ext>
            </a:extLst>
          </p:cNvPr>
          <p:cNvSpPr/>
          <p:nvPr/>
        </p:nvSpPr>
        <p:spPr>
          <a:xfrm>
            <a:off x="3585425" y="3675223"/>
            <a:ext cx="1491344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4BEBD33A-D158-844B-AC95-5DB755C90609}"/>
              </a:ext>
            </a:extLst>
          </p:cNvPr>
          <p:cNvGrpSpPr/>
          <p:nvPr/>
        </p:nvGrpSpPr>
        <p:grpSpPr>
          <a:xfrm>
            <a:off x="3731361" y="4181084"/>
            <a:ext cx="1194621" cy="376225"/>
            <a:chOff x="5556135" y="897681"/>
            <a:chExt cx="1194621" cy="376225"/>
          </a:xfrm>
        </p:grpSpPr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195D9617-70A1-794C-8471-B9D1C0BC10D8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48D7F6EC-4875-5E45-A47D-3F37B6A04A41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8D8E3C00-12BA-1D43-ACE2-2BB7339B207E}"/>
              </a:ext>
            </a:extLst>
          </p:cNvPr>
          <p:cNvGrpSpPr/>
          <p:nvPr/>
        </p:nvGrpSpPr>
        <p:grpSpPr>
          <a:xfrm>
            <a:off x="3725716" y="4650917"/>
            <a:ext cx="1194621" cy="376225"/>
            <a:chOff x="5556135" y="897681"/>
            <a:chExt cx="1194621" cy="376225"/>
          </a:xfrm>
        </p:grpSpPr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24BA38DA-5AD5-4D42-8A92-C8FB68B58510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02A45BFC-7DA6-724F-92BC-23898FC83905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1B5FE5ED-1969-754E-981E-6E9B399DDECC}"/>
              </a:ext>
            </a:extLst>
          </p:cNvPr>
          <p:cNvGrpSpPr/>
          <p:nvPr/>
        </p:nvGrpSpPr>
        <p:grpSpPr>
          <a:xfrm>
            <a:off x="3731361" y="5114511"/>
            <a:ext cx="1194621" cy="376225"/>
            <a:chOff x="5556135" y="897681"/>
            <a:chExt cx="1194621" cy="376225"/>
          </a:xfrm>
        </p:grpSpPr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FB5AE622-12E1-334F-9994-0F5A0F4E083B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3AA6EA51-B851-2345-B6CC-FFA1CC5DD06F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98" name="TextBox 197">
            <a:extLst>
              <a:ext uri="{FF2B5EF4-FFF2-40B4-BE49-F238E27FC236}">
                <a16:creationId xmlns:a16="http://schemas.microsoft.com/office/drawing/2014/main" id="{796E7528-5488-0C4D-BAC8-021193E5E467}"/>
              </a:ext>
            </a:extLst>
          </p:cNvPr>
          <p:cNvSpPr txBox="1"/>
          <p:nvPr/>
        </p:nvSpPr>
        <p:spPr>
          <a:xfrm>
            <a:off x="3476569" y="3758877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2D3CFD2F-0691-0749-9E60-97F92DC57E7D}"/>
              </a:ext>
            </a:extLst>
          </p:cNvPr>
          <p:cNvCxnSpPr>
            <a:cxnSpLocks/>
            <a:stCxn id="183" idx="3"/>
          </p:cNvCxnSpPr>
          <p:nvPr/>
        </p:nvCxnSpPr>
        <p:spPr>
          <a:xfrm>
            <a:off x="2886328" y="5311850"/>
            <a:ext cx="699097" cy="1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02211196-09A8-DD4A-A49D-62E06BDCC85C}"/>
              </a:ext>
            </a:extLst>
          </p:cNvPr>
          <p:cNvSpPr/>
          <p:nvPr/>
        </p:nvSpPr>
        <p:spPr>
          <a:xfrm>
            <a:off x="5625079" y="3633425"/>
            <a:ext cx="2169092" cy="10892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6D185B0D-83F5-DC47-AD49-B173380C3F58}"/>
              </a:ext>
            </a:extLst>
          </p:cNvPr>
          <p:cNvGrpSpPr/>
          <p:nvPr/>
        </p:nvGrpSpPr>
        <p:grpSpPr>
          <a:xfrm>
            <a:off x="6106668" y="4198065"/>
            <a:ext cx="1194621" cy="376225"/>
            <a:chOff x="5556135" y="897681"/>
            <a:chExt cx="1194621" cy="376225"/>
          </a:xfrm>
        </p:grpSpPr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FF6E502C-38BC-2042-924E-A8D9E290212D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75752812-9A6A-2041-B604-B940C703A728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10" name="TextBox 209">
            <a:extLst>
              <a:ext uri="{FF2B5EF4-FFF2-40B4-BE49-F238E27FC236}">
                <a16:creationId xmlns:a16="http://schemas.microsoft.com/office/drawing/2014/main" id="{93450AFC-3FBB-344E-B206-1921AFD00ABE}"/>
              </a:ext>
            </a:extLst>
          </p:cNvPr>
          <p:cNvSpPr txBox="1"/>
          <p:nvPr/>
        </p:nvSpPr>
        <p:spPr>
          <a:xfrm>
            <a:off x="5619434" y="3758877"/>
            <a:ext cx="21690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엘라스틱서치</a:t>
            </a:r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ko-KR" altLang="en-US" sz="16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그룹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F027FDAE-9558-B043-AC5D-CDAB41D89E22}"/>
              </a:ext>
            </a:extLst>
          </p:cNvPr>
          <p:cNvSpPr/>
          <p:nvPr/>
        </p:nvSpPr>
        <p:spPr>
          <a:xfrm>
            <a:off x="5623889" y="4861580"/>
            <a:ext cx="2164636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12" name="그룹 211">
            <a:extLst>
              <a:ext uri="{FF2B5EF4-FFF2-40B4-BE49-F238E27FC236}">
                <a16:creationId xmlns:a16="http://schemas.microsoft.com/office/drawing/2014/main" id="{FFD67E11-E90B-9A49-9E56-C8ADFBB5BC09}"/>
              </a:ext>
            </a:extLst>
          </p:cNvPr>
          <p:cNvGrpSpPr/>
          <p:nvPr/>
        </p:nvGrpSpPr>
        <p:grpSpPr>
          <a:xfrm>
            <a:off x="6096000" y="5373920"/>
            <a:ext cx="1194621" cy="376225"/>
            <a:chOff x="5556135" y="897681"/>
            <a:chExt cx="1194621" cy="376225"/>
          </a:xfrm>
        </p:grpSpPr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A31FC194-9CB0-424B-A208-3CE7E06102F1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0E95988A-B28A-1343-B97D-E40FACBEF564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15" name="그룹 214">
            <a:extLst>
              <a:ext uri="{FF2B5EF4-FFF2-40B4-BE49-F238E27FC236}">
                <a16:creationId xmlns:a16="http://schemas.microsoft.com/office/drawing/2014/main" id="{4750A6FC-C052-B14C-9A9D-6C16902BABC4}"/>
              </a:ext>
            </a:extLst>
          </p:cNvPr>
          <p:cNvGrpSpPr/>
          <p:nvPr/>
        </p:nvGrpSpPr>
        <p:grpSpPr>
          <a:xfrm>
            <a:off x="6090355" y="5843753"/>
            <a:ext cx="1194621" cy="376225"/>
            <a:chOff x="5556135" y="897681"/>
            <a:chExt cx="1194621" cy="376225"/>
          </a:xfrm>
        </p:grpSpPr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91741565-2B4B-694A-8C0A-40FBBF124E2A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03C5707C-E27A-B245-9C6E-4ABA9D7C909C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18" name="그룹 217">
            <a:extLst>
              <a:ext uri="{FF2B5EF4-FFF2-40B4-BE49-F238E27FC236}">
                <a16:creationId xmlns:a16="http://schemas.microsoft.com/office/drawing/2014/main" id="{AA072CE2-0EDD-C240-874F-6DB4C66F0085}"/>
              </a:ext>
            </a:extLst>
          </p:cNvPr>
          <p:cNvGrpSpPr/>
          <p:nvPr/>
        </p:nvGrpSpPr>
        <p:grpSpPr>
          <a:xfrm>
            <a:off x="6096000" y="6307347"/>
            <a:ext cx="1194621" cy="376225"/>
            <a:chOff x="5556135" y="897681"/>
            <a:chExt cx="1194621" cy="376225"/>
          </a:xfrm>
        </p:grpSpPr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72E37E1B-B950-B24A-ADC0-2C469F1EF0CE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4F1DC5D5-5549-DD49-A45E-BB790420F097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21" name="TextBox 220">
            <a:extLst>
              <a:ext uri="{FF2B5EF4-FFF2-40B4-BE49-F238E27FC236}">
                <a16:creationId xmlns:a16="http://schemas.microsoft.com/office/drawing/2014/main" id="{2DBF97F7-C373-A648-BE16-8B004D8698F5}"/>
              </a:ext>
            </a:extLst>
          </p:cNvPr>
          <p:cNvSpPr txBox="1"/>
          <p:nvPr/>
        </p:nvSpPr>
        <p:spPr>
          <a:xfrm>
            <a:off x="5686380" y="4945234"/>
            <a:ext cx="2039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하둡</a:t>
            </a:r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적재 </a:t>
            </a:r>
            <a:r>
              <a:rPr kumimoji="1" lang="ko-KR" altLang="en-US" sz="16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그룹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22" name="직선 화살표 연결선 221">
            <a:extLst>
              <a:ext uri="{FF2B5EF4-FFF2-40B4-BE49-F238E27FC236}">
                <a16:creationId xmlns:a16="http://schemas.microsoft.com/office/drawing/2014/main" id="{D71F3F66-B2D7-134F-A5C7-5CF87ECCD1B0}"/>
              </a:ext>
            </a:extLst>
          </p:cNvPr>
          <p:cNvCxnSpPr>
            <a:cxnSpLocks/>
            <a:endCxn id="202" idx="1"/>
          </p:cNvCxnSpPr>
          <p:nvPr/>
        </p:nvCxnSpPr>
        <p:spPr>
          <a:xfrm>
            <a:off x="4920337" y="4385270"/>
            <a:ext cx="1186331" cy="90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화살표 연결선 222">
            <a:extLst>
              <a:ext uri="{FF2B5EF4-FFF2-40B4-BE49-F238E27FC236}">
                <a16:creationId xmlns:a16="http://schemas.microsoft.com/office/drawing/2014/main" id="{E2D3A614-AEF6-8A47-9B6E-792439ECC6D9}"/>
              </a:ext>
            </a:extLst>
          </p:cNvPr>
          <p:cNvCxnSpPr>
            <a:cxnSpLocks/>
            <a:stCxn id="193" idx="3"/>
          </p:cNvCxnSpPr>
          <p:nvPr/>
        </p:nvCxnSpPr>
        <p:spPr>
          <a:xfrm flipV="1">
            <a:off x="4920337" y="4507695"/>
            <a:ext cx="1175663" cy="33133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화살표 연결선 223">
            <a:extLst>
              <a:ext uri="{FF2B5EF4-FFF2-40B4-BE49-F238E27FC236}">
                <a16:creationId xmlns:a16="http://schemas.microsoft.com/office/drawing/2014/main" id="{BA148D40-3C5D-584A-A33F-500FCB391169}"/>
              </a:ext>
            </a:extLst>
          </p:cNvPr>
          <p:cNvCxnSpPr>
            <a:cxnSpLocks/>
            <a:stCxn id="196" idx="3"/>
          </p:cNvCxnSpPr>
          <p:nvPr/>
        </p:nvCxnSpPr>
        <p:spPr>
          <a:xfrm flipV="1">
            <a:off x="4925982" y="4630122"/>
            <a:ext cx="1170018" cy="67250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id="{A5625A62-E8F7-584C-AF07-28A20F18F52D}"/>
              </a:ext>
            </a:extLst>
          </p:cNvPr>
          <p:cNvCxnSpPr>
            <a:cxnSpLocks/>
            <a:stCxn id="190" idx="3"/>
            <a:endCxn id="213" idx="1"/>
          </p:cNvCxnSpPr>
          <p:nvPr/>
        </p:nvCxnSpPr>
        <p:spPr>
          <a:xfrm>
            <a:off x="4925982" y="4369197"/>
            <a:ext cx="1170018" cy="119283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화살표 연결선 225">
            <a:extLst>
              <a:ext uri="{FF2B5EF4-FFF2-40B4-BE49-F238E27FC236}">
                <a16:creationId xmlns:a16="http://schemas.microsoft.com/office/drawing/2014/main" id="{C6668B7B-4675-6846-B4D3-1863AE4AA44A}"/>
              </a:ext>
            </a:extLst>
          </p:cNvPr>
          <p:cNvCxnSpPr>
            <a:cxnSpLocks/>
            <a:stCxn id="193" idx="3"/>
            <a:endCxn id="216" idx="1"/>
          </p:cNvCxnSpPr>
          <p:nvPr/>
        </p:nvCxnSpPr>
        <p:spPr>
          <a:xfrm>
            <a:off x="4920337" y="4839030"/>
            <a:ext cx="1170018" cy="119283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화살표 연결선 226">
            <a:extLst>
              <a:ext uri="{FF2B5EF4-FFF2-40B4-BE49-F238E27FC236}">
                <a16:creationId xmlns:a16="http://schemas.microsoft.com/office/drawing/2014/main" id="{5C87EA4C-99E0-894C-A4C2-AB5C09513227}"/>
              </a:ext>
            </a:extLst>
          </p:cNvPr>
          <p:cNvCxnSpPr>
            <a:cxnSpLocks/>
            <a:stCxn id="196" idx="3"/>
            <a:endCxn id="219" idx="1"/>
          </p:cNvCxnSpPr>
          <p:nvPr/>
        </p:nvCxnSpPr>
        <p:spPr>
          <a:xfrm>
            <a:off x="4925982" y="5302624"/>
            <a:ext cx="1170018" cy="119283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원통[C] 227">
            <a:extLst>
              <a:ext uri="{FF2B5EF4-FFF2-40B4-BE49-F238E27FC236}">
                <a16:creationId xmlns:a16="http://schemas.microsoft.com/office/drawing/2014/main" id="{62393CAE-84D7-3C4E-A8A0-4A33A1F9D675}"/>
              </a:ext>
            </a:extLst>
          </p:cNvPr>
          <p:cNvSpPr/>
          <p:nvPr/>
        </p:nvSpPr>
        <p:spPr>
          <a:xfrm>
            <a:off x="8331190" y="3911052"/>
            <a:ext cx="973516" cy="789477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61F5A6DB-342B-2744-810D-0AE789331AAA}"/>
              </a:ext>
            </a:extLst>
          </p:cNvPr>
          <p:cNvSpPr txBox="1"/>
          <p:nvPr/>
        </p:nvSpPr>
        <p:spPr>
          <a:xfrm>
            <a:off x="8279341" y="4244639"/>
            <a:ext cx="1077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엘라스틱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서치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30" name="원통[C] 229">
            <a:extLst>
              <a:ext uri="{FF2B5EF4-FFF2-40B4-BE49-F238E27FC236}">
                <a16:creationId xmlns:a16="http://schemas.microsoft.com/office/drawing/2014/main" id="{E4496699-33E3-0A49-8B33-4853A2F5E4A4}"/>
              </a:ext>
            </a:extLst>
          </p:cNvPr>
          <p:cNvSpPr/>
          <p:nvPr/>
        </p:nvSpPr>
        <p:spPr>
          <a:xfrm>
            <a:off x="8383039" y="5517870"/>
            <a:ext cx="973516" cy="789477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80CC0A9F-AF76-E040-BA18-34EA5E736C03}"/>
              </a:ext>
            </a:extLst>
          </p:cNvPr>
          <p:cNvSpPr txBox="1"/>
          <p:nvPr/>
        </p:nvSpPr>
        <p:spPr>
          <a:xfrm>
            <a:off x="8331190" y="5851457"/>
            <a:ext cx="1077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하둡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32" name="직선 화살표 연결선 231">
            <a:extLst>
              <a:ext uri="{FF2B5EF4-FFF2-40B4-BE49-F238E27FC236}">
                <a16:creationId xmlns:a16="http://schemas.microsoft.com/office/drawing/2014/main" id="{128B5D85-E951-804F-A474-AE24D025DBCF}"/>
              </a:ext>
            </a:extLst>
          </p:cNvPr>
          <p:cNvCxnSpPr>
            <a:cxnSpLocks/>
            <a:stCxn id="202" idx="3"/>
            <a:endCxn id="229" idx="1"/>
          </p:cNvCxnSpPr>
          <p:nvPr/>
        </p:nvCxnSpPr>
        <p:spPr>
          <a:xfrm flipV="1">
            <a:off x="7301289" y="4383139"/>
            <a:ext cx="978052" cy="303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화살표 연결선 232">
            <a:extLst>
              <a:ext uri="{FF2B5EF4-FFF2-40B4-BE49-F238E27FC236}">
                <a16:creationId xmlns:a16="http://schemas.microsoft.com/office/drawing/2014/main" id="{627B7BB7-491A-1C40-AA6E-774B83852DB2}"/>
              </a:ext>
            </a:extLst>
          </p:cNvPr>
          <p:cNvCxnSpPr>
            <a:cxnSpLocks/>
            <a:stCxn id="213" idx="3"/>
          </p:cNvCxnSpPr>
          <p:nvPr/>
        </p:nvCxnSpPr>
        <p:spPr>
          <a:xfrm>
            <a:off x="7290621" y="5562033"/>
            <a:ext cx="1040569" cy="23414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화살표 연결선 233">
            <a:extLst>
              <a:ext uri="{FF2B5EF4-FFF2-40B4-BE49-F238E27FC236}">
                <a16:creationId xmlns:a16="http://schemas.microsoft.com/office/drawing/2014/main" id="{8BD6AD5F-AA43-4540-8E89-C16AD276D2B1}"/>
              </a:ext>
            </a:extLst>
          </p:cNvPr>
          <p:cNvCxnSpPr>
            <a:cxnSpLocks/>
            <a:stCxn id="216" idx="3"/>
            <a:endCxn id="231" idx="1"/>
          </p:cNvCxnSpPr>
          <p:nvPr/>
        </p:nvCxnSpPr>
        <p:spPr>
          <a:xfrm flipV="1">
            <a:off x="7284976" y="5989957"/>
            <a:ext cx="1046214" cy="4190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화살표 연결선 234">
            <a:extLst>
              <a:ext uri="{FF2B5EF4-FFF2-40B4-BE49-F238E27FC236}">
                <a16:creationId xmlns:a16="http://schemas.microsoft.com/office/drawing/2014/main" id="{FC064645-2A67-0B49-AE75-AB4E7EC36057}"/>
              </a:ext>
            </a:extLst>
          </p:cNvPr>
          <p:cNvCxnSpPr>
            <a:cxnSpLocks/>
            <a:stCxn id="219" idx="3"/>
          </p:cNvCxnSpPr>
          <p:nvPr/>
        </p:nvCxnSpPr>
        <p:spPr>
          <a:xfrm flipV="1">
            <a:off x="7290621" y="6170364"/>
            <a:ext cx="1040569" cy="32509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050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>
            <a:extLst>
              <a:ext uri="{FF2B5EF4-FFF2-40B4-BE49-F238E27FC236}">
                <a16:creationId xmlns:a16="http://schemas.microsoft.com/office/drawing/2014/main" id="{3EC8AD85-9FBD-4441-A396-0C48FE88451D}"/>
              </a:ext>
            </a:extLst>
          </p:cNvPr>
          <p:cNvSpPr/>
          <p:nvPr/>
        </p:nvSpPr>
        <p:spPr>
          <a:xfrm>
            <a:off x="2121501" y="1591650"/>
            <a:ext cx="1491344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D38221CD-E70E-F744-8D9D-C652FFD443DB}"/>
              </a:ext>
            </a:extLst>
          </p:cNvPr>
          <p:cNvGrpSpPr/>
          <p:nvPr/>
        </p:nvGrpSpPr>
        <p:grpSpPr>
          <a:xfrm>
            <a:off x="2267437" y="2097511"/>
            <a:ext cx="1194621" cy="376225"/>
            <a:chOff x="5556135" y="897681"/>
            <a:chExt cx="1194621" cy="376225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14962C8A-8E50-8D4F-A4A0-60AACC269CFE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9E44109-74C4-C64C-B3C4-D81E874C2A99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F0D7D55C-1350-1D40-AEDE-88B2E18D1E9A}"/>
              </a:ext>
            </a:extLst>
          </p:cNvPr>
          <p:cNvGrpSpPr/>
          <p:nvPr/>
        </p:nvGrpSpPr>
        <p:grpSpPr>
          <a:xfrm>
            <a:off x="2261792" y="2567344"/>
            <a:ext cx="1194621" cy="376225"/>
            <a:chOff x="5556135" y="897681"/>
            <a:chExt cx="1194621" cy="376225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FFC72CA2-12E1-0B44-8393-31150705E159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FCB39CB-E9C1-8B4C-9C45-2CA6AC3E50A5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7E3F6046-8359-434A-A003-4E543719A76B}"/>
              </a:ext>
            </a:extLst>
          </p:cNvPr>
          <p:cNvGrpSpPr/>
          <p:nvPr/>
        </p:nvGrpSpPr>
        <p:grpSpPr>
          <a:xfrm>
            <a:off x="2267437" y="3030938"/>
            <a:ext cx="1194621" cy="376225"/>
            <a:chOff x="5556135" y="897681"/>
            <a:chExt cx="1194621" cy="376225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C314571E-605E-2345-B604-3ED26EB832C1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F21B2EC-9AF9-0B43-81BC-8F51E5E71E3A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5291C4FD-1E89-CB48-982D-C6D6F133CD52}"/>
              </a:ext>
            </a:extLst>
          </p:cNvPr>
          <p:cNvSpPr txBox="1"/>
          <p:nvPr/>
        </p:nvSpPr>
        <p:spPr>
          <a:xfrm>
            <a:off x="2012645" y="1675304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2B6F1F7-D645-1E45-A454-629D4FDFD1C6}"/>
              </a:ext>
            </a:extLst>
          </p:cNvPr>
          <p:cNvSpPr/>
          <p:nvPr/>
        </p:nvSpPr>
        <p:spPr>
          <a:xfrm>
            <a:off x="3815640" y="1591650"/>
            <a:ext cx="1491344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E14E9E99-7D2F-0C44-9A8A-D10632C561B2}"/>
              </a:ext>
            </a:extLst>
          </p:cNvPr>
          <p:cNvGrpSpPr/>
          <p:nvPr/>
        </p:nvGrpSpPr>
        <p:grpSpPr>
          <a:xfrm>
            <a:off x="3961576" y="2097511"/>
            <a:ext cx="1194621" cy="376225"/>
            <a:chOff x="5556135" y="897681"/>
            <a:chExt cx="1194621" cy="376225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9D9EFD3F-0603-C048-9F4D-E89371BFB32F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B2DE926-A4E4-A84D-8D6C-98F81B71C7B1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2F63B65F-7C61-254E-BDBA-4A8DA7B09A5C}"/>
              </a:ext>
            </a:extLst>
          </p:cNvPr>
          <p:cNvSpPr txBox="1"/>
          <p:nvPr/>
        </p:nvSpPr>
        <p:spPr>
          <a:xfrm>
            <a:off x="3706784" y="1675304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그룹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190E9315-ADDE-534D-B58B-76A060310161}"/>
              </a:ext>
            </a:extLst>
          </p:cNvPr>
          <p:cNvCxnSpPr>
            <a:cxnSpLocks/>
            <a:stCxn id="73" idx="3"/>
            <a:endCxn id="84" idx="1"/>
          </p:cNvCxnSpPr>
          <p:nvPr/>
        </p:nvCxnSpPr>
        <p:spPr>
          <a:xfrm>
            <a:off x="3462058" y="2285624"/>
            <a:ext cx="499518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B9EE45AD-D491-EF40-860A-19CA3EEE976A}"/>
              </a:ext>
            </a:extLst>
          </p:cNvPr>
          <p:cNvCxnSpPr>
            <a:cxnSpLocks/>
            <a:stCxn id="76" idx="3"/>
          </p:cNvCxnSpPr>
          <p:nvPr/>
        </p:nvCxnSpPr>
        <p:spPr>
          <a:xfrm flipV="1">
            <a:off x="3456413" y="2752451"/>
            <a:ext cx="493874" cy="300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7478A349-6919-8943-BAE0-8608F24631A6}"/>
              </a:ext>
            </a:extLst>
          </p:cNvPr>
          <p:cNvCxnSpPr>
            <a:cxnSpLocks/>
            <a:stCxn id="79" idx="3"/>
            <a:endCxn id="94" idx="1"/>
          </p:cNvCxnSpPr>
          <p:nvPr/>
        </p:nvCxnSpPr>
        <p:spPr>
          <a:xfrm flipV="1">
            <a:off x="3462058" y="3208165"/>
            <a:ext cx="510001" cy="1088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426EAF64-9204-A94F-86FA-549191769785}"/>
              </a:ext>
            </a:extLst>
          </p:cNvPr>
          <p:cNvGrpSpPr/>
          <p:nvPr/>
        </p:nvGrpSpPr>
        <p:grpSpPr>
          <a:xfrm>
            <a:off x="3972059" y="2564340"/>
            <a:ext cx="1194621" cy="376225"/>
            <a:chOff x="5556135" y="897681"/>
            <a:chExt cx="1194621" cy="376225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5049EEE1-736C-2C49-9023-4ADACEF1E9B7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E88FDAC-0CA6-8F48-AE98-842623108D1B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5AFF5632-CDC8-4340-A8D3-740E97DEE6D9}"/>
              </a:ext>
            </a:extLst>
          </p:cNvPr>
          <p:cNvGrpSpPr/>
          <p:nvPr/>
        </p:nvGrpSpPr>
        <p:grpSpPr>
          <a:xfrm>
            <a:off x="3972059" y="3020052"/>
            <a:ext cx="1194621" cy="376225"/>
            <a:chOff x="5556135" y="897681"/>
            <a:chExt cx="1194621" cy="376225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99B95EE0-14F5-7B46-8428-FEA3190882B7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BDCE6DB-FC8D-7047-B59A-22F0387E9057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" name="포인트가 7개인 별 1">
            <a:extLst>
              <a:ext uri="{FF2B5EF4-FFF2-40B4-BE49-F238E27FC236}">
                <a16:creationId xmlns:a16="http://schemas.microsoft.com/office/drawing/2014/main" id="{22DD6E5E-3BC9-4C45-900B-2FD7C8E47DBF}"/>
              </a:ext>
            </a:extLst>
          </p:cNvPr>
          <p:cNvSpPr/>
          <p:nvPr/>
        </p:nvSpPr>
        <p:spPr>
          <a:xfrm>
            <a:off x="4802609" y="2940832"/>
            <a:ext cx="435429" cy="493039"/>
          </a:xfrm>
          <a:prstGeom prst="star7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D0A1BE16-03B5-6F4F-B393-C4FBD9B005A0}"/>
              </a:ext>
            </a:extLst>
          </p:cNvPr>
          <p:cNvSpPr/>
          <p:nvPr/>
        </p:nvSpPr>
        <p:spPr>
          <a:xfrm>
            <a:off x="6106086" y="1591650"/>
            <a:ext cx="1491344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8B242E7E-15CF-D549-BFDD-63AA8B55DA99}"/>
              </a:ext>
            </a:extLst>
          </p:cNvPr>
          <p:cNvGrpSpPr/>
          <p:nvPr/>
        </p:nvGrpSpPr>
        <p:grpSpPr>
          <a:xfrm>
            <a:off x="6252022" y="2097511"/>
            <a:ext cx="1194621" cy="376225"/>
            <a:chOff x="5556135" y="897681"/>
            <a:chExt cx="1194621" cy="376225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E010E40D-E59C-524B-9857-1DA4DA169AAF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64ABAC4-92C9-D648-8F71-46B4FABCCFF3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22B73134-E760-344D-B2B8-D513831B812C}"/>
              </a:ext>
            </a:extLst>
          </p:cNvPr>
          <p:cNvGrpSpPr/>
          <p:nvPr/>
        </p:nvGrpSpPr>
        <p:grpSpPr>
          <a:xfrm>
            <a:off x="6246377" y="2567344"/>
            <a:ext cx="1194621" cy="376225"/>
            <a:chOff x="5556135" y="897681"/>
            <a:chExt cx="1194621" cy="376225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353C9F03-970F-9B48-8594-B95E43DD1F8A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E0E2F22F-674B-5F43-A9AE-450170AB429F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C998F870-5AC8-6542-86C6-04B38A94AD38}"/>
              </a:ext>
            </a:extLst>
          </p:cNvPr>
          <p:cNvGrpSpPr/>
          <p:nvPr/>
        </p:nvGrpSpPr>
        <p:grpSpPr>
          <a:xfrm>
            <a:off x="6252022" y="3030938"/>
            <a:ext cx="1194621" cy="376225"/>
            <a:chOff x="5556135" y="897681"/>
            <a:chExt cx="1194621" cy="376225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D6961EED-AA8E-8648-A338-81F65AC828A9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EAC83177-7B3E-A848-9437-9818888E9CE6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3A20B977-1600-F14C-B433-138241E542CD}"/>
              </a:ext>
            </a:extLst>
          </p:cNvPr>
          <p:cNvSpPr txBox="1"/>
          <p:nvPr/>
        </p:nvSpPr>
        <p:spPr>
          <a:xfrm>
            <a:off x="5997230" y="1675304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072479D2-8BD9-AA4E-9935-38B0FADD1851}"/>
              </a:ext>
            </a:extLst>
          </p:cNvPr>
          <p:cNvSpPr/>
          <p:nvPr/>
        </p:nvSpPr>
        <p:spPr>
          <a:xfrm>
            <a:off x="7800225" y="1591651"/>
            <a:ext cx="1491344" cy="1428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F5BFD947-C091-9743-8972-BDD64804648E}"/>
              </a:ext>
            </a:extLst>
          </p:cNvPr>
          <p:cNvGrpSpPr/>
          <p:nvPr/>
        </p:nvGrpSpPr>
        <p:grpSpPr>
          <a:xfrm>
            <a:off x="7946161" y="2097511"/>
            <a:ext cx="1194621" cy="376225"/>
            <a:chOff x="5556135" y="897681"/>
            <a:chExt cx="1194621" cy="376225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DE110464-016B-0245-8267-7FA40BED4524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783400A1-0D49-DA4B-AB17-A0FA534D7706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44A8234B-3CEF-3C4F-AA5F-B03B934D427E}"/>
              </a:ext>
            </a:extLst>
          </p:cNvPr>
          <p:cNvSpPr txBox="1"/>
          <p:nvPr/>
        </p:nvSpPr>
        <p:spPr>
          <a:xfrm>
            <a:off x="7691369" y="1675304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그룹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666B4CB3-7187-164D-9F38-FCB428BD867D}"/>
              </a:ext>
            </a:extLst>
          </p:cNvPr>
          <p:cNvCxnSpPr>
            <a:cxnSpLocks/>
            <a:stCxn id="103" idx="3"/>
            <a:endCxn id="119" idx="1"/>
          </p:cNvCxnSpPr>
          <p:nvPr/>
        </p:nvCxnSpPr>
        <p:spPr>
          <a:xfrm>
            <a:off x="7446643" y="2285624"/>
            <a:ext cx="499518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00AC7FC6-F9C1-5043-BF45-1DB0D2B71A36}"/>
              </a:ext>
            </a:extLst>
          </p:cNvPr>
          <p:cNvCxnSpPr>
            <a:cxnSpLocks/>
            <a:stCxn id="111" idx="3"/>
          </p:cNvCxnSpPr>
          <p:nvPr/>
        </p:nvCxnSpPr>
        <p:spPr>
          <a:xfrm flipV="1">
            <a:off x="7440998" y="2752451"/>
            <a:ext cx="493874" cy="300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A3A8843C-D13A-4242-B3A4-D7269D2D62BA}"/>
              </a:ext>
            </a:extLst>
          </p:cNvPr>
          <p:cNvCxnSpPr>
            <a:cxnSpLocks/>
            <a:stCxn id="114" idx="3"/>
          </p:cNvCxnSpPr>
          <p:nvPr/>
        </p:nvCxnSpPr>
        <p:spPr>
          <a:xfrm flipV="1">
            <a:off x="7446643" y="2852553"/>
            <a:ext cx="488229" cy="36649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1DDF57E7-CD34-F847-A3DE-EDFD0C1746AA}"/>
              </a:ext>
            </a:extLst>
          </p:cNvPr>
          <p:cNvGrpSpPr/>
          <p:nvPr/>
        </p:nvGrpSpPr>
        <p:grpSpPr>
          <a:xfrm>
            <a:off x="7956644" y="2564340"/>
            <a:ext cx="1194621" cy="376225"/>
            <a:chOff x="5556135" y="897681"/>
            <a:chExt cx="1194621" cy="376225"/>
          </a:xfrm>
        </p:grpSpPr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771C1BD9-A8E9-9144-B7B0-B862CE6ED0E0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88B1F3A4-EE84-A143-A18B-9164B23EF80D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99D5176F-0E3D-A148-B0D9-76CC02B739B2}"/>
              </a:ext>
            </a:extLst>
          </p:cNvPr>
          <p:cNvGrpSpPr/>
          <p:nvPr/>
        </p:nvGrpSpPr>
        <p:grpSpPr>
          <a:xfrm>
            <a:off x="7956644" y="3063596"/>
            <a:ext cx="1194621" cy="376225"/>
            <a:chOff x="5556135" y="897681"/>
            <a:chExt cx="1194621" cy="376225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4F6C99BC-2B37-8644-9FBC-B9506B131EB5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4C61A8CD-EFBB-2F42-BB72-6F202A88BB0B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093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B2BC6415-1F8F-6E46-A784-4F7E4F5842F9}"/>
              </a:ext>
            </a:extLst>
          </p:cNvPr>
          <p:cNvSpPr/>
          <p:nvPr/>
        </p:nvSpPr>
        <p:spPr>
          <a:xfrm>
            <a:off x="218645" y="1415143"/>
            <a:ext cx="5083503" cy="163016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2EE30D54-B1EE-CE4D-8BF9-B727332D7C18}"/>
              </a:ext>
            </a:extLst>
          </p:cNvPr>
          <p:cNvSpPr/>
          <p:nvPr/>
        </p:nvSpPr>
        <p:spPr>
          <a:xfrm>
            <a:off x="317424" y="1842470"/>
            <a:ext cx="4885947" cy="100311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D0A1BE16-03B5-6F4F-B393-C4FBD9B005A0}"/>
              </a:ext>
            </a:extLst>
          </p:cNvPr>
          <p:cNvSpPr/>
          <p:nvPr/>
        </p:nvSpPr>
        <p:spPr>
          <a:xfrm>
            <a:off x="5962864" y="1812030"/>
            <a:ext cx="1491344" cy="104404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8B242E7E-15CF-D549-BFDD-63AA8B55DA99}"/>
              </a:ext>
            </a:extLst>
          </p:cNvPr>
          <p:cNvGrpSpPr/>
          <p:nvPr/>
        </p:nvGrpSpPr>
        <p:grpSpPr>
          <a:xfrm>
            <a:off x="6108800" y="2317890"/>
            <a:ext cx="1194621" cy="376225"/>
            <a:chOff x="5556135" y="897681"/>
            <a:chExt cx="1194621" cy="376225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E010E40D-E59C-524B-9857-1DA4DA169AAF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64ABAC4-92C9-D648-8F71-46B4FABCCFF3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3A20B977-1600-F14C-B433-138241E542CD}"/>
              </a:ext>
            </a:extLst>
          </p:cNvPr>
          <p:cNvSpPr txBox="1"/>
          <p:nvPr/>
        </p:nvSpPr>
        <p:spPr>
          <a:xfrm>
            <a:off x="5962862" y="1895683"/>
            <a:ext cx="1491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그룹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4FA1B179-7FD8-B94E-BCBA-E9372E274E8F}"/>
              </a:ext>
            </a:extLst>
          </p:cNvPr>
          <p:cNvGrpSpPr/>
          <p:nvPr/>
        </p:nvGrpSpPr>
        <p:grpSpPr>
          <a:xfrm>
            <a:off x="1543178" y="2243575"/>
            <a:ext cx="560024" cy="486674"/>
            <a:chOff x="2400891" y="1170353"/>
            <a:chExt cx="560024" cy="486674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2972B146-B0F0-234C-9355-1818562B6758}"/>
                </a:ext>
              </a:extLst>
            </p:cNvPr>
            <p:cNvSpPr/>
            <p:nvPr/>
          </p:nvSpPr>
          <p:spPr>
            <a:xfrm>
              <a:off x="2400891" y="1170353"/>
              <a:ext cx="560024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956839C-5AC0-D84E-BE4F-D196640EC56F}"/>
                </a:ext>
              </a:extLst>
            </p:cNvPr>
            <p:cNvSpPr txBox="1"/>
            <p:nvPr/>
          </p:nvSpPr>
          <p:spPr>
            <a:xfrm>
              <a:off x="2478263" y="1246359"/>
              <a:ext cx="4052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325BB70E-5F1E-3941-B4EA-7EAD1622EFE7}"/>
              </a:ext>
            </a:extLst>
          </p:cNvPr>
          <p:cNvGrpSpPr/>
          <p:nvPr/>
        </p:nvGrpSpPr>
        <p:grpSpPr>
          <a:xfrm>
            <a:off x="2103202" y="2243575"/>
            <a:ext cx="560024" cy="486674"/>
            <a:chOff x="2400891" y="1170353"/>
            <a:chExt cx="560024" cy="486674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6098A0A6-2960-7441-83BE-7C0F46D087EF}"/>
                </a:ext>
              </a:extLst>
            </p:cNvPr>
            <p:cNvSpPr/>
            <p:nvPr/>
          </p:nvSpPr>
          <p:spPr>
            <a:xfrm>
              <a:off x="2400891" y="1170353"/>
              <a:ext cx="560024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22C05A3-1B7F-194E-B5AE-2C45E079D6F5}"/>
                </a:ext>
              </a:extLst>
            </p:cNvPr>
            <p:cNvSpPr txBox="1"/>
            <p:nvPr/>
          </p:nvSpPr>
          <p:spPr>
            <a:xfrm>
              <a:off x="2478263" y="1246359"/>
              <a:ext cx="4052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A411E89D-6372-6442-A214-FDB7E39CA557}"/>
              </a:ext>
            </a:extLst>
          </p:cNvPr>
          <p:cNvGrpSpPr/>
          <p:nvPr/>
        </p:nvGrpSpPr>
        <p:grpSpPr>
          <a:xfrm>
            <a:off x="2663226" y="2243575"/>
            <a:ext cx="560024" cy="486674"/>
            <a:chOff x="2400891" y="1170353"/>
            <a:chExt cx="560024" cy="486674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317884B6-9C14-584A-BD80-7867BBAFE282}"/>
                </a:ext>
              </a:extLst>
            </p:cNvPr>
            <p:cNvSpPr/>
            <p:nvPr/>
          </p:nvSpPr>
          <p:spPr>
            <a:xfrm>
              <a:off x="2400891" y="1170353"/>
              <a:ext cx="560024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3149CD1-6928-FE4C-BE79-2D111E80AAC1}"/>
                </a:ext>
              </a:extLst>
            </p:cNvPr>
            <p:cNvSpPr txBox="1"/>
            <p:nvPr/>
          </p:nvSpPr>
          <p:spPr>
            <a:xfrm>
              <a:off x="2478263" y="1246359"/>
              <a:ext cx="4052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FD0BFA3B-95CF-CB4D-B55F-E15F7CF915AD}"/>
              </a:ext>
            </a:extLst>
          </p:cNvPr>
          <p:cNvGrpSpPr/>
          <p:nvPr/>
        </p:nvGrpSpPr>
        <p:grpSpPr>
          <a:xfrm>
            <a:off x="3223250" y="2243575"/>
            <a:ext cx="560024" cy="486674"/>
            <a:chOff x="2400891" y="1170353"/>
            <a:chExt cx="560024" cy="486674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0BD151E4-0195-B247-9B5C-C7C3AF658670}"/>
                </a:ext>
              </a:extLst>
            </p:cNvPr>
            <p:cNvSpPr/>
            <p:nvPr/>
          </p:nvSpPr>
          <p:spPr>
            <a:xfrm>
              <a:off x="2400891" y="1170353"/>
              <a:ext cx="560024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BFBADD8-2271-B24A-96DF-B71B6C67D9C7}"/>
                </a:ext>
              </a:extLst>
            </p:cNvPr>
            <p:cNvSpPr txBox="1"/>
            <p:nvPr/>
          </p:nvSpPr>
          <p:spPr>
            <a:xfrm>
              <a:off x="2478263" y="1246359"/>
              <a:ext cx="4052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4</a:t>
              </a:r>
              <a:endParaRPr kumimoji="1" lang="ko-Kore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0DCEE5FD-2D45-1C42-92D6-D4573F2B0C69}"/>
              </a:ext>
            </a:extLst>
          </p:cNvPr>
          <p:cNvGrpSpPr/>
          <p:nvPr/>
        </p:nvGrpSpPr>
        <p:grpSpPr>
          <a:xfrm>
            <a:off x="3783274" y="2243575"/>
            <a:ext cx="560024" cy="486674"/>
            <a:chOff x="2400891" y="1170353"/>
            <a:chExt cx="560024" cy="486674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B87DF90B-ACF3-154F-9080-3EC08C094D78}"/>
                </a:ext>
              </a:extLst>
            </p:cNvPr>
            <p:cNvSpPr/>
            <p:nvPr/>
          </p:nvSpPr>
          <p:spPr>
            <a:xfrm>
              <a:off x="2400891" y="1170353"/>
              <a:ext cx="560024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8EE8D6A-94D9-2743-9E02-0CB8D582B3DE}"/>
                </a:ext>
              </a:extLst>
            </p:cNvPr>
            <p:cNvSpPr txBox="1"/>
            <p:nvPr/>
          </p:nvSpPr>
          <p:spPr>
            <a:xfrm>
              <a:off x="2478263" y="1246359"/>
              <a:ext cx="4052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5</a:t>
              </a:r>
              <a:endParaRPr kumimoji="1" lang="ko-Kore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D272AE1-27DF-7041-90FD-0E060D631350}"/>
              </a:ext>
            </a:extLst>
          </p:cNvPr>
          <p:cNvSpPr/>
          <p:nvPr/>
        </p:nvSpPr>
        <p:spPr>
          <a:xfrm>
            <a:off x="4343298" y="2243575"/>
            <a:ext cx="560024" cy="48667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E6F3ABE-46DA-034C-BD4A-2864799EE47A}"/>
              </a:ext>
            </a:extLst>
          </p:cNvPr>
          <p:cNvSpPr/>
          <p:nvPr/>
        </p:nvSpPr>
        <p:spPr>
          <a:xfrm>
            <a:off x="435429" y="2243575"/>
            <a:ext cx="1107749" cy="48667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5A0B7AA-8AC8-DC4B-A7EC-BBFCF23C108A}"/>
              </a:ext>
            </a:extLst>
          </p:cNvPr>
          <p:cNvSpPr txBox="1"/>
          <p:nvPr/>
        </p:nvSpPr>
        <p:spPr>
          <a:xfrm>
            <a:off x="538231" y="2319581"/>
            <a:ext cx="927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108EA62-A085-7E49-824B-9C2200EA1F04}"/>
              </a:ext>
            </a:extLst>
          </p:cNvPr>
          <p:cNvSpPr txBox="1"/>
          <p:nvPr/>
        </p:nvSpPr>
        <p:spPr>
          <a:xfrm>
            <a:off x="2276810" y="1867018"/>
            <a:ext cx="927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140A0338-44A5-BB4F-B807-165C06A0E7C3}"/>
              </a:ext>
            </a:extLst>
          </p:cNvPr>
          <p:cNvSpPr txBox="1"/>
          <p:nvPr/>
        </p:nvSpPr>
        <p:spPr>
          <a:xfrm>
            <a:off x="2276809" y="1473476"/>
            <a:ext cx="927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64CA940E-4AA4-AC45-861D-2B0C78FA93EA}"/>
              </a:ext>
            </a:extLst>
          </p:cNvPr>
          <p:cNvCxnSpPr>
            <a:cxnSpLocks/>
            <a:endCxn id="103" idx="1"/>
          </p:cNvCxnSpPr>
          <p:nvPr/>
        </p:nvCxnSpPr>
        <p:spPr>
          <a:xfrm>
            <a:off x="4903322" y="2496173"/>
            <a:ext cx="1205478" cy="983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꺾인 연결선[E] 135">
            <a:extLst>
              <a:ext uri="{FF2B5EF4-FFF2-40B4-BE49-F238E27FC236}">
                <a16:creationId xmlns:a16="http://schemas.microsoft.com/office/drawing/2014/main" id="{919BDDCF-92B5-2646-888C-D4B4351AF5BF}"/>
              </a:ext>
            </a:extLst>
          </p:cNvPr>
          <p:cNvCxnSpPr>
            <a:cxnSpLocks/>
            <a:stCxn id="103" idx="2"/>
          </p:cNvCxnSpPr>
          <p:nvPr/>
        </p:nvCxnSpPr>
        <p:spPr>
          <a:xfrm rot="5400000">
            <a:off x="5867127" y="2107731"/>
            <a:ext cx="252600" cy="1425368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39D20BFA-E1CD-3F49-89D9-A83F41299799}"/>
              </a:ext>
            </a:extLst>
          </p:cNvPr>
          <p:cNvSpPr txBox="1"/>
          <p:nvPr/>
        </p:nvSpPr>
        <p:spPr>
          <a:xfrm>
            <a:off x="5168425" y="2179390"/>
            <a:ext cx="927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poll()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9425210-85CD-6740-A64A-31B3ADB357C8}"/>
              </a:ext>
            </a:extLst>
          </p:cNvPr>
          <p:cNvSpPr txBox="1"/>
          <p:nvPr/>
        </p:nvSpPr>
        <p:spPr>
          <a:xfrm>
            <a:off x="5572673" y="2959535"/>
            <a:ext cx="927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commit()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3393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B2BC6415-1F8F-6E46-A784-4F7E4F5842F9}"/>
              </a:ext>
            </a:extLst>
          </p:cNvPr>
          <p:cNvSpPr/>
          <p:nvPr/>
        </p:nvSpPr>
        <p:spPr>
          <a:xfrm>
            <a:off x="2296608" y="1469571"/>
            <a:ext cx="5639078" cy="246017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666157F-51F7-B849-B963-136A37E95E35}"/>
              </a:ext>
            </a:extLst>
          </p:cNvPr>
          <p:cNvSpPr/>
          <p:nvPr/>
        </p:nvSpPr>
        <p:spPr>
          <a:xfrm>
            <a:off x="2586225" y="1657323"/>
            <a:ext cx="2252136" cy="1336248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D25166-6BEE-1247-BD6D-C048413FEFB5}"/>
              </a:ext>
            </a:extLst>
          </p:cNvPr>
          <p:cNvSpPr txBox="1"/>
          <p:nvPr/>
        </p:nvSpPr>
        <p:spPr>
          <a:xfrm>
            <a:off x="3248505" y="1667889"/>
            <a:ext cx="927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Fetcher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98AF782-A522-C343-AD64-5AC3E8497482}"/>
              </a:ext>
            </a:extLst>
          </p:cNvPr>
          <p:cNvSpPr/>
          <p:nvPr/>
        </p:nvSpPr>
        <p:spPr>
          <a:xfrm>
            <a:off x="2731032" y="2123741"/>
            <a:ext cx="1797425" cy="61946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78AF9E4-5AEE-2E4E-B923-FE294F107EEF}"/>
              </a:ext>
            </a:extLst>
          </p:cNvPr>
          <p:cNvSpPr/>
          <p:nvPr/>
        </p:nvSpPr>
        <p:spPr>
          <a:xfrm>
            <a:off x="2813579" y="2228428"/>
            <a:ext cx="1797425" cy="61946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9E1981-AD73-CB4C-9816-D4728EFCEC45}"/>
              </a:ext>
            </a:extLst>
          </p:cNvPr>
          <p:cNvSpPr txBox="1"/>
          <p:nvPr/>
        </p:nvSpPr>
        <p:spPr>
          <a:xfrm>
            <a:off x="2813579" y="2399658"/>
            <a:ext cx="1797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completedFetches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DDD7876-CA74-2F4E-BA1D-7BC7C86EF77A}"/>
              </a:ext>
            </a:extLst>
          </p:cNvPr>
          <p:cNvGrpSpPr/>
          <p:nvPr/>
        </p:nvGrpSpPr>
        <p:grpSpPr>
          <a:xfrm>
            <a:off x="5954848" y="2144260"/>
            <a:ext cx="1797425" cy="362373"/>
            <a:chOff x="5246230" y="2347870"/>
            <a:chExt cx="1797425" cy="362373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7CCADD7-B5B2-6348-A5EE-31B2AE1B4092}"/>
                </a:ext>
              </a:extLst>
            </p:cNvPr>
            <p:cNvSpPr/>
            <p:nvPr/>
          </p:nvSpPr>
          <p:spPr>
            <a:xfrm>
              <a:off x="5246230" y="2347870"/>
              <a:ext cx="1797425" cy="36237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DDE3BD-4E16-8847-A2A1-CA570FF985E9}"/>
                </a:ext>
              </a:extLst>
            </p:cNvPr>
            <p:cNvSpPr txBox="1"/>
            <p:nvPr/>
          </p:nvSpPr>
          <p:spPr>
            <a:xfrm>
              <a:off x="5246230" y="2390558"/>
              <a:ext cx="17974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ConsumerRecords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D002AFA-E460-8046-B004-7404C6F67519}"/>
              </a:ext>
            </a:extLst>
          </p:cNvPr>
          <p:cNvCxnSpPr>
            <a:cxnSpLocks/>
            <a:stCxn id="34" idx="3"/>
            <a:endCxn id="40" idx="1"/>
          </p:cNvCxnSpPr>
          <p:nvPr/>
        </p:nvCxnSpPr>
        <p:spPr>
          <a:xfrm>
            <a:off x="4838361" y="2325447"/>
            <a:ext cx="1116487" cy="1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B5EFBCF-4FB4-1A44-A3A1-9BAE31EAC201}"/>
              </a:ext>
            </a:extLst>
          </p:cNvPr>
          <p:cNvSpPr txBox="1"/>
          <p:nvPr/>
        </p:nvSpPr>
        <p:spPr>
          <a:xfrm>
            <a:off x="4983168" y="2005760"/>
            <a:ext cx="927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poll()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AC8712D-95B5-2840-8F53-F02A5DCBAC33}"/>
              </a:ext>
            </a:extLst>
          </p:cNvPr>
          <p:cNvSpPr txBox="1"/>
          <p:nvPr/>
        </p:nvSpPr>
        <p:spPr>
          <a:xfrm>
            <a:off x="4060371" y="3429000"/>
            <a:ext cx="2389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애플리케이션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0C95953-500E-8643-9971-B13DC642D906}"/>
              </a:ext>
            </a:extLst>
          </p:cNvPr>
          <p:cNvSpPr/>
          <p:nvPr/>
        </p:nvSpPr>
        <p:spPr>
          <a:xfrm>
            <a:off x="574030" y="2076423"/>
            <a:ext cx="1068547" cy="9508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B351322-27B6-0949-A0EE-4ABADF056A63}"/>
              </a:ext>
            </a:extLst>
          </p:cNvPr>
          <p:cNvSpPr txBox="1"/>
          <p:nvPr/>
        </p:nvSpPr>
        <p:spPr>
          <a:xfrm>
            <a:off x="459092" y="2281643"/>
            <a:ext cx="13285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카프카 클러스터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EE56E24-A3B0-074D-AC07-55C0520A4A4C}"/>
              </a:ext>
            </a:extLst>
          </p:cNvPr>
          <p:cNvCxnSpPr>
            <a:cxnSpLocks/>
          </p:cNvCxnSpPr>
          <p:nvPr/>
        </p:nvCxnSpPr>
        <p:spPr>
          <a:xfrm>
            <a:off x="1642577" y="2551839"/>
            <a:ext cx="943645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255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F0C95953-500E-8643-9971-B13DC642D906}"/>
              </a:ext>
            </a:extLst>
          </p:cNvPr>
          <p:cNvSpPr/>
          <p:nvPr/>
        </p:nvSpPr>
        <p:spPr>
          <a:xfrm>
            <a:off x="1967400" y="996850"/>
            <a:ext cx="1439828" cy="42917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B351322-27B6-0949-A0EE-4ABADF056A63}"/>
              </a:ext>
            </a:extLst>
          </p:cNvPr>
          <p:cNvSpPr txBox="1"/>
          <p:nvPr/>
        </p:nvSpPr>
        <p:spPr>
          <a:xfrm>
            <a:off x="2023017" y="1066526"/>
            <a:ext cx="1328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프로듀서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EE56E24-A3B0-074D-AC07-55C0520A4A4C}"/>
              </a:ext>
            </a:extLst>
          </p:cNvPr>
          <p:cNvCxnSpPr>
            <a:cxnSpLocks/>
            <a:stCxn id="47" idx="3"/>
            <a:endCxn id="17" idx="1"/>
          </p:cNvCxnSpPr>
          <p:nvPr/>
        </p:nvCxnSpPr>
        <p:spPr>
          <a:xfrm>
            <a:off x="3407228" y="1211439"/>
            <a:ext cx="949586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26FD46D-A793-164C-8633-6063EA7D6CA1}"/>
              </a:ext>
            </a:extLst>
          </p:cNvPr>
          <p:cNvSpPr/>
          <p:nvPr/>
        </p:nvSpPr>
        <p:spPr>
          <a:xfrm>
            <a:off x="4356814" y="996850"/>
            <a:ext cx="1439828" cy="42917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053174-206E-BC40-AAC0-2E19376D3F7E}"/>
              </a:ext>
            </a:extLst>
          </p:cNvPr>
          <p:cNvSpPr txBox="1"/>
          <p:nvPr/>
        </p:nvSpPr>
        <p:spPr>
          <a:xfrm>
            <a:off x="4412431" y="1066526"/>
            <a:ext cx="1328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카프카 클러스터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AC13345-DF8E-4B45-98E2-EFE8E8A5B80B}"/>
              </a:ext>
            </a:extLst>
          </p:cNvPr>
          <p:cNvSpPr/>
          <p:nvPr/>
        </p:nvSpPr>
        <p:spPr>
          <a:xfrm>
            <a:off x="6746228" y="996850"/>
            <a:ext cx="1439828" cy="42917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101D53-B969-1B4D-9C1D-42C4DCD24E1C}"/>
              </a:ext>
            </a:extLst>
          </p:cNvPr>
          <p:cNvSpPr txBox="1"/>
          <p:nvPr/>
        </p:nvSpPr>
        <p:spPr>
          <a:xfrm>
            <a:off x="6801845" y="1066526"/>
            <a:ext cx="1328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A83B743-7EEE-4343-8AF7-28449A65EAD3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>
            <a:off x="5796642" y="1211439"/>
            <a:ext cx="949586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53AB5CD-7624-114B-B53C-1F06C1F962AD}"/>
              </a:ext>
            </a:extLst>
          </p:cNvPr>
          <p:cNvSpPr/>
          <p:nvPr/>
        </p:nvSpPr>
        <p:spPr>
          <a:xfrm>
            <a:off x="4254587" y="1878593"/>
            <a:ext cx="1699899" cy="42917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1E3CEE-0DDE-5F49-BD17-745FB2D2961F}"/>
              </a:ext>
            </a:extLst>
          </p:cNvPr>
          <p:cNvSpPr txBox="1"/>
          <p:nvPr/>
        </p:nvSpPr>
        <p:spPr>
          <a:xfrm>
            <a:off x="4305700" y="1960821"/>
            <a:ext cx="1542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스트림즈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애플리케이션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84E70D2-C014-1545-8205-F0D63257AA9C}"/>
              </a:ext>
            </a:extLst>
          </p:cNvPr>
          <p:cNvCxnSpPr>
            <a:cxnSpLocks/>
          </p:cNvCxnSpPr>
          <p:nvPr/>
        </p:nvCxnSpPr>
        <p:spPr>
          <a:xfrm>
            <a:off x="5040086" y="1426027"/>
            <a:ext cx="0" cy="45256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3A87425-A945-3941-A26C-8B414DA55418}"/>
              </a:ext>
            </a:extLst>
          </p:cNvPr>
          <p:cNvCxnSpPr>
            <a:cxnSpLocks/>
          </p:cNvCxnSpPr>
          <p:nvPr/>
        </p:nvCxnSpPr>
        <p:spPr>
          <a:xfrm flipH="1" flipV="1">
            <a:off x="5214255" y="1437722"/>
            <a:ext cx="1" cy="440871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80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F0C95953-500E-8643-9971-B13DC642D906}"/>
              </a:ext>
            </a:extLst>
          </p:cNvPr>
          <p:cNvSpPr/>
          <p:nvPr/>
        </p:nvSpPr>
        <p:spPr>
          <a:xfrm>
            <a:off x="1967400" y="996850"/>
            <a:ext cx="5347800" cy="74486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B351322-27B6-0949-A0EE-4ABADF056A63}"/>
              </a:ext>
            </a:extLst>
          </p:cNvPr>
          <p:cNvSpPr txBox="1"/>
          <p:nvPr/>
        </p:nvSpPr>
        <p:spPr>
          <a:xfrm>
            <a:off x="2043600" y="1107672"/>
            <a:ext cx="1328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프로듀서</a:t>
            </a:r>
            <a:endParaRPr kumimoji="1" lang="en-US" altLang="ko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전송 </a:t>
            </a:r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데이터량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277D00-18B2-F64C-A7D9-89BA4FF4DF58}"/>
              </a:ext>
            </a:extLst>
          </p:cNvPr>
          <p:cNvSpPr txBox="1"/>
          <p:nvPr/>
        </p:nvSpPr>
        <p:spPr>
          <a:xfrm>
            <a:off x="3977002" y="1107672"/>
            <a:ext cx="1328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endParaRPr kumimoji="1" lang="en-US" altLang="ko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데이터 처리량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8D91F3-37EA-F04B-9D51-B418FC1400DB}"/>
              </a:ext>
            </a:extLst>
          </p:cNvPr>
          <p:cNvSpPr txBox="1"/>
          <p:nvPr/>
        </p:nvSpPr>
        <p:spPr>
          <a:xfrm>
            <a:off x="5910404" y="1215393"/>
            <a:ext cx="1328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개수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3BE9B4-F0BA-7544-8391-C129D03F5B22}"/>
              </a:ext>
            </a:extLst>
          </p:cNvPr>
          <p:cNvSpPr txBox="1"/>
          <p:nvPr/>
        </p:nvSpPr>
        <p:spPr>
          <a:xfrm>
            <a:off x="3483420" y="1107672"/>
            <a:ext cx="431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</a:t>
            </a:r>
            <a:endParaRPr kumimoji="1" lang="ko-Kore-KR" altLang="en-US" sz="2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476AD5-A8D8-2A42-959E-F47DC42F88D4}"/>
              </a:ext>
            </a:extLst>
          </p:cNvPr>
          <p:cNvSpPr txBox="1"/>
          <p:nvPr/>
        </p:nvSpPr>
        <p:spPr>
          <a:xfrm>
            <a:off x="5478422" y="1153838"/>
            <a:ext cx="431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x</a:t>
            </a:r>
            <a:endParaRPr kumimoji="1" lang="ko-Kore-KR" altLang="en-US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E528AED-6965-E444-8E6A-C282A9064B84}"/>
              </a:ext>
            </a:extLst>
          </p:cNvPr>
          <p:cNvSpPr/>
          <p:nvPr/>
        </p:nvSpPr>
        <p:spPr>
          <a:xfrm>
            <a:off x="2362201" y="2611731"/>
            <a:ext cx="1553202" cy="258075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C760E54-46C3-1A45-B1AB-8419C7EDECA6}"/>
              </a:ext>
            </a:extLst>
          </p:cNvPr>
          <p:cNvSpPr/>
          <p:nvPr/>
        </p:nvSpPr>
        <p:spPr>
          <a:xfrm>
            <a:off x="2504676" y="3131252"/>
            <a:ext cx="1301866" cy="197807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45CA63-B9F2-3949-AB95-D3089055F147}"/>
              </a:ext>
            </a:extLst>
          </p:cNvPr>
          <p:cNvSpPr txBox="1"/>
          <p:nvPr/>
        </p:nvSpPr>
        <p:spPr>
          <a:xfrm>
            <a:off x="2504676" y="2711174"/>
            <a:ext cx="1301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카프카 클러스터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87CF2C32-177A-7D44-9483-9BB6915336CE}"/>
              </a:ext>
            </a:extLst>
          </p:cNvPr>
          <p:cNvGrpSpPr/>
          <p:nvPr/>
        </p:nvGrpSpPr>
        <p:grpSpPr>
          <a:xfrm>
            <a:off x="2631497" y="3230793"/>
            <a:ext cx="1048222" cy="338554"/>
            <a:chOff x="1407052" y="1578492"/>
            <a:chExt cx="1048222" cy="338554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6DD2415-3442-614E-9697-3C6334691BC5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643C602-8994-8748-B3CC-02650C726A49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1A1D6CE-2816-C14F-88E4-7FF55FF78D11}"/>
              </a:ext>
            </a:extLst>
          </p:cNvPr>
          <p:cNvCxnSpPr>
            <a:cxnSpLocks/>
            <a:stCxn id="46" idx="3"/>
            <a:endCxn id="30" idx="1"/>
          </p:cNvCxnSpPr>
          <p:nvPr/>
        </p:nvCxnSpPr>
        <p:spPr>
          <a:xfrm flipV="1">
            <a:off x="1704426" y="3400070"/>
            <a:ext cx="927071" cy="1504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B23B35E-93C3-5045-8BC0-FF887AEB253E}"/>
              </a:ext>
            </a:extLst>
          </p:cNvPr>
          <p:cNvGrpSpPr/>
          <p:nvPr/>
        </p:nvGrpSpPr>
        <p:grpSpPr>
          <a:xfrm>
            <a:off x="2631497" y="3654355"/>
            <a:ext cx="1048222" cy="338554"/>
            <a:chOff x="1407052" y="1578492"/>
            <a:chExt cx="1048222" cy="338554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957F7DC7-9659-F245-971D-E1F3AF2533DC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BFE924A-C5D9-DA4B-9528-A4EB52589288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522B04D-8CE5-664F-BE92-156B0721B9FE}"/>
              </a:ext>
            </a:extLst>
          </p:cNvPr>
          <p:cNvSpPr/>
          <p:nvPr/>
        </p:nvSpPr>
        <p:spPr>
          <a:xfrm>
            <a:off x="2919005" y="4801549"/>
            <a:ext cx="473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lang="ko-Kore-KR" altLang="en-US" sz="14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B6F37D3-DF78-4745-A2EA-3E9B904EE1A0}"/>
              </a:ext>
            </a:extLst>
          </p:cNvPr>
          <p:cNvSpPr/>
          <p:nvPr/>
        </p:nvSpPr>
        <p:spPr>
          <a:xfrm>
            <a:off x="747030" y="3206936"/>
            <a:ext cx="957396" cy="42917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9EE3FC5-E2C1-2344-94AC-5AFA4069F8A3}"/>
              </a:ext>
            </a:extLst>
          </p:cNvPr>
          <p:cNvSpPr txBox="1"/>
          <p:nvPr/>
        </p:nvSpPr>
        <p:spPr>
          <a:xfrm>
            <a:off x="802647" y="3276612"/>
            <a:ext cx="901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프로듀서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70707A6E-D2E7-4F43-A3ED-CF8B72F89CAD}"/>
              </a:ext>
            </a:extLst>
          </p:cNvPr>
          <p:cNvCxnSpPr>
            <a:cxnSpLocks/>
            <a:stCxn id="46" idx="3"/>
            <a:endCxn id="38" idx="1"/>
          </p:cNvCxnSpPr>
          <p:nvPr/>
        </p:nvCxnSpPr>
        <p:spPr>
          <a:xfrm>
            <a:off x="1704426" y="3415112"/>
            <a:ext cx="927071" cy="40852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06865BD-0532-6C42-A7DB-834D7A48389C}"/>
              </a:ext>
            </a:extLst>
          </p:cNvPr>
          <p:cNvSpPr txBox="1"/>
          <p:nvPr/>
        </p:nvSpPr>
        <p:spPr>
          <a:xfrm>
            <a:off x="802647" y="2764547"/>
            <a:ext cx="11614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{“</a:t>
            </a:r>
            <a:r>
              <a:rPr kumimoji="1" lang="en-US" altLang="ko-KR" sz="105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seoul</a:t>
            </a:r>
            <a:r>
              <a:rPr kumimoji="1" lang="en-US" altLang="ko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”, 1}</a:t>
            </a:r>
            <a:endParaRPr kumimoji="1" lang="ko-Kore-KR" altLang="en-US" sz="10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A87B8F-3425-F642-9957-4B916472010F}"/>
              </a:ext>
            </a:extLst>
          </p:cNvPr>
          <p:cNvSpPr txBox="1"/>
          <p:nvPr/>
        </p:nvSpPr>
        <p:spPr>
          <a:xfrm>
            <a:off x="1001717" y="3941841"/>
            <a:ext cx="11614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{“</a:t>
            </a:r>
            <a:r>
              <a:rPr kumimoji="1" lang="en-US" altLang="ko-KR" sz="105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jeju</a:t>
            </a:r>
            <a:r>
              <a:rPr kumimoji="1" lang="en-US" altLang="ko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”, 3}</a:t>
            </a:r>
            <a:endParaRPr kumimoji="1" lang="ko-Kore-KR" altLang="en-US" sz="10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9FC2D96-E711-9B4C-9E25-262DA0CF5FCC}"/>
              </a:ext>
            </a:extLst>
          </p:cNvPr>
          <p:cNvCxnSpPr>
            <a:cxnSpLocks/>
          </p:cNvCxnSpPr>
          <p:nvPr/>
        </p:nvCxnSpPr>
        <p:spPr>
          <a:xfrm flipH="1">
            <a:off x="1881620" y="3619372"/>
            <a:ext cx="270895" cy="340943"/>
          </a:xfrm>
          <a:prstGeom prst="straightConnector1">
            <a:avLst/>
          </a:prstGeom>
          <a:ln w="9525">
            <a:solidFill>
              <a:srgbClr val="5DA2C5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275E199-91E1-D243-92E9-1AAFF866DA90}"/>
              </a:ext>
            </a:extLst>
          </p:cNvPr>
          <p:cNvCxnSpPr>
            <a:cxnSpLocks/>
          </p:cNvCxnSpPr>
          <p:nvPr/>
        </p:nvCxnSpPr>
        <p:spPr>
          <a:xfrm flipH="1" flipV="1">
            <a:off x="1797531" y="3018951"/>
            <a:ext cx="365600" cy="357285"/>
          </a:xfrm>
          <a:prstGeom prst="straightConnector1">
            <a:avLst/>
          </a:prstGeom>
          <a:ln w="9525">
            <a:solidFill>
              <a:srgbClr val="5DA2C5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7A02AE8-2FA9-6248-95B1-F9EBB0D34DCC}"/>
              </a:ext>
            </a:extLst>
          </p:cNvPr>
          <p:cNvSpPr/>
          <p:nvPr/>
        </p:nvSpPr>
        <p:spPr>
          <a:xfrm>
            <a:off x="6357258" y="2611731"/>
            <a:ext cx="1553202" cy="258075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8490395-B4ED-9140-8E81-630E3F0F0156}"/>
              </a:ext>
            </a:extLst>
          </p:cNvPr>
          <p:cNvSpPr/>
          <p:nvPr/>
        </p:nvSpPr>
        <p:spPr>
          <a:xfrm>
            <a:off x="6499733" y="3131252"/>
            <a:ext cx="1301866" cy="197807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B6D5659-E7E0-F342-87A1-7311D41E7120}"/>
              </a:ext>
            </a:extLst>
          </p:cNvPr>
          <p:cNvSpPr txBox="1"/>
          <p:nvPr/>
        </p:nvSpPr>
        <p:spPr>
          <a:xfrm>
            <a:off x="6499733" y="2711174"/>
            <a:ext cx="1301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카프카 클러스터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DA292E7C-0E74-7D4A-8836-23DEED557339}"/>
              </a:ext>
            </a:extLst>
          </p:cNvPr>
          <p:cNvGrpSpPr/>
          <p:nvPr/>
        </p:nvGrpSpPr>
        <p:grpSpPr>
          <a:xfrm>
            <a:off x="6626554" y="3230793"/>
            <a:ext cx="1048222" cy="338554"/>
            <a:chOff x="1407052" y="1578492"/>
            <a:chExt cx="1048222" cy="338554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7184457-0B02-A544-952F-9B7265B149D5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66C55B9-D4E7-B84B-ACDE-65FE1EA2C226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CCD80C9D-EFB9-3640-97DA-23D9FEC6E5C2}"/>
              </a:ext>
            </a:extLst>
          </p:cNvPr>
          <p:cNvCxnSpPr>
            <a:cxnSpLocks/>
            <a:stCxn id="67" idx="3"/>
            <a:endCxn id="59" idx="1"/>
          </p:cNvCxnSpPr>
          <p:nvPr/>
        </p:nvCxnSpPr>
        <p:spPr>
          <a:xfrm flipV="1">
            <a:off x="5699483" y="3400070"/>
            <a:ext cx="927071" cy="1504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F43A281C-C24E-AC4F-9BDD-33EB24851423}"/>
              </a:ext>
            </a:extLst>
          </p:cNvPr>
          <p:cNvGrpSpPr/>
          <p:nvPr/>
        </p:nvGrpSpPr>
        <p:grpSpPr>
          <a:xfrm>
            <a:off x="6626554" y="3654355"/>
            <a:ext cx="1048222" cy="338554"/>
            <a:chOff x="1407052" y="1578492"/>
            <a:chExt cx="1048222" cy="338554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193DEBA3-4455-CE42-B6E8-D3DF9190B890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6F42076-361A-CA48-831B-EA4BE9D36C3C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1CD03CF-738E-5442-8EE8-A08F9D165E0E}"/>
              </a:ext>
            </a:extLst>
          </p:cNvPr>
          <p:cNvSpPr/>
          <p:nvPr/>
        </p:nvSpPr>
        <p:spPr>
          <a:xfrm>
            <a:off x="6914062" y="4801549"/>
            <a:ext cx="473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lang="ko-Kore-KR" altLang="en-US" sz="14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A8183E8-A2F2-E845-9A00-DA94C6BA6EF1}"/>
              </a:ext>
            </a:extLst>
          </p:cNvPr>
          <p:cNvSpPr/>
          <p:nvPr/>
        </p:nvSpPr>
        <p:spPr>
          <a:xfrm>
            <a:off x="4742087" y="3206936"/>
            <a:ext cx="957396" cy="42917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0E12265-4CE8-A347-A7BD-6891BBC67A15}"/>
              </a:ext>
            </a:extLst>
          </p:cNvPr>
          <p:cNvSpPr txBox="1"/>
          <p:nvPr/>
        </p:nvSpPr>
        <p:spPr>
          <a:xfrm>
            <a:off x="4797704" y="3276612"/>
            <a:ext cx="901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프로듀서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1707D822-A3B5-EA4F-B7E5-64C3A0F3F818}"/>
              </a:ext>
            </a:extLst>
          </p:cNvPr>
          <p:cNvCxnSpPr>
            <a:cxnSpLocks/>
            <a:stCxn id="67" idx="3"/>
            <a:endCxn id="63" idx="1"/>
          </p:cNvCxnSpPr>
          <p:nvPr/>
        </p:nvCxnSpPr>
        <p:spPr>
          <a:xfrm>
            <a:off x="5699483" y="3415112"/>
            <a:ext cx="927071" cy="40852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883E6F29-4F9C-3B40-815D-D78E94C94095}"/>
              </a:ext>
            </a:extLst>
          </p:cNvPr>
          <p:cNvSpPr txBox="1"/>
          <p:nvPr/>
        </p:nvSpPr>
        <p:spPr>
          <a:xfrm>
            <a:off x="4737621" y="3939753"/>
            <a:ext cx="11614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{“</a:t>
            </a:r>
            <a:r>
              <a:rPr kumimoji="1" lang="en-US" altLang="ko-KR" sz="105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seoul</a:t>
            </a:r>
            <a:r>
              <a:rPr kumimoji="1" lang="en-US" altLang="ko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”, 1}</a:t>
            </a:r>
            <a:endParaRPr kumimoji="1" lang="ko-Kore-KR" altLang="en-US" sz="10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0D8EF50-D213-0849-B070-41EA271E8D89}"/>
              </a:ext>
            </a:extLst>
          </p:cNvPr>
          <p:cNvSpPr txBox="1"/>
          <p:nvPr/>
        </p:nvSpPr>
        <p:spPr>
          <a:xfrm>
            <a:off x="4793071" y="4172589"/>
            <a:ext cx="11614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{“</a:t>
            </a:r>
            <a:r>
              <a:rPr kumimoji="1" lang="en-US" altLang="ko-KR" sz="105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jeju</a:t>
            </a:r>
            <a:r>
              <a:rPr kumimoji="1" lang="en-US" altLang="ko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”, 3}</a:t>
            </a:r>
            <a:endParaRPr kumimoji="1" lang="ko-Kore-KR" altLang="en-US" sz="10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FDF09306-FFB0-B34E-99B8-6A2FCB9F65F3}"/>
              </a:ext>
            </a:extLst>
          </p:cNvPr>
          <p:cNvCxnSpPr>
            <a:cxnSpLocks/>
          </p:cNvCxnSpPr>
          <p:nvPr/>
        </p:nvCxnSpPr>
        <p:spPr>
          <a:xfrm flipH="1">
            <a:off x="5783573" y="3821815"/>
            <a:ext cx="379445" cy="138500"/>
          </a:xfrm>
          <a:prstGeom prst="straightConnector1">
            <a:avLst/>
          </a:prstGeom>
          <a:ln w="9525">
            <a:solidFill>
              <a:srgbClr val="5DA2C5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3594F9C-C3D6-4B4E-8489-CFE7BAA5960B}"/>
              </a:ext>
            </a:extLst>
          </p:cNvPr>
          <p:cNvCxnSpPr>
            <a:cxnSpLocks/>
          </p:cNvCxnSpPr>
          <p:nvPr/>
        </p:nvCxnSpPr>
        <p:spPr>
          <a:xfrm flipH="1">
            <a:off x="5783573" y="3823632"/>
            <a:ext cx="379445" cy="493853"/>
          </a:xfrm>
          <a:prstGeom prst="straightConnector1">
            <a:avLst/>
          </a:prstGeom>
          <a:ln w="9525">
            <a:solidFill>
              <a:srgbClr val="5DA2C5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A3B08217-DE7A-DB45-B812-66A71F79D54A}"/>
              </a:ext>
            </a:extLst>
          </p:cNvPr>
          <p:cNvGrpSpPr/>
          <p:nvPr/>
        </p:nvGrpSpPr>
        <p:grpSpPr>
          <a:xfrm>
            <a:off x="6626554" y="4068216"/>
            <a:ext cx="1048222" cy="338554"/>
            <a:chOff x="1407052" y="1578492"/>
            <a:chExt cx="1048222" cy="338554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B8B05464-1CCE-194C-94B0-DB1A4B37ED66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1D7B60E-DC57-064F-8C1B-C659AF60BD16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569BDB2-C8A0-9341-908E-B79F026B8E3F}"/>
              </a:ext>
            </a:extLst>
          </p:cNvPr>
          <p:cNvCxnSpPr>
            <a:cxnSpLocks/>
            <a:stCxn id="67" idx="3"/>
            <a:endCxn id="74" idx="1"/>
          </p:cNvCxnSpPr>
          <p:nvPr/>
        </p:nvCxnSpPr>
        <p:spPr>
          <a:xfrm>
            <a:off x="5699483" y="3415112"/>
            <a:ext cx="927071" cy="822381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990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>
            <a:extLst>
              <a:ext uri="{FF2B5EF4-FFF2-40B4-BE49-F238E27FC236}">
                <a16:creationId xmlns:a16="http://schemas.microsoft.com/office/drawing/2014/main" id="{F7A02AE8-2FA9-6248-95B1-F9EBB0D34DCC}"/>
              </a:ext>
            </a:extLst>
          </p:cNvPr>
          <p:cNvSpPr/>
          <p:nvPr/>
        </p:nvSpPr>
        <p:spPr>
          <a:xfrm>
            <a:off x="1349830" y="678998"/>
            <a:ext cx="5693228" cy="258075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8490395-B4ED-9140-8E81-630E3F0F0156}"/>
              </a:ext>
            </a:extLst>
          </p:cNvPr>
          <p:cNvSpPr/>
          <p:nvPr/>
        </p:nvSpPr>
        <p:spPr>
          <a:xfrm>
            <a:off x="1484903" y="1167896"/>
            <a:ext cx="5438412" cy="197807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B6D5659-E7E0-F342-87A1-7311D41E7120}"/>
              </a:ext>
            </a:extLst>
          </p:cNvPr>
          <p:cNvSpPr txBox="1"/>
          <p:nvPr/>
        </p:nvSpPr>
        <p:spPr>
          <a:xfrm>
            <a:off x="3481013" y="762631"/>
            <a:ext cx="1301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카프카 클러스터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62952F1-3142-3047-96C3-00D11003DA2C}"/>
              </a:ext>
            </a:extLst>
          </p:cNvPr>
          <p:cNvSpPr/>
          <p:nvPr/>
        </p:nvSpPr>
        <p:spPr>
          <a:xfrm>
            <a:off x="2161528" y="1330424"/>
            <a:ext cx="4631158" cy="168474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F2FCE01-D5A3-A94D-9A4B-20C0F6C75B89}"/>
              </a:ext>
            </a:extLst>
          </p:cNvPr>
          <p:cNvSpPr txBox="1"/>
          <p:nvPr/>
        </p:nvSpPr>
        <p:spPr>
          <a:xfrm>
            <a:off x="1532367" y="1971495"/>
            <a:ext cx="557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21D7B66-5714-C54B-B2A7-7180CA584C2A}"/>
              </a:ext>
            </a:extLst>
          </p:cNvPr>
          <p:cNvSpPr txBox="1"/>
          <p:nvPr/>
        </p:nvSpPr>
        <p:spPr>
          <a:xfrm>
            <a:off x="2229053" y="1815487"/>
            <a:ext cx="786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E5897AA-D044-CA41-9FF9-736723BEEEA2}"/>
              </a:ext>
            </a:extLst>
          </p:cNvPr>
          <p:cNvSpPr/>
          <p:nvPr/>
        </p:nvSpPr>
        <p:spPr>
          <a:xfrm>
            <a:off x="3086613" y="1478891"/>
            <a:ext cx="1224130" cy="1057479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A2C44738-85B0-C745-821B-F4F5295458EB}"/>
              </a:ext>
            </a:extLst>
          </p:cNvPr>
          <p:cNvSpPr/>
          <p:nvPr/>
        </p:nvSpPr>
        <p:spPr>
          <a:xfrm>
            <a:off x="3239013" y="1631292"/>
            <a:ext cx="452955" cy="2628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AADA8A0-63D4-6841-AFBB-67DECC3BA656}"/>
              </a:ext>
            </a:extLst>
          </p:cNvPr>
          <p:cNvSpPr/>
          <p:nvPr/>
        </p:nvSpPr>
        <p:spPr>
          <a:xfrm>
            <a:off x="3682793" y="1631292"/>
            <a:ext cx="452955" cy="2628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3BD2F37-8E84-594F-9CC9-2338035E96A6}"/>
              </a:ext>
            </a:extLst>
          </p:cNvPr>
          <p:cNvSpPr/>
          <p:nvPr/>
        </p:nvSpPr>
        <p:spPr>
          <a:xfrm>
            <a:off x="3239013" y="1882242"/>
            <a:ext cx="452955" cy="2628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3162BF5-F2F1-364D-BD3C-F25402453842}"/>
              </a:ext>
            </a:extLst>
          </p:cNvPr>
          <p:cNvSpPr/>
          <p:nvPr/>
        </p:nvSpPr>
        <p:spPr>
          <a:xfrm>
            <a:off x="3682793" y="1882242"/>
            <a:ext cx="452955" cy="2628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B5F56E8-310F-114E-A7F8-724206961A8C}"/>
              </a:ext>
            </a:extLst>
          </p:cNvPr>
          <p:cNvSpPr/>
          <p:nvPr/>
        </p:nvSpPr>
        <p:spPr>
          <a:xfrm>
            <a:off x="3239013" y="2144078"/>
            <a:ext cx="452955" cy="2628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471044D-5CF8-C540-BE69-E5C14F2BD0C4}"/>
              </a:ext>
            </a:extLst>
          </p:cNvPr>
          <p:cNvSpPr/>
          <p:nvPr/>
        </p:nvSpPr>
        <p:spPr>
          <a:xfrm>
            <a:off x="3682793" y="2144078"/>
            <a:ext cx="452955" cy="2628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BD30868-6FD8-3947-A321-F666C2C3557F}"/>
              </a:ext>
            </a:extLst>
          </p:cNvPr>
          <p:cNvSpPr txBox="1"/>
          <p:nvPr/>
        </p:nvSpPr>
        <p:spPr>
          <a:xfrm>
            <a:off x="3299364" y="1629957"/>
            <a:ext cx="347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AEB7CF3-D13B-DA4A-97EF-0704A89EC431}"/>
              </a:ext>
            </a:extLst>
          </p:cNvPr>
          <p:cNvSpPr txBox="1"/>
          <p:nvPr/>
        </p:nvSpPr>
        <p:spPr>
          <a:xfrm>
            <a:off x="3750427" y="1629957"/>
            <a:ext cx="326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39234D7-E4C0-4046-B991-69FCDECBC6D6}"/>
              </a:ext>
            </a:extLst>
          </p:cNvPr>
          <p:cNvSpPr txBox="1"/>
          <p:nvPr/>
        </p:nvSpPr>
        <p:spPr>
          <a:xfrm>
            <a:off x="3209587" y="1877437"/>
            <a:ext cx="5521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seoul</a:t>
            </a:r>
            <a:endParaRPr kumimoji="1" lang="ko-Kore-KR" altLang="en-US" sz="11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F95EE36-9A2D-5B49-9597-691086C9D13B}"/>
              </a:ext>
            </a:extLst>
          </p:cNvPr>
          <p:cNvSpPr txBox="1"/>
          <p:nvPr/>
        </p:nvSpPr>
        <p:spPr>
          <a:xfrm>
            <a:off x="3646224" y="1877057"/>
            <a:ext cx="5221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jeju</a:t>
            </a:r>
            <a:endParaRPr kumimoji="1" lang="ko-Kore-KR" altLang="en-US" sz="11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191CF72-C47A-4B4A-8F91-0877C5B134E1}"/>
              </a:ext>
            </a:extLst>
          </p:cNvPr>
          <p:cNvSpPr txBox="1"/>
          <p:nvPr/>
        </p:nvSpPr>
        <p:spPr>
          <a:xfrm>
            <a:off x="3263659" y="2141591"/>
            <a:ext cx="443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20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0481007-7D4F-5B43-8157-69C777509BEC}"/>
              </a:ext>
            </a:extLst>
          </p:cNvPr>
          <p:cNvSpPr txBox="1"/>
          <p:nvPr/>
        </p:nvSpPr>
        <p:spPr>
          <a:xfrm>
            <a:off x="3700652" y="2129901"/>
            <a:ext cx="379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12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29970C3B-E39B-3844-9868-78F686DFD2A7}"/>
              </a:ext>
            </a:extLst>
          </p:cNvPr>
          <p:cNvSpPr/>
          <p:nvPr/>
        </p:nvSpPr>
        <p:spPr>
          <a:xfrm>
            <a:off x="3318089" y="2628246"/>
            <a:ext cx="7611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00.log</a:t>
            </a:r>
            <a:endParaRPr lang="ko-Kore-KR" altLang="en-US" sz="1400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CEAC30DF-BF35-B444-9640-9633A7E529EB}"/>
              </a:ext>
            </a:extLst>
          </p:cNvPr>
          <p:cNvSpPr/>
          <p:nvPr/>
        </p:nvSpPr>
        <p:spPr>
          <a:xfrm>
            <a:off x="4497125" y="1478891"/>
            <a:ext cx="1224130" cy="1057479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ABD09CAA-4C6C-8C49-AE29-EE8EE86CFBCB}"/>
              </a:ext>
            </a:extLst>
          </p:cNvPr>
          <p:cNvSpPr/>
          <p:nvPr/>
        </p:nvSpPr>
        <p:spPr>
          <a:xfrm>
            <a:off x="4649525" y="1631292"/>
            <a:ext cx="452955" cy="2628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F90B6448-C116-2F42-B9F5-52C133E5F2A7}"/>
              </a:ext>
            </a:extLst>
          </p:cNvPr>
          <p:cNvSpPr/>
          <p:nvPr/>
        </p:nvSpPr>
        <p:spPr>
          <a:xfrm>
            <a:off x="5093305" y="1631292"/>
            <a:ext cx="452955" cy="2628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8F7875B6-D72E-6946-9367-9B43EBCA7B28}"/>
              </a:ext>
            </a:extLst>
          </p:cNvPr>
          <p:cNvSpPr/>
          <p:nvPr/>
        </p:nvSpPr>
        <p:spPr>
          <a:xfrm>
            <a:off x="4649525" y="1882242"/>
            <a:ext cx="452955" cy="2628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A485B52F-25BE-AA42-B9C5-986876D43AA0}"/>
              </a:ext>
            </a:extLst>
          </p:cNvPr>
          <p:cNvSpPr/>
          <p:nvPr/>
        </p:nvSpPr>
        <p:spPr>
          <a:xfrm>
            <a:off x="5093305" y="1882242"/>
            <a:ext cx="452955" cy="2628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0C65C841-9329-B348-831B-981677538B66}"/>
              </a:ext>
            </a:extLst>
          </p:cNvPr>
          <p:cNvSpPr/>
          <p:nvPr/>
        </p:nvSpPr>
        <p:spPr>
          <a:xfrm>
            <a:off x="4649525" y="2144078"/>
            <a:ext cx="452955" cy="2628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D93A2F45-BB93-DD47-B380-22FC8174297D}"/>
              </a:ext>
            </a:extLst>
          </p:cNvPr>
          <p:cNvSpPr/>
          <p:nvPr/>
        </p:nvSpPr>
        <p:spPr>
          <a:xfrm>
            <a:off x="5093305" y="2144078"/>
            <a:ext cx="452955" cy="2628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4A89F3A-4952-984C-96E3-B3B9AAF7B0FC}"/>
              </a:ext>
            </a:extLst>
          </p:cNvPr>
          <p:cNvSpPr txBox="1"/>
          <p:nvPr/>
        </p:nvSpPr>
        <p:spPr>
          <a:xfrm>
            <a:off x="4709876" y="1629957"/>
            <a:ext cx="347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CE3D0DA-D350-A14D-AED1-0E8EB00D0007}"/>
              </a:ext>
            </a:extLst>
          </p:cNvPr>
          <p:cNvSpPr txBox="1"/>
          <p:nvPr/>
        </p:nvSpPr>
        <p:spPr>
          <a:xfrm>
            <a:off x="5160939" y="1629957"/>
            <a:ext cx="326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9F8EB4B-3E55-F94C-B9D5-F6D13FE2D4C6}"/>
              </a:ext>
            </a:extLst>
          </p:cNvPr>
          <p:cNvSpPr txBox="1"/>
          <p:nvPr/>
        </p:nvSpPr>
        <p:spPr>
          <a:xfrm>
            <a:off x="4620099" y="1877437"/>
            <a:ext cx="5521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seoul</a:t>
            </a:r>
            <a:endParaRPr kumimoji="1" lang="ko-Kore-KR" altLang="en-US" sz="11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03D7C6D-3F67-6C47-8CCF-5D7D7D8F6A97}"/>
              </a:ext>
            </a:extLst>
          </p:cNvPr>
          <p:cNvSpPr txBox="1"/>
          <p:nvPr/>
        </p:nvSpPr>
        <p:spPr>
          <a:xfrm>
            <a:off x="5056736" y="1877057"/>
            <a:ext cx="5221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jeju</a:t>
            </a:r>
            <a:endParaRPr kumimoji="1" lang="ko-Kore-KR" altLang="en-US" sz="11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FE90B93-BF4E-B648-A4F8-171220323230}"/>
              </a:ext>
            </a:extLst>
          </p:cNvPr>
          <p:cNvSpPr txBox="1"/>
          <p:nvPr/>
        </p:nvSpPr>
        <p:spPr>
          <a:xfrm>
            <a:off x="4674171" y="2141591"/>
            <a:ext cx="443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20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F839A06-DF6D-7848-A4D3-8B04801AA971}"/>
              </a:ext>
            </a:extLst>
          </p:cNvPr>
          <p:cNvSpPr txBox="1"/>
          <p:nvPr/>
        </p:nvSpPr>
        <p:spPr>
          <a:xfrm>
            <a:off x="5111164" y="2129901"/>
            <a:ext cx="379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12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D8F9E0A8-9AC2-A241-8B1D-65742D9E873D}"/>
              </a:ext>
            </a:extLst>
          </p:cNvPr>
          <p:cNvSpPr/>
          <p:nvPr/>
        </p:nvSpPr>
        <p:spPr>
          <a:xfrm>
            <a:off x="5907637" y="1478891"/>
            <a:ext cx="761177" cy="1057479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6658737A-62A6-4346-BDEA-26B5AE97F5DA}"/>
              </a:ext>
            </a:extLst>
          </p:cNvPr>
          <p:cNvSpPr/>
          <p:nvPr/>
        </p:nvSpPr>
        <p:spPr>
          <a:xfrm>
            <a:off x="6060037" y="1631292"/>
            <a:ext cx="452955" cy="2628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FA554F8D-B90A-684F-9524-2507A1D134CB}"/>
              </a:ext>
            </a:extLst>
          </p:cNvPr>
          <p:cNvSpPr/>
          <p:nvPr/>
        </p:nvSpPr>
        <p:spPr>
          <a:xfrm>
            <a:off x="6060037" y="1882242"/>
            <a:ext cx="452955" cy="2628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51D19C87-A80E-474B-BF00-084035BFB33E}"/>
              </a:ext>
            </a:extLst>
          </p:cNvPr>
          <p:cNvSpPr/>
          <p:nvPr/>
        </p:nvSpPr>
        <p:spPr>
          <a:xfrm>
            <a:off x="6060037" y="2144078"/>
            <a:ext cx="452955" cy="2628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98FB2E3-F266-9D4F-BE13-EBEE9076B4BE}"/>
              </a:ext>
            </a:extLst>
          </p:cNvPr>
          <p:cNvSpPr txBox="1"/>
          <p:nvPr/>
        </p:nvSpPr>
        <p:spPr>
          <a:xfrm>
            <a:off x="6120388" y="1629957"/>
            <a:ext cx="347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9729789-8CC4-9F4B-BEAE-9FB2FEA298D2}"/>
              </a:ext>
            </a:extLst>
          </p:cNvPr>
          <p:cNvSpPr txBox="1"/>
          <p:nvPr/>
        </p:nvSpPr>
        <p:spPr>
          <a:xfrm>
            <a:off x="6030611" y="1877437"/>
            <a:ext cx="5521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seoul</a:t>
            </a:r>
            <a:endParaRPr kumimoji="1" lang="ko-Kore-KR" altLang="en-US" sz="11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553509A-4F77-5A4B-81F6-D6A8FEC2769A}"/>
              </a:ext>
            </a:extLst>
          </p:cNvPr>
          <p:cNvSpPr txBox="1"/>
          <p:nvPr/>
        </p:nvSpPr>
        <p:spPr>
          <a:xfrm>
            <a:off x="6084683" y="2141591"/>
            <a:ext cx="443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20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0545354C-B26E-0B4E-BC1A-4FE3DE614E23}"/>
              </a:ext>
            </a:extLst>
          </p:cNvPr>
          <p:cNvSpPr/>
          <p:nvPr/>
        </p:nvSpPr>
        <p:spPr>
          <a:xfrm>
            <a:off x="4721891" y="2628246"/>
            <a:ext cx="7611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02.log</a:t>
            </a:r>
            <a:endParaRPr lang="ko-Kore-KR" altLang="en-US" sz="1400" dirty="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DBCE34C0-C0B3-AB4E-A57F-439147A6D17B}"/>
              </a:ext>
            </a:extLst>
          </p:cNvPr>
          <p:cNvSpPr/>
          <p:nvPr/>
        </p:nvSpPr>
        <p:spPr>
          <a:xfrm>
            <a:off x="5929819" y="2637556"/>
            <a:ext cx="7611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04.log</a:t>
            </a:r>
            <a:endParaRPr lang="ko-Kore-KR" altLang="en-US" sz="1400" dirty="0"/>
          </a:p>
        </p:txBody>
      </p: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58608DF4-E1AF-E94A-A7F7-6343D57ABD5E}"/>
              </a:ext>
            </a:extLst>
          </p:cNvPr>
          <p:cNvGrpSpPr/>
          <p:nvPr/>
        </p:nvGrpSpPr>
        <p:grpSpPr>
          <a:xfrm>
            <a:off x="7425623" y="1189696"/>
            <a:ext cx="966249" cy="281455"/>
            <a:chOff x="5556135" y="897681"/>
            <a:chExt cx="966249" cy="281455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469593F0-C1FC-5142-8F2A-A202F617647A}"/>
                </a:ext>
              </a:extLst>
            </p:cNvPr>
            <p:cNvSpPr/>
            <p:nvPr/>
          </p:nvSpPr>
          <p:spPr>
            <a:xfrm>
              <a:off x="5556135" y="897681"/>
              <a:ext cx="96624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608C43A0-1BC8-6947-AD11-73A60409B6AE}"/>
                </a:ext>
              </a:extLst>
            </p:cNvPr>
            <p:cNvSpPr txBox="1"/>
            <p:nvPr/>
          </p:nvSpPr>
          <p:spPr>
            <a:xfrm>
              <a:off x="5646447" y="902137"/>
              <a:ext cx="7895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오프셋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A1BA7F95-ADCC-4F43-9215-A7235CF72F3B}"/>
              </a:ext>
            </a:extLst>
          </p:cNvPr>
          <p:cNvGrpSpPr/>
          <p:nvPr/>
        </p:nvGrpSpPr>
        <p:grpSpPr>
          <a:xfrm>
            <a:off x="7425303" y="1465092"/>
            <a:ext cx="966569" cy="281455"/>
            <a:chOff x="5556135" y="897681"/>
            <a:chExt cx="966569" cy="281455"/>
          </a:xfrm>
        </p:grpSpPr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DA97923D-FE56-3545-855D-8FD6E6559A0D}"/>
                </a:ext>
              </a:extLst>
            </p:cNvPr>
            <p:cNvSpPr/>
            <p:nvPr/>
          </p:nvSpPr>
          <p:spPr>
            <a:xfrm>
              <a:off x="5556135" y="897681"/>
              <a:ext cx="963570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DE1D510D-91CD-6B4D-A29F-2612EB30C668}"/>
                </a:ext>
              </a:extLst>
            </p:cNvPr>
            <p:cNvSpPr txBox="1"/>
            <p:nvPr/>
          </p:nvSpPr>
          <p:spPr>
            <a:xfrm>
              <a:off x="5590002" y="902137"/>
              <a:ext cx="9327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메시지 키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6C2C6F7A-0BEE-2243-8496-C7926E84A59C}"/>
              </a:ext>
            </a:extLst>
          </p:cNvPr>
          <p:cNvGrpSpPr/>
          <p:nvPr/>
        </p:nvGrpSpPr>
        <p:grpSpPr>
          <a:xfrm>
            <a:off x="7424983" y="1740488"/>
            <a:ext cx="963890" cy="281455"/>
            <a:chOff x="5556135" y="897681"/>
            <a:chExt cx="963890" cy="281455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D5F7185D-B42A-3443-BC7E-8C2805514F91}"/>
                </a:ext>
              </a:extLst>
            </p:cNvPr>
            <p:cNvSpPr/>
            <p:nvPr/>
          </p:nvSpPr>
          <p:spPr>
            <a:xfrm>
              <a:off x="5556135" y="897681"/>
              <a:ext cx="963890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34A29293-969B-C04E-9AC0-A43E8EB95F7A}"/>
                </a:ext>
              </a:extLst>
            </p:cNvPr>
            <p:cNvSpPr txBox="1"/>
            <p:nvPr/>
          </p:nvSpPr>
          <p:spPr>
            <a:xfrm>
              <a:off x="5646446" y="902137"/>
              <a:ext cx="789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메시지 값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D0B7B818-32EC-EB48-853A-A2C8CD1A1CAD}"/>
              </a:ext>
            </a:extLst>
          </p:cNvPr>
          <p:cNvCxnSpPr>
            <a:cxnSpLocks/>
            <a:stCxn id="152" idx="1"/>
            <a:endCxn id="133" idx="3"/>
          </p:cNvCxnSpPr>
          <p:nvPr/>
        </p:nvCxnSpPr>
        <p:spPr>
          <a:xfrm flipH="1">
            <a:off x="6512992" y="1603592"/>
            <a:ext cx="912311" cy="159111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BB70837F-AA3C-E242-9C52-D91FBDF256A9}"/>
              </a:ext>
            </a:extLst>
          </p:cNvPr>
          <p:cNvCxnSpPr>
            <a:cxnSpLocks/>
          </p:cNvCxnSpPr>
          <p:nvPr/>
        </p:nvCxnSpPr>
        <p:spPr>
          <a:xfrm flipH="1" flipV="1">
            <a:off x="6653657" y="2536370"/>
            <a:ext cx="688792" cy="26933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91C1D28C-5991-8B45-A65F-879D73866A15}"/>
              </a:ext>
            </a:extLst>
          </p:cNvPr>
          <p:cNvSpPr/>
          <p:nvPr/>
        </p:nvSpPr>
        <p:spPr>
          <a:xfrm>
            <a:off x="7377781" y="2651818"/>
            <a:ext cx="8358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액티브</a:t>
            </a:r>
            <a:endParaRPr kumimoji="1" lang="en-US" altLang="ko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세그먼트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5910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>
            <a:extLst>
              <a:ext uri="{FF2B5EF4-FFF2-40B4-BE49-F238E27FC236}">
                <a16:creationId xmlns:a16="http://schemas.microsoft.com/office/drawing/2014/main" id="{1215B3E4-18F4-904B-AB1D-646FD45A19FC}"/>
              </a:ext>
            </a:extLst>
          </p:cNvPr>
          <p:cNvSpPr/>
          <p:nvPr/>
        </p:nvSpPr>
        <p:spPr>
          <a:xfrm>
            <a:off x="2277932" y="1349941"/>
            <a:ext cx="6398135" cy="107426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E4DA5E3-CD91-CB41-8405-5B42D9A57273}"/>
              </a:ext>
            </a:extLst>
          </p:cNvPr>
          <p:cNvGrpSpPr/>
          <p:nvPr/>
        </p:nvGrpSpPr>
        <p:grpSpPr>
          <a:xfrm>
            <a:off x="4721632" y="1478252"/>
            <a:ext cx="543689" cy="281455"/>
            <a:chOff x="5556135" y="897681"/>
            <a:chExt cx="543689" cy="281455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CDA1CDBF-74CF-3343-9EAD-4E9688D4CB6C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2EF7A79-7144-5B46-AA42-40D14FC5C0A0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CAF10000-FB46-A44E-AD05-8D746C4CE317}"/>
              </a:ext>
            </a:extLst>
          </p:cNvPr>
          <p:cNvGrpSpPr/>
          <p:nvPr/>
        </p:nvGrpSpPr>
        <p:grpSpPr>
          <a:xfrm>
            <a:off x="5266821" y="1479899"/>
            <a:ext cx="543689" cy="281455"/>
            <a:chOff x="5556135" y="897681"/>
            <a:chExt cx="543689" cy="281455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D8E3D2B-9350-A54D-8EA9-D6163A7E4B83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A1CA643-83CB-A745-848B-AB020069269B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DEBFA53A-E06B-AA43-80A7-21F79E8DC41F}"/>
              </a:ext>
            </a:extLst>
          </p:cNvPr>
          <p:cNvGrpSpPr/>
          <p:nvPr/>
        </p:nvGrpSpPr>
        <p:grpSpPr>
          <a:xfrm>
            <a:off x="5810510" y="1480572"/>
            <a:ext cx="543689" cy="281455"/>
            <a:chOff x="5556135" y="897681"/>
            <a:chExt cx="543689" cy="281455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10A3D243-D2AF-6B4A-94F4-DF1D044C6CB3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5769E99-9653-2742-85DE-F2BEA1DADF95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A3076DC3-35FE-074E-BF6B-35871BCDAD64}"/>
              </a:ext>
            </a:extLst>
          </p:cNvPr>
          <p:cNvGrpSpPr/>
          <p:nvPr/>
        </p:nvGrpSpPr>
        <p:grpSpPr>
          <a:xfrm>
            <a:off x="6354199" y="1478341"/>
            <a:ext cx="543689" cy="281455"/>
            <a:chOff x="5556135" y="897681"/>
            <a:chExt cx="543689" cy="281455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615E97A4-01B1-6A41-BEFD-5B9FCA8172D3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957A996-4E7C-5F4C-A269-4755ABB6A176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E0DDEC1B-AA28-924D-A030-016EBCF25603}"/>
              </a:ext>
            </a:extLst>
          </p:cNvPr>
          <p:cNvGrpSpPr/>
          <p:nvPr/>
        </p:nvGrpSpPr>
        <p:grpSpPr>
          <a:xfrm>
            <a:off x="6900887" y="1479214"/>
            <a:ext cx="543689" cy="281455"/>
            <a:chOff x="5556135" y="897681"/>
            <a:chExt cx="543689" cy="281455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A120266A-25FC-BF4B-A090-AEBFB1C432BE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113C6F8-1CA2-0847-875D-50A90C1F1F12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4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B4E3776B-956E-AF40-B251-8DF999BE36DF}"/>
              </a:ext>
            </a:extLst>
          </p:cNvPr>
          <p:cNvGrpSpPr/>
          <p:nvPr/>
        </p:nvGrpSpPr>
        <p:grpSpPr>
          <a:xfrm>
            <a:off x="7441577" y="1479899"/>
            <a:ext cx="543689" cy="281455"/>
            <a:chOff x="5556135" y="897681"/>
            <a:chExt cx="543689" cy="281455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D86C948-B03B-8D4D-A288-64349BA12794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6A5C5BE-75F5-EC49-AF4E-EA9FD136A743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5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3F8248C1-26F9-C842-9F09-3B7AFE8FEEFA}"/>
              </a:ext>
            </a:extLst>
          </p:cNvPr>
          <p:cNvGrpSpPr/>
          <p:nvPr/>
        </p:nvGrpSpPr>
        <p:grpSpPr>
          <a:xfrm>
            <a:off x="7982267" y="1479028"/>
            <a:ext cx="543689" cy="281455"/>
            <a:chOff x="5556135" y="897681"/>
            <a:chExt cx="543689" cy="281455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9214F808-CB9A-604C-818D-E972F30721CC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5A0B4C5-3E01-034F-ABF0-856BE437D5A1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6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60C55571-F3DF-E942-9902-3AA927BE8A58}"/>
              </a:ext>
            </a:extLst>
          </p:cNvPr>
          <p:cNvGrpSpPr/>
          <p:nvPr/>
        </p:nvGrpSpPr>
        <p:grpSpPr>
          <a:xfrm>
            <a:off x="4721312" y="1753648"/>
            <a:ext cx="543689" cy="281455"/>
            <a:chOff x="5556135" y="897681"/>
            <a:chExt cx="543689" cy="281455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EDAD585A-152A-D149-AD05-2C6107BFED1D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E639572-281D-F44E-B998-C3A377576670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C62F9701-9D1B-A746-ACAE-4245F6F8CEA7}"/>
              </a:ext>
            </a:extLst>
          </p:cNvPr>
          <p:cNvGrpSpPr/>
          <p:nvPr/>
        </p:nvGrpSpPr>
        <p:grpSpPr>
          <a:xfrm>
            <a:off x="5266501" y="1755295"/>
            <a:ext cx="543689" cy="281455"/>
            <a:chOff x="5556135" y="897681"/>
            <a:chExt cx="543689" cy="281455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FDAE2201-D84D-8549-860E-45285B00AA2D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71FC0FA-FE03-0B40-BEEC-F9D0552F8DEB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8650FB91-01B7-3941-A060-B2B26FAA3EA7}"/>
              </a:ext>
            </a:extLst>
          </p:cNvPr>
          <p:cNvGrpSpPr/>
          <p:nvPr/>
        </p:nvGrpSpPr>
        <p:grpSpPr>
          <a:xfrm>
            <a:off x="5810190" y="1755968"/>
            <a:ext cx="543689" cy="281455"/>
            <a:chOff x="5556135" y="897681"/>
            <a:chExt cx="543689" cy="281455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CD711DA6-E20E-9F4E-AF97-032746D5C6E4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7B163DB-2D99-E041-BE31-710B3B963E65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E92FEE6E-2A35-4642-88C5-CD4A7C2CC02C}"/>
              </a:ext>
            </a:extLst>
          </p:cNvPr>
          <p:cNvGrpSpPr/>
          <p:nvPr/>
        </p:nvGrpSpPr>
        <p:grpSpPr>
          <a:xfrm>
            <a:off x="6353879" y="1753737"/>
            <a:ext cx="543689" cy="281455"/>
            <a:chOff x="5556135" y="897681"/>
            <a:chExt cx="543689" cy="281455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2E805C24-9E06-F74C-A198-3BC69CD6FB20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179D29B-AD5C-4545-836B-9FD846433721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FCEA51F4-BC69-8442-8CEF-A16239772BD7}"/>
              </a:ext>
            </a:extLst>
          </p:cNvPr>
          <p:cNvGrpSpPr/>
          <p:nvPr/>
        </p:nvGrpSpPr>
        <p:grpSpPr>
          <a:xfrm>
            <a:off x="6900567" y="1754610"/>
            <a:ext cx="543689" cy="281455"/>
            <a:chOff x="5556135" y="897681"/>
            <a:chExt cx="543689" cy="281455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5337B620-AB3C-CE4E-8F37-34D6AAC658E0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3153A74-B266-E24C-9555-8CF71A1D3F90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8328D017-6E1D-8141-8F4A-D537F7BC65CF}"/>
              </a:ext>
            </a:extLst>
          </p:cNvPr>
          <p:cNvGrpSpPr/>
          <p:nvPr/>
        </p:nvGrpSpPr>
        <p:grpSpPr>
          <a:xfrm>
            <a:off x="7441257" y="1755295"/>
            <a:ext cx="543689" cy="281455"/>
            <a:chOff x="5556135" y="897681"/>
            <a:chExt cx="543689" cy="281455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B95C0C53-2C78-4544-927E-D10D28B0340F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30C58FB-05A8-F943-B547-1FC56843BC76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07961043-8E26-674B-8615-639A1028ABC0}"/>
              </a:ext>
            </a:extLst>
          </p:cNvPr>
          <p:cNvGrpSpPr/>
          <p:nvPr/>
        </p:nvGrpSpPr>
        <p:grpSpPr>
          <a:xfrm>
            <a:off x="7981947" y="1755980"/>
            <a:ext cx="543689" cy="281455"/>
            <a:chOff x="5556135" y="897681"/>
            <a:chExt cx="543689" cy="281455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C076451C-2DEA-164F-BD03-D5F1E496678F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26D43D8-26D4-A744-AFDE-CFBC9C18584C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EB582859-5FCD-B744-893E-F04C45CC2FB8}"/>
              </a:ext>
            </a:extLst>
          </p:cNvPr>
          <p:cNvGrpSpPr/>
          <p:nvPr/>
        </p:nvGrpSpPr>
        <p:grpSpPr>
          <a:xfrm>
            <a:off x="4720992" y="2029044"/>
            <a:ext cx="543689" cy="281455"/>
            <a:chOff x="5556135" y="897681"/>
            <a:chExt cx="543689" cy="281455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338B7157-64DE-3245-A9D9-500EACBFA384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8D5D1123-34D1-1E4F-868A-F260A9424E6D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3466448D-14B3-9D43-A1DB-AE1023E39E84}"/>
              </a:ext>
            </a:extLst>
          </p:cNvPr>
          <p:cNvGrpSpPr/>
          <p:nvPr/>
        </p:nvGrpSpPr>
        <p:grpSpPr>
          <a:xfrm>
            <a:off x="5266181" y="2030691"/>
            <a:ext cx="543689" cy="281455"/>
            <a:chOff x="5556135" y="897681"/>
            <a:chExt cx="543689" cy="281455"/>
          </a:xfrm>
        </p:grpSpPr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34D47F01-935A-4E48-9C61-0D9B54B074B8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C1DC2123-9FD3-A141-B707-2848A59C5DED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3136A30E-EB62-FF4E-A72E-19D68D22E886}"/>
              </a:ext>
            </a:extLst>
          </p:cNvPr>
          <p:cNvGrpSpPr/>
          <p:nvPr/>
        </p:nvGrpSpPr>
        <p:grpSpPr>
          <a:xfrm>
            <a:off x="5809870" y="2032920"/>
            <a:ext cx="543689" cy="281455"/>
            <a:chOff x="5556135" y="897681"/>
            <a:chExt cx="543689" cy="281455"/>
          </a:xfrm>
        </p:grpSpPr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F684B9B7-945D-ED45-A3E1-C72D77A0E245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51377C4B-DB72-9E42-B43B-F7FD214CA166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4CF6D742-219F-B44C-AD6C-ED7A24C34D35}"/>
              </a:ext>
            </a:extLst>
          </p:cNvPr>
          <p:cNvGrpSpPr/>
          <p:nvPr/>
        </p:nvGrpSpPr>
        <p:grpSpPr>
          <a:xfrm>
            <a:off x="6353559" y="2029133"/>
            <a:ext cx="543689" cy="281455"/>
            <a:chOff x="5556135" y="897681"/>
            <a:chExt cx="543689" cy="281455"/>
          </a:xfrm>
        </p:grpSpPr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37FF2E39-BD22-0643-A548-26F16030A01B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613970A9-C732-CC44-857B-839DB81064F3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2FD26388-0DD9-744F-8361-673C9B949AAB}"/>
              </a:ext>
            </a:extLst>
          </p:cNvPr>
          <p:cNvGrpSpPr/>
          <p:nvPr/>
        </p:nvGrpSpPr>
        <p:grpSpPr>
          <a:xfrm>
            <a:off x="6900247" y="2030006"/>
            <a:ext cx="543689" cy="281455"/>
            <a:chOff x="5556135" y="897681"/>
            <a:chExt cx="543689" cy="281455"/>
          </a:xfrm>
        </p:grpSpPr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09C6E670-77C8-6A4B-AB2E-12BD9A05976C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4B6B1CBF-E4FA-F042-87A3-5E55F5BDB830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0D6B2FF3-BDD4-B842-8E32-2D82EF92A578}"/>
              </a:ext>
            </a:extLst>
          </p:cNvPr>
          <p:cNvGrpSpPr/>
          <p:nvPr/>
        </p:nvGrpSpPr>
        <p:grpSpPr>
          <a:xfrm>
            <a:off x="7440937" y="2030691"/>
            <a:ext cx="543689" cy="281455"/>
            <a:chOff x="5556135" y="897681"/>
            <a:chExt cx="543689" cy="281455"/>
          </a:xfrm>
        </p:grpSpPr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6F0C4479-1FD9-5445-98B8-DAB62EC3A087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EAA62F1E-3AF0-2044-911B-E0068DC0DB5B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6D538430-071A-CB40-AB04-5275EBA60DB3}"/>
              </a:ext>
            </a:extLst>
          </p:cNvPr>
          <p:cNvGrpSpPr/>
          <p:nvPr/>
        </p:nvGrpSpPr>
        <p:grpSpPr>
          <a:xfrm>
            <a:off x="7981627" y="2031376"/>
            <a:ext cx="543689" cy="281455"/>
            <a:chOff x="5556135" y="897681"/>
            <a:chExt cx="543689" cy="281455"/>
          </a:xfrm>
        </p:grpSpPr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81339C0B-E2C3-D04D-A3A9-52AC77243A58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7B532FF2-11A8-574F-BAB7-F390F5753422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72" name="TextBox 171">
            <a:extLst>
              <a:ext uri="{FF2B5EF4-FFF2-40B4-BE49-F238E27FC236}">
                <a16:creationId xmlns:a16="http://schemas.microsoft.com/office/drawing/2014/main" id="{3DA87331-C318-2D45-A425-4CFCCD9C866F}"/>
              </a:ext>
            </a:extLst>
          </p:cNvPr>
          <p:cNvSpPr txBox="1"/>
          <p:nvPr/>
        </p:nvSpPr>
        <p:spPr>
          <a:xfrm>
            <a:off x="2277932" y="1601406"/>
            <a:ext cx="1115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압축 전</a:t>
            </a:r>
            <a:endParaRPr kumimoji="1" lang="en-US" altLang="ko-KR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22B34222-E9B2-A047-9F70-9860C14523A0}"/>
              </a:ext>
            </a:extLst>
          </p:cNvPr>
          <p:cNvGrpSpPr/>
          <p:nvPr/>
        </p:nvGrpSpPr>
        <p:grpSpPr>
          <a:xfrm>
            <a:off x="3401317" y="1485028"/>
            <a:ext cx="966249" cy="281455"/>
            <a:chOff x="5556135" y="897681"/>
            <a:chExt cx="966249" cy="281455"/>
          </a:xfrm>
        </p:grpSpPr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1D10800F-6A1B-6744-84F8-F484B5F15174}"/>
                </a:ext>
              </a:extLst>
            </p:cNvPr>
            <p:cNvSpPr/>
            <p:nvPr/>
          </p:nvSpPr>
          <p:spPr>
            <a:xfrm>
              <a:off x="5556135" y="897681"/>
              <a:ext cx="96624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759ABF43-B4F8-C140-95AE-5DFA0F068391}"/>
                </a:ext>
              </a:extLst>
            </p:cNvPr>
            <p:cNvSpPr txBox="1"/>
            <p:nvPr/>
          </p:nvSpPr>
          <p:spPr>
            <a:xfrm>
              <a:off x="5646447" y="902137"/>
              <a:ext cx="7895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오프셋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2257B408-AE08-B34E-B7A4-E3B5E22F33BB}"/>
              </a:ext>
            </a:extLst>
          </p:cNvPr>
          <p:cNvGrpSpPr/>
          <p:nvPr/>
        </p:nvGrpSpPr>
        <p:grpSpPr>
          <a:xfrm>
            <a:off x="3400997" y="1760424"/>
            <a:ext cx="966569" cy="281455"/>
            <a:chOff x="5556135" y="897681"/>
            <a:chExt cx="966569" cy="281455"/>
          </a:xfrm>
        </p:grpSpPr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18E3E8A7-522F-984E-B84D-406BFC9936C5}"/>
                </a:ext>
              </a:extLst>
            </p:cNvPr>
            <p:cNvSpPr/>
            <p:nvPr/>
          </p:nvSpPr>
          <p:spPr>
            <a:xfrm>
              <a:off x="5556135" y="897681"/>
              <a:ext cx="963570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96370B51-97C7-7343-9CC1-E76A8AB6CD1B}"/>
                </a:ext>
              </a:extLst>
            </p:cNvPr>
            <p:cNvSpPr txBox="1"/>
            <p:nvPr/>
          </p:nvSpPr>
          <p:spPr>
            <a:xfrm>
              <a:off x="5590002" y="902137"/>
              <a:ext cx="9327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메시지 키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87C893BD-34CF-BC47-8F6B-BBAC249A4797}"/>
              </a:ext>
            </a:extLst>
          </p:cNvPr>
          <p:cNvGrpSpPr/>
          <p:nvPr/>
        </p:nvGrpSpPr>
        <p:grpSpPr>
          <a:xfrm>
            <a:off x="3400677" y="2035820"/>
            <a:ext cx="963890" cy="281455"/>
            <a:chOff x="5556135" y="897681"/>
            <a:chExt cx="963890" cy="281455"/>
          </a:xfrm>
        </p:grpSpPr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127BEDF4-E2DE-704F-BA3B-4B9630F84E52}"/>
                </a:ext>
              </a:extLst>
            </p:cNvPr>
            <p:cNvSpPr/>
            <p:nvPr/>
          </p:nvSpPr>
          <p:spPr>
            <a:xfrm>
              <a:off x="5556135" y="897681"/>
              <a:ext cx="963890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7E3797FE-D9D0-1343-9183-84C2058FF2C1}"/>
                </a:ext>
              </a:extLst>
            </p:cNvPr>
            <p:cNvSpPr txBox="1"/>
            <p:nvPr/>
          </p:nvSpPr>
          <p:spPr>
            <a:xfrm>
              <a:off x="5646446" y="902137"/>
              <a:ext cx="789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메시지 값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AFB9BE31-E208-E844-BEB1-954F300705CE}"/>
              </a:ext>
            </a:extLst>
          </p:cNvPr>
          <p:cNvCxnSpPr>
            <a:cxnSpLocks/>
            <a:stCxn id="177" idx="3"/>
          </p:cNvCxnSpPr>
          <p:nvPr/>
        </p:nvCxnSpPr>
        <p:spPr>
          <a:xfrm>
            <a:off x="4364567" y="1898924"/>
            <a:ext cx="328946" cy="4455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05C3C10C-ABD6-D742-AF28-229D0CD77D5A}"/>
              </a:ext>
            </a:extLst>
          </p:cNvPr>
          <p:cNvSpPr/>
          <p:nvPr/>
        </p:nvSpPr>
        <p:spPr>
          <a:xfrm>
            <a:off x="3724884" y="2891867"/>
            <a:ext cx="4951183" cy="107426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CBC265FC-A3F1-D84A-9E37-87FA70E0E94B}"/>
              </a:ext>
            </a:extLst>
          </p:cNvPr>
          <p:cNvGrpSpPr/>
          <p:nvPr/>
        </p:nvGrpSpPr>
        <p:grpSpPr>
          <a:xfrm>
            <a:off x="6238018" y="3026954"/>
            <a:ext cx="543689" cy="281455"/>
            <a:chOff x="5556135" y="897681"/>
            <a:chExt cx="543689" cy="281455"/>
          </a:xfrm>
        </p:grpSpPr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97FF23DB-43EA-C344-8457-A0CBA945B11A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CDFA9AB4-CDD1-674D-87D8-10F61A51E04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850056C0-4D38-6844-8456-8DCC284B6B0F}"/>
              </a:ext>
            </a:extLst>
          </p:cNvPr>
          <p:cNvGrpSpPr/>
          <p:nvPr/>
        </p:nvGrpSpPr>
        <p:grpSpPr>
          <a:xfrm>
            <a:off x="6778708" y="3027639"/>
            <a:ext cx="543689" cy="281455"/>
            <a:chOff x="5556135" y="897681"/>
            <a:chExt cx="543689" cy="281455"/>
          </a:xfrm>
        </p:grpSpPr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64C23F95-312C-9242-95C7-A7045FD1195B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E0986641-3CD2-8C45-B156-223020D505EF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5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840611C7-6FA0-0341-A102-956247496072}"/>
              </a:ext>
            </a:extLst>
          </p:cNvPr>
          <p:cNvGrpSpPr/>
          <p:nvPr/>
        </p:nvGrpSpPr>
        <p:grpSpPr>
          <a:xfrm>
            <a:off x="7319398" y="3026768"/>
            <a:ext cx="543689" cy="281455"/>
            <a:chOff x="5556135" y="897681"/>
            <a:chExt cx="543689" cy="281455"/>
          </a:xfrm>
        </p:grpSpPr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3AFEFBDD-0B85-7843-9E26-0C2EB334BDD3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905C69D0-F484-CA4C-8461-9EAB81E2C805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6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2648E426-8D18-E14D-AB78-A4A28F861EB6}"/>
              </a:ext>
            </a:extLst>
          </p:cNvPr>
          <p:cNvGrpSpPr/>
          <p:nvPr/>
        </p:nvGrpSpPr>
        <p:grpSpPr>
          <a:xfrm>
            <a:off x="6237698" y="3302350"/>
            <a:ext cx="543689" cy="281455"/>
            <a:chOff x="5556135" y="897681"/>
            <a:chExt cx="543689" cy="281455"/>
          </a:xfrm>
        </p:grpSpPr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647E1947-FB76-7E41-B62D-B07924F0C6E6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2AB22E18-8F71-1643-B761-12DA5543385E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20" name="그룹 219">
            <a:extLst>
              <a:ext uri="{FF2B5EF4-FFF2-40B4-BE49-F238E27FC236}">
                <a16:creationId xmlns:a16="http://schemas.microsoft.com/office/drawing/2014/main" id="{7AA5AB7C-F04D-AD4B-B233-BA9E35C01C45}"/>
              </a:ext>
            </a:extLst>
          </p:cNvPr>
          <p:cNvGrpSpPr/>
          <p:nvPr/>
        </p:nvGrpSpPr>
        <p:grpSpPr>
          <a:xfrm>
            <a:off x="6778388" y="3303035"/>
            <a:ext cx="543689" cy="281455"/>
            <a:chOff x="5556135" y="897681"/>
            <a:chExt cx="543689" cy="281455"/>
          </a:xfrm>
        </p:grpSpPr>
        <p:sp>
          <p:nvSpPr>
            <p:cNvPr id="221" name="직사각형 220">
              <a:extLst>
                <a:ext uri="{FF2B5EF4-FFF2-40B4-BE49-F238E27FC236}">
                  <a16:creationId xmlns:a16="http://schemas.microsoft.com/office/drawing/2014/main" id="{0A397CC6-984A-2747-BD10-5571666F4C07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88CBF903-4946-A444-A446-C1931BECAC4E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23" name="그룹 222">
            <a:extLst>
              <a:ext uri="{FF2B5EF4-FFF2-40B4-BE49-F238E27FC236}">
                <a16:creationId xmlns:a16="http://schemas.microsoft.com/office/drawing/2014/main" id="{6F0D3A3C-6D00-324D-AF7E-34FD62DBC9A6}"/>
              </a:ext>
            </a:extLst>
          </p:cNvPr>
          <p:cNvGrpSpPr/>
          <p:nvPr/>
        </p:nvGrpSpPr>
        <p:grpSpPr>
          <a:xfrm>
            <a:off x="7319078" y="3303720"/>
            <a:ext cx="543689" cy="281455"/>
            <a:chOff x="5556135" y="897681"/>
            <a:chExt cx="543689" cy="281455"/>
          </a:xfrm>
        </p:grpSpPr>
        <p:sp>
          <p:nvSpPr>
            <p:cNvPr id="224" name="직사각형 223">
              <a:extLst>
                <a:ext uri="{FF2B5EF4-FFF2-40B4-BE49-F238E27FC236}">
                  <a16:creationId xmlns:a16="http://schemas.microsoft.com/office/drawing/2014/main" id="{CA754F4C-906D-9343-A90B-95CF491B4FE2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A40A0DB3-72FB-5A47-A0DA-61654DD1025C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38" name="그룹 237">
            <a:extLst>
              <a:ext uri="{FF2B5EF4-FFF2-40B4-BE49-F238E27FC236}">
                <a16:creationId xmlns:a16="http://schemas.microsoft.com/office/drawing/2014/main" id="{6F732EDF-3A5B-2E40-BE4B-E896050AAA14}"/>
              </a:ext>
            </a:extLst>
          </p:cNvPr>
          <p:cNvGrpSpPr/>
          <p:nvPr/>
        </p:nvGrpSpPr>
        <p:grpSpPr>
          <a:xfrm>
            <a:off x="6237378" y="3577746"/>
            <a:ext cx="543689" cy="281455"/>
            <a:chOff x="5556135" y="897681"/>
            <a:chExt cx="543689" cy="281455"/>
          </a:xfrm>
        </p:grpSpPr>
        <p:sp>
          <p:nvSpPr>
            <p:cNvPr id="239" name="직사각형 238">
              <a:extLst>
                <a:ext uri="{FF2B5EF4-FFF2-40B4-BE49-F238E27FC236}">
                  <a16:creationId xmlns:a16="http://schemas.microsoft.com/office/drawing/2014/main" id="{182F158C-DB8E-E04C-B3F6-D93ED45B5432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02E61FDB-B954-FC4D-B5C0-0A98F91D28B6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41" name="그룹 240">
            <a:extLst>
              <a:ext uri="{FF2B5EF4-FFF2-40B4-BE49-F238E27FC236}">
                <a16:creationId xmlns:a16="http://schemas.microsoft.com/office/drawing/2014/main" id="{CEC758AC-1972-1042-A2EB-575E4228E0F6}"/>
              </a:ext>
            </a:extLst>
          </p:cNvPr>
          <p:cNvGrpSpPr/>
          <p:nvPr/>
        </p:nvGrpSpPr>
        <p:grpSpPr>
          <a:xfrm>
            <a:off x="6778068" y="3578431"/>
            <a:ext cx="543689" cy="281455"/>
            <a:chOff x="5556135" y="897681"/>
            <a:chExt cx="543689" cy="281455"/>
          </a:xfrm>
        </p:grpSpPr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id="{CFD02B93-92C0-DB44-A325-B503E6927BEF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AE3D7242-A6D7-0C4F-847A-FF0B927FF7E4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44" name="그룹 243">
            <a:extLst>
              <a:ext uri="{FF2B5EF4-FFF2-40B4-BE49-F238E27FC236}">
                <a16:creationId xmlns:a16="http://schemas.microsoft.com/office/drawing/2014/main" id="{F261CAB0-D080-BC42-84F9-D76F4F3FD966}"/>
              </a:ext>
            </a:extLst>
          </p:cNvPr>
          <p:cNvGrpSpPr/>
          <p:nvPr/>
        </p:nvGrpSpPr>
        <p:grpSpPr>
          <a:xfrm>
            <a:off x="7318758" y="3579116"/>
            <a:ext cx="543689" cy="281455"/>
            <a:chOff x="5556135" y="897681"/>
            <a:chExt cx="543689" cy="281455"/>
          </a:xfrm>
        </p:grpSpPr>
        <p:sp>
          <p:nvSpPr>
            <p:cNvPr id="245" name="직사각형 244">
              <a:extLst>
                <a:ext uri="{FF2B5EF4-FFF2-40B4-BE49-F238E27FC236}">
                  <a16:creationId xmlns:a16="http://schemas.microsoft.com/office/drawing/2014/main" id="{A8511CAE-FAD8-D040-9802-8193658E4DD0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B6F4EE82-5D64-2A45-9FAC-93331503EE4F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47" name="TextBox 246">
            <a:extLst>
              <a:ext uri="{FF2B5EF4-FFF2-40B4-BE49-F238E27FC236}">
                <a16:creationId xmlns:a16="http://schemas.microsoft.com/office/drawing/2014/main" id="{056F6736-6074-F442-ACF7-E5007BCC6E0F}"/>
              </a:ext>
            </a:extLst>
          </p:cNvPr>
          <p:cNvSpPr txBox="1"/>
          <p:nvPr/>
        </p:nvSpPr>
        <p:spPr>
          <a:xfrm>
            <a:off x="3724884" y="3148461"/>
            <a:ext cx="1115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압축 이후</a:t>
            </a:r>
            <a:endParaRPr kumimoji="1" lang="en-US" altLang="ko-KR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48" name="그룹 247">
            <a:extLst>
              <a:ext uri="{FF2B5EF4-FFF2-40B4-BE49-F238E27FC236}">
                <a16:creationId xmlns:a16="http://schemas.microsoft.com/office/drawing/2014/main" id="{665E9C62-16EA-404B-B2B4-4B1691A1B748}"/>
              </a:ext>
            </a:extLst>
          </p:cNvPr>
          <p:cNvGrpSpPr/>
          <p:nvPr/>
        </p:nvGrpSpPr>
        <p:grpSpPr>
          <a:xfrm>
            <a:off x="4941842" y="3027639"/>
            <a:ext cx="966249" cy="281455"/>
            <a:chOff x="5556135" y="897681"/>
            <a:chExt cx="966249" cy="281455"/>
          </a:xfrm>
        </p:grpSpPr>
        <p:sp>
          <p:nvSpPr>
            <p:cNvPr id="249" name="직사각형 248">
              <a:extLst>
                <a:ext uri="{FF2B5EF4-FFF2-40B4-BE49-F238E27FC236}">
                  <a16:creationId xmlns:a16="http://schemas.microsoft.com/office/drawing/2014/main" id="{44ED2E9C-ED5D-9F4D-B193-0FD186C200C9}"/>
                </a:ext>
              </a:extLst>
            </p:cNvPr>
            <p:cNvSpPr/>
            <p:nvPr/>
          </p:nvSpPr>
          <p:spPr>
            <a:xfrm>
              <a:off x="5556135" y="897681"/>
              <a:ext cx="96624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27553319-D0E0-3E40-85EB-A18527A8F759}"/>
                </a:ext>
              </a:extLst>
            </p:cNvPr>
            <p:cNvSpPr txBox="1"/>
            <p:nvPr/>
          </p:nvSpPr>
          <p:spPr>
            <a:xfrm>
              <a:off x="5646447" y="902137"/>
              <a:ext cx="7895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오프셋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51" name="그룹 250">
            <a:extLst>
              <a:ext uri="{FF2B5EF4-FFF2-40B4-BE49-F238E27FC236}">
                <a16:creationId xmlns:a16="http://schemas.microsoft.com/office/drawing/2014/main" id="{C99D36D4-4849-B94D-929D-981AD8D3FBCF}"/>
              </a:ext>
            </a:extLst>
          </p:cNvPr>
          <p:cNvGrpSpPr/>
          <p:nvPr/>
        </p:nvGrpSpPr>
        <p:grpSpPr>
          <a:xfrm>
            <a:off x="4941522" y="3303035"/>
            <a:ext cx="966569" cy="281455"/>
            <a:chOff x="5556135" y="897681"/>
            <a:chExt cx="966569" cy="281455"/>
          </a:xfrm>
        </p:grpSpPr>
        <p:sp>
          <p:nvSpPr>
            <p:cNvPr id="252" name="직사각형 251">
              <a:extLst>
                <a:ext uri="{FF2B5EF4-FFF2-40B4-BE49-F238E27FC236}">
                  <a16:creationId xmlns:a16="http://schemas.microsoft.com/office/drawing/2014/main" id="{2B43B88B-5EED-2D42-97B3-EA449571454B}"/>
                </a:ext>
              </a:extLst>
            </p:cNvPr>
            <p:cNvSpPr/>
            <p:nvPr/>
          </p:nvSpPr>
          <p:spPr>
            <a:xfrm>
              <a:off x="5556135" y="897681"/>
              <a:ext cx="963570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91B50313-7D88-984E-A11A-4515482A9A92}"/>
                </a:ext>
              </a:extLst>
            </p:cNvPr>
            <p:cNvSpPr txBox="1"/>
            <p:nvPr/>
          </p:nvSpPr>
          <p:spPr>
            <a:xfrm>
              <a:off x="5590002" y="902137"/>
              <a:ext cx="9327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메시지 키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54" name="그룹 253">
            <a:extLst>
              <a:ext uri="{FF2B5EF4-FFF2-40B4-BE49-F238E27FC236}">
                <a16:creationId xmlns:a16="http://schemas.microsoft.com/office/drawing/2014/main" id="{2334E64C-1A87-1745-9314-9A8512C05E23}"/>
              </a:ext>
            </a:extLst>
          </p:cNvPr>
          <p:cNvGrpSpPr/>
          <p:nvPr/>
        </p:nvGrpSpPr>
        <p:grpSpPr>
          <a:xfrm>
            <a:off x="4941202" y="3578431"/>
            <a:ext cx="963890" cy="281455"/>
            <a:chOff x="5556135" y="897681"/>
            <a:chExt cx="963890" cy="281455"/>
          </a:xfrm>
        </p:grpSpPr>
        <p:sp>
          <p:nvSpPr>
            <p:cNvPr id="255" name="직사각형 254">
              <a:extLst>
                <a:ext uri="{FF2B5EF4-FFF2-40B4-BE49-F238E27FC236}">
                  <a16:creationId xmlns:a16="http://schemas.microsoft.com/office/drawing/2014/main" id="{3E53B2E9-F7B3-A94E-B280-B9AE2AFCCF23}"/>
                </a:ext>
              </a:extLst>
            </p:cNvPr>
            <p:cNvSpPr/>
            <p:nvPr/>
          </p:nvSpPr>
          <p:spPr>
            <a:xfrm>
              <a:off x="5556135" y="897681"/>
              <a:ext cx="963890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A84096D2-2836-8C46-A819-83350236870A}"/>
                </a:ext>
              </a:extLst>
            </p:cNvPr>
            <p:cNvSpPr txBox="1"/>
            <p:nvPr/>
          </p:nvSpPr>
          <p:spPr>
            <a:xfrm>
              <a:off x="5646446" y="902137"/>
              <a:ext cx="789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메시지 값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257" name="직선 화살표 연결선 256">
            <a:extLst>
              <a:ext uri="{FF2B5EF4-FFF2-40B4-BE49-F238E27FC236}">
                <a16:creationId xmlns:a16="http://schemas.microsoft.com/office/drawing/2014/main" id="{82FDB059-DE86-EF4F-ACC6-FE1C17879BDD}"/>
              </a:ext>
            </a:extLst>
          </p:cNvPr>
          <p:cNvCxnSpPr>
            <a:cxnSpLocks/>
            <a:stCxn id="252" idx="3"/>
          </p:cNvCxnSpPr>
          <p:nvPr/>
        </p:nvCxnSpPr>
        <p:spPr>
          <a:xfrm>
            <a:off x="5905092" y="3441535"/>
            <a:ext cx="328946" cy="4455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화살표 연결선 257">
            <a:extLst>
              <a:ext uri="{FF2B5EF4-FFF2-40B4-BE49-F238E27FC236}">
                <a16:creationId xmlns:a16="http://schemas.microsoft.com/office/drawing/2014/main" id="{BEBF7EAC-BA43-1848-93D0-575AA83678DD}"/>
              </a:ext>
            </a:extLst>
          </p:cNvPr>
          <p:cNvCxnSpPr>
            <a:cxnSpLocks/>
            <a:stCxn id="161" idx="2"/>
            <a:endCxn id="198" idx="0"/>
          </p:cNvCxnSpPr>
          <p:nvPr/>
        </p:nvCxnSpPr>
        <p:spPr>
          <a:xfrm flipH="1">
            <a:off x="6526796" y="2306132"/>
            <a:ext cx="98608" cy="72527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직선 화살표 연결선 258">
            <a:extLst>
              <a:ext uri="{FF2B5EF4-FFF2-40B4-BE49-F238E27FC236}">
                <a16:creationId xmlns:a16="http://schemas.microsoft.com/office/drawing/2014/main" id="{E82269CA-F7F7-B14F-8B19-902CCC1CE130}"/>
              </a:ext>
            </a:extLst>
          </p:cNvPr>
          <p:cNvCxnSpPr>
            <a:cxnSpLocks/>
            <a:stCxn id="168" idx="2"/>
            <a:endCxn id="201" idx="0"/>
          </p:cNvCxnSpPr>
          <p:nvPr/>
        </p:nvCxnSpPr>
        <p:spPr>
          <a:xfrm flipH="1">
            <a:off x="7067486" y="2312146"/>
            <a:ext cx="662229" cy="71994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직선 화살표 연결선 259">
            <a:extLst>
              <a:ext uri="{FF2B5EF4-FFF2-40B4-BE49-F238E27FC236}">
                <a16:creationId xmlns:a16="http://schemas.microsoft.com/office/drawing/2014/main" id="{B02EAF1E-0DB8-A94D-A6E7-CEE5E8318368}"/>
              </a:ext>
            </a:extLst>
          </p:cNvPr>
          <p:cNvCxnSpPr>
            <a:cxnSpLocks/>
            <a:stCxn id="170" idx="2"/>
            <a:endCxn id="204" idx="0"/>
          </p:cNvCxnSpPr>
          <p:nvPr/>
        </p:nvCxnSpPr>
        <p:spPr>
          <a:xfrm flipH="1">
            <a:off x="7608176" y="2308375"/>
            <a:ext cx="645296" cy="72284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939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>
            <a:extLst>
              <a:ext uri="{FF2B5EF4-FFF2-40B4-BE49-F238E27FC236}">
                <a16:creationId xmlns:a16="http://schemas.microsoft.com/office/drawing/2014/main" id="{510FA8C2-3DC3-154E-9860-FFB1486F9142}"/>
              </a:ext>
            </a:extLst>
          </p:cNvPr>
          <p:cNvSpPr/>
          <p:nvPr/>
        </p:nvSpPr>
        <p:spPr>
          <a:xfrm>
            <a:off x="2400890" y="1170353"/>
            <a:ext cx="1055787" cy="48667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35D0DBD-CE97-E64B-A070-418B591AD62B}"/>
              </a:ext>
            </a:extLst>
          </p:cNvPr>
          <p:cNvSpPr txBox="1"/>
          <p:nvPr/>
        </p:nvSpPr>
        <p:spPr>
          <a:xfrm>
            <a:off x="2468549" y="1184852"/>
            <a:ext cx="920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Mobile </a:t>
            </a:r>
          </a:p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logs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482AB4D1-B617-6C48-B587-D0ECF2B7DD96}"/>
              </a:ext>
            </a:extLst>
          </p:cNvPr>
          <p:cNvSpPr/>
          <p:nvPr/>
        </p:nvSpPr>
        <p:spPr>
          <a:xfrm>
            <a:off x="2400890" y="1921843"/>
            <a:ext cx="1055787" cy="48667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AA86A45-14BE-1E4A-9552-C78333094C90}"/>
              </a:ext>
            </a:extLst>
          </p:cNvPr>
          <p:cNvSpPr txBox="1"/>
          <p:nvPr/>
        </p:nvSpPr>
        <p:spPr>
          <a:xfrm>
            <a:off x="2468549" y="1936342"/>
            <a:ext cx="920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</a:p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logs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21B25A5-7048-C344-936F-FF037FA99F55}"/>
              </a:ext>
            </a:extLst>
          </p:cNvPr>
          <p:cNvSpPr/>
          <p:nvPr/>
        </p:nvSpPr>
        <p:spPr>
          <a:xfrm>
            <a:off x="2391692" y="2658834"/>
            <a:ext cx="1055787" cy="48667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AF1F284-5057-3342-8458-8A61173A8FA1}"/>
              </a:ext>
            </a:extLst>
          </p:cNvPr>
          <p:cNvSpPr txBox="1"/>
          <p:nvPr/>
        </p:nvSpPr>
        <p:spPr>
          <a:xfrm>
            <a:off x="2468549" y="2767926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IoT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FAB459C-6FC4-C943-AF6C-86C1D6AFFB07}"/>
              </a:ext>
            </a:extLst>
          </p:cNvPr>
          <p:cNvSpPr/>
          <p:nvPr/>
        </p:nvSpPr>
        <p:spPr>
          <a:xfrm>
            <a:off x="3888146" y="1487852"/>
            <a:ext cx="1055787" cy="1354662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7" name="원통[C] 86">
            <a:extLst>
              <a:ext uri="{FF2B5EF4-FFF2-40B4-BE49-F238E27FC236}">
                <a16:creationId xmlns:a16="http://schemas.microsoft.com/office/drawing/2014/main" id="{F615138A-6D35-1543-890E-AA9012A8EA8B}"/>
              </a:ext>
            </a:extLst>
          </p:cNvPr>
          <p:cNvSpPr/>
          <p:nvPr/>
        </p:nvSpPr>
        <p:spPr>
          <a:xfrm>
            <a:off x="4142770" y="1947680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A5AAF69-F297-BD48-8293-3066A084075B}"/>
              </a:ext>
            </a:extLst>
          </p:cNvPr>
          <p:cNvSpPr txBox="1"/>
          <p:nvPr/>
        </p:nvSpPr>
        <p:spPr>
          <a:xfrm>
            <a:off x="3922754" y="1524511"/>
            <a:ext cx="988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스피드 레이어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173CC3B-E05E-AB4F-B296-3553BF6E3243}"/>
              </a:ext>
            </a:extLst>
          </p:cNvPr>
          <p:cNvSpPr/>
          <p:nvPr/>
        </p:nvSpPr>
        <p:spPr>
          <a:xfrm>
            <a:off x="5406891" y="1487851"/>
            <a:ext cx="1055787" cy="135465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2" name="원통[C] 91">
            <a:extLst>
              <a:ext uri="{FF2B5EF4-FFF2-40B4-BE49-F238E27FC236}">
                <a16:creationId xmlns:a16="http://schemas.microsoft.com/office/drawing/2014/main" id="{B4004E9E-AAFC-DB4E-8D77-75E291F5FADA}"/>
              </a:ext>
            </a:extLst>
          </p:cNvPr>
          <p:cNvSpPr/>
          <p:nvPr/>
        </p:nvSpPr>
        <p:spPr>
          <a:xfrm>
            <a:off x="5661515" y="1947680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15534C9-4FE5-EE4D-87C6-FC976CCFAF1E}"/>
              </a:ext>
            </a:extLst>
          </p:cNvPr>
          <p:cNvSpPr txBox="1"/>
          <p:nvPr/>
        </p:nvSpPr>
        <p:spPr>
          <a:xfrm>
            <a:off x="5474550" y="1524511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서빙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레이어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ABAC5D8F-CAB8-724A-8CDF-EFB2D6BF0DBB}"/>
              </a:ext>
            </a:extLst>
          </p:cNvPr>
          <p:cNvSpPr/>
          <p:nvPr/>
        </p:nvSpPr>
        <p:spPr>
          <a:xfrm>
            <a:off x="7068603" y="742625"/>
            <a:ext cx="1055787" cy="25435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C54200A3-EF32-1741-866F-5FB7C1C40EBF}"/>
              </a:ext>
            </a:extLst>
          </p:cNvPr>
          <p:cNvCxnSpPr>
            <a:cxnSpLocks/>
            <a:stCxn id="80" idx="3"/>
          </p:cNvCxnSpPr>
          <p:nvPr/>
        </p:nvCxnSpPr>
        <p:spPr>
          <a:xfrm>
            <a:off x="3456677" y="1413690"/>
            <a:ext cx="669251" cy="61367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622D259B-9F8B-8D47-BE90-0B2317503DCC}"/>
              </a:ext>
            </a:extLst>
          </p:cNvPr>
          <p:cNvCxnSpPr>
            <a:cxnSpLocks/>
            <a:stCxn id="82" idx="3"/>
            <a:endCxn id="87" idx="2"/>
          </p:cNvCxnSpPr>
          <p:nvPr/>
        </p:nvCxnSpPr>
        <p:spPr>
          <a:xfrm flipV="1">
            <a:off x="3456677" y="2158916"/>
            <a:ext cx="686093" cy="626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E4532FE2-CDB8-E141-A526-E6611EF75186}"/>
              </a:ext>
            </a:extLst>
          </p:cNvPr>
          <p:cNvCxnSpPr>
            <a:cxnSpLocks/>
            <a:stCxn id="87" idx="4"/>
            <a:endCxn id="92" idx="2"/>
          </p:cNvCxnSpPr>
          <p:nvPr/>
        </p:nvCxnSpPr>
        <p:spPr>
          <a:xfrm>
            <a:off x="4689308" y="2158916"/>
            <a:ext cx="972207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오른쪽 화살표[R] 112">
            <a:extLst>
              <a:ext uri="{FF2B5EF4-FFF2-40B4-BE49-F238E27FC236}">
                <a16:creationId xmlns:a16="http://schemas.microsoft.com/office/drawing/2014/main" id="{559FF71A-BE18-2744-B56F-6A23CBF319F2}"/>
              </a:ext>
            </a:extLst>
          </p:cNvPr>
          <p:cNvSpPr/>
          <p:nvPr/>
        </p:nvSpPr>
        <p:spPr>
          <a:xfrm>
            <a:off x="6652367" y="1615712"/>
            <a:ext cx="273270" cy="1098933"/>
          </a:xfrm>
          <a:prstGeom prst="rightArrow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14" name="그림 113" descr="노트북, 컴퓨터이(가) 표시된 사진&#10;&#10;자동 생성된 설명">
            <a:extLst>
              <a:ext uri="{FF2B5EF4-FFF2-40B4-BE49-F238E27FC236}">
                <a16:creationId xmlns:a16="http://schemas.microsoft.com/office/drawing/2014/main" id="{607BF309-FD5A-BC4B-9331-2411B99C670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48919" y="1870017"/>
            <a:ext cx="495153" cy="495153"/>
          </a:xfrm>
          <a:prstGeom prst="rect">
            <a:avLst/>
          </a:prstGeom>
        </p:spPr>
      </p:pic>
      <p:pic>
        <p:nvPicPr>
          <p:cNvPr id="115" name="그림 114">
            <a:extLst>
              <a:ext uri="{FF2B5EF4-FFF2-40B4-BE49-F238E27FC236}">
                <a16:creationId xmlns:a16="http://schemas.microsoft.com/office/drawing/2014/main" id="{914C91B7-0651-2E47-BBE4-85D00A5CE75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440958" y="2571879"/>
            <a:ext cx="311073" cy="507540"/>
          </a:xfrm>
          <a:prstGeom prst="rect">
            <a:avLst/>
          </a:prstGeom>
        </p:spPr>
      </p:pic>
      <p:pic>
        <p:nvPicPr>
          <p:cNvPr id="116" name="그림 115">
            <a:extLst>
              <a:ext uri="{FF2B5EF4-FFF2-40B4-BE49-F238E27FC236}">
                <a16:creationId xmlns:a16="http://schemas.microsoft.com/office/drawing/2014/main" id="{DFFCF181-58AA-FB4D-B14A-89187715E51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10611" y="1049099"/>
            <a:ext cx="571770" cy="571770"/>
          </a:xfrm>
          <a:prstGeom prst="rect">
            <a:avLst/>
          </a:prstGeom>
          <a:ln w="25400">
            <a:noFill/>
          </a:ln>
        </p:spPr>
      </p:pic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C9017F27-E7DC-834E-A33F-684A557F80A4}"/>
              </a:ext>
            </a:extLst>
          </p:cNvPr>
          <p:cNvCxnSpPr>
            <a:cxnSpLocks/>
            <a:stCxn id="84" idx="3"/>
          </p:cNvCxnSpPr>
          <p:nvPr/>
        </p:nvCxnSpPr>
        <p:spPr>
          <a:xfrm flipV="1">
            <a:off x="3447479" y="2328091"/>
            <a:ext cx="695291" cy="57408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4089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506C147D-490D-A44C-8DBF-B2A50FF575B6}"/>
              </a:ext>
            </a:extLst>
          </p:cNvPr>
          <p:cNvSpPr/>
          <p:nvPr/>
        </p:nvSpPr>
        <p:spPr>
          <a:xfrm>
            <a:off x="3385457" y="1349941"/>
            <a:ext cx="5290610" cy="107426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3DBE4EB4-349A-E243-B5AD-7E515E0CD034}"/>
              </a:ext>
            </a:extLst>
          </p:cNvPr>
          <p:cNvGrpSpPr/>
          <p:nvPr/>
        </p:nvGrpSpPr>
        <p:grpSpPr>
          <a:xfrm>
            <a:off x="4721632" y="1478252"/>
            <a:ext cx="543689" cy="281455"/>
            <a:chOff x="5556135" y="897681"/>
            <a:chExt cx="543689" cy="281455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32650625-2B6F-934A-AC79-F3DF4C7E3B8B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68AB5FD-AEE2-984C-A073-F2BAFED56E62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08AEF6E7-E008-0C43-B3A8-170779CD7416}"/>
              </a:ext>
            </a:extLst>
          </p:cNvPr>
          <p:cNvGrpSpPr/>
          <p:nvPr/>
        </p:nvGrpSpPr>
        <p:grpSpPr>
          <a:xfrm>
            <a:off x="5266821" y="1479899"/>
            <a:ext cx="543689" cy="281455"/>
            <a:chOff x="5556135" y="897681"/>
            <a:chExt cx="543689" cy="281455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B873AA34-DA90-0E4C-A2C4-765747890913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07A7609B-7531-F847-B72A-90C2CCF077D4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7A65F235-B712-2D42-92AB-228441C59FE1}"/>
              </a:ext>
            </a:extLst>
          </p:cNvPr>
          <p:cNvGrpSpPr/>
          <p:nvPr/>
        </p:nvGrpSpPr>
        <p:grpSpPr>
          <a:xfrm>
            <a:off x="5810510" y="1480572"/>
            <a:ext cx="543689" cy="281455"/>
            <a:chOff x="5556135" y="897681"/>
            <a:chExt cx="543689" cy="281455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BD6C86F1-FE1E-4A45-A1FE-ACBB3F148564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548550F2-D110-5E43-9B32-1344609586BD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EEECECE5-24C7-5B4C-8893-6457A4CE7C7F}"/>
              </a:ext>
            </a:extLst>
          </p:cNvPr>
          <p:cNvGrpSpPr/>
          <p:nvPr/>
        </p:nvGrpSpPr>
        <p:grpSpPr>
          <a:xfrm>
            <a:off x="6354199" y="1478341"/>
            <a:ext cx="543689" cy="281455"/>
            <a:chOff x="5556135" y="897681"/>
            <a:chExt cx="543689" cy="281455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6371CD88-F094-004B-8E85-6E1B7323093E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EAACB3A-1AAA-F74F-8994-D82EB13506E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6CBDCDA6-21E4-E541-8B9B-05164DA5B7C1}"/>
              </a:ext>
            </a:extLst>
          </p:cNvPr>
          <p:cNvGrpSpPr/>
          <p:nvPr/>
        </p:nvGrpSpPr>
        <p:grpSpPr>
          <a:xfrm>
            <a:off x="6900887" y="1479214"/>
            <a:ext cx="543689" cy="281455"/>
            <a:chOff x="5556135" y="897681"/>
            <a:chExt cx="543689" cy="281455"/>
          </a:xfrm>
        </p:grpSpPr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ADA9DED2-2E6E-A64B-B4A7-961005B76E1C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EE351BEE-292A-1E42-B056-41C76080B8A9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4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40D3C3B0-2886-6446-91D7-ACB0376E760F}"/>
              </a:ext>
            </a:extLst>
          </p:cNvPr>
          <p:cNvGrpSpPr/>
          <p:nvPr/>
        </p:nvGrpSpPr>
        <p:grpSpPr>
          <a:xfrm>
            <a:off x="7441577" y="1479899"/>
            <a:ext cx="543689" cy="281455"/>
            <a:chOff x="5556135" y="897681"/>
            <a:chExt cx="543689" cy="281455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CACD9C33-7644-2247-A941-7B37EF7D68F9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118C08A-59C8-7343-A4AE-01FDE50D409C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5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CBFB2885-B425-BF4D-B385-6F66E39A086E}"/>
              </a:ext>
            </a:extLst>
          </p:cNvPr>
          <p:cNvGrpSpPr/>
          <p:nvPr/>
        </p:nvGrpSpPr>
        <p:grpSpPr>
          <a:xfrm>
            <a:off x="7982267" y="1479028"/>
            <a:ext cx="543689" cy="281455"/>
            <a:chOff x="5556135" y="897681"/>
            <a:chExt cx="543689" cy="281455"/>
          </a:xfrm>
        </p:grpSpPr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0A4C25B7-3C3D-D245-A79D-05884744CA7D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B192AC10-5137-934E-85D2-142C5D149689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6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F5375283-AAFD-4441-8FDD-CAE1CEB6B433}"/>
              </a:ext>
            </a:extLst>
          </p:cNvPr>
          <p:cNvGrpSpPr/>
          <p:nvPr/>
        </p:nvGrpSpPr>
        <p:grpSpPr>
          <a:xfrm>
            <a:off x="4721312" y="1753648"/>
            <a:ext cx="543689" cy="281455"/>
            <a:chOff x="5556135" y="897681"/>
            <a:chExt cx="543689" cy="281455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84FF0467-ADE4-6541-9E76-C8DFD5A3CB33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38023058-EA2D-E048-B7A7-868A306E7A45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33103EE7-DED4-CA45-AFBE-BA8342FDC193}"/>
              </a:ext>
            </a:extLst>
          </p:cNvPr>
          <p:cNvGrpSpPr/>
          <p:nvPr/>
        </p:nvGrpSpPr>
        <p:grpSpPr>
          <a:xfrm>
            <a:off x="5266501" y="1755295"/>
            <a:ext cx="543689" cy="281455"/>
            <a:chOff x="5556135" y="897681"/>
            <a:chExt cx="543689" cy="281455"/>
          </a:xfrm>
        </p:grpSpPr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928286AE-5BFF-E741-BD8D-54E03857F3D5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731ECB0B-D603-BA43-A2A3-3B30ACD8F9C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897BAC76-CDF1-3E42-9C65-0F8B4D173D67}"/>
              </a:ext>
            </a:extLst>
          </p:cNvPr>
          <p:cNvGrpSpPr/>
          <p:nvPr/>
        </p:nvGrpSpPr>
        <p:grpSpPr>
          <a:xfrm>
            <a:off x="5810190" y="1755968"/>
            <a:ext cx="543689" cy="281455"/>
            <a:chOff x="5556135" y="897681"/>
            <a:chExt cx="543689" cy="281455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7AA2009F-6BE5-1340-9694-B99EF9C3B698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76E20419-8067-3E43-A425-CA5BA1DBEECB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4AFE87E4-9E67-6B4A-8EB5-1F72E00107C2}"/>
              </a:ext>
            </a:extLst>
          </p:cNvPr>
          <p:cNvGrpSpPr/>
          <p:nvPr/>
        </p:nvGrpSpPr>
        <p:grpSpPr>
          <a:xfrm>
            <a:off x="6353879" y="1753737"/>
            <a:ext cx="543689" cy="281455"/>
            <a:chOff x="5556135" y="897681"/>
            <a:chExt cx="543689" cy="281455"/>
          </a:xfrm>
        </p:grpSpPr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30945DE1-7FAB-AF44-8D1B-E464268CB4B4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295EC821-C5F1-C44A-A7E8-F1E69A86112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BC691D87-7C63-E842-A64C-44AFDADBED84}"/>
              </a:ext>
            </a:extLst>
          </p:cNvPr>
          <p:cNvGrpSpPr/>
          <p:nvPr/>
        </p:nvGrpSpPr>
        <p:grpSpPr>
          <a:xfrm>
            <a:off x="6900567" y="1754610"/>
            <a:ext cx="543689" cy="281455"/>
            <a:chOff x="5556135" y="897681"/>
            <a:chExt cx="543689" cy="281455"/>
          </a:xfrm>
        </p:grpSpPr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507C248B-6854-6149-8771-43DAEAC68DE6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EC229906-C657-CA4A-909E-6190608F0498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5EF70CF3-F5A3-294C-803F-8BDC78CFF943}"/>
              </a:ext>
            </a:extLst>
          </p:cNvPr>
          <p:cNvGrpSpPr/>
          <p:nvPr/>
        </p:nvGrpSpPr>
        <p:grpSpPr>
          <a:xfrm>
            <a:off x="7441257" y="1755295"/>
            <a:ext cx="543689" cy="281455"/>
            <a:chOff x="5556135" y="897681"/>
            <a:chExt cx="543689" cy="281455"/>
          </a:xfrm>
        </p:grpSpPr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2ADF9A10-1C9C-7447-9BCD-EBE8F6AFC63C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77C545B6-9413-B24A-A0DE-43EAD92D79AC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871FFDF7-6538-BF45-B020-B143EFB709A9}"/>
              </a:ext>
            </a:extLst>
          </p:cNvPr>
          <p:cNvGrpSpPr/>
          <p:nvPr/>
        </p:nvGrpSpPr>
        <p:grpSpPr>
          <a:xfrm>
            <a:off x="7981947" y="1755980"/>
            <a:ext cx="543689" cy="281455"/>
            <a:chOff x="5556135" y="897681"/>
            <a:chExt cx="543689" cy="281455"/>
          </a:xfrm>
        </p:grpSpPr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7213766E-8750-5743-A21C-0AF62B21BA1D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14DB67DA-EF10-DF46-8E4D-8ED84166014D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388DEEE5-6556-AC46-B891-85C00E0E6154}"/>
              </a:ext>
            </a:extLst>
          </p:cNvPr>
          <p:cNvGrpSpPr/>
          <p:nvPr/>
        </p:nvGrpSpPr>
        <p:grpSpPr>
          <a:xfrm>
            <a:off x="4720992" y="2029044"/>
            <a:ext cx="543689" cy="281455"/>
            <a:chOff x="5556135" y="897681"/>
            <a:chExt cx="543689" cy="281455"/>
          </a:xfrm>
        </p:grpSpPr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2DCB0DFF-8F43-F54B-A55A-3C763642775A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EE513D8B-D3BB-C244-9546-C7FE2B5D542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2339733D-C63F-A64F-9F68-242B50CDA354}"/>
              </a:ext>
            </a:extLst>
          </p:cNvPr>
          <p:cNvGrpSpPr/>
          <p:nvPr/>
        </p:nvGrpSpPr>
        <p:grpSpPr>
          <a:xfrm>
            <a:off x="5266181" y="2030691"/>
            <a:ext cx="543689" cy="281455"/>
            <a:chOff x="5556135" y="897681"/>
            <a:chExt cx="543689" cy="281455"/>
          </a:xfrm>
        </p:grpSpPr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F1E8EB84-0CEC-B045-A348-D669DEF6784A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B096E4F8-0BE9-2F45-8D4B-B4ACEA508B73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08" name="그룹 207">
            <a:extLst>
              <a:ext uri="{FF2B5EF4-FFF2-40B4-BE49-F238E27FC236}">
                <a16:creationId xmlns:a16="http://schemas.microsoft.com/office/drawing/2014/main" id="{AE50E424-2C2F-FF48-B910-38F8F9C17285}"/>
              </a:ext>
            </a:extLst>
          </p:cNvPr>
          <p:cNvGrpSpPr/>
          <p:nvPr/>
        </p:nvGrpSpPr>
        <p:grpSpPr>
          <a:xfrm>
            <a:off x="5809870" y="2032920"/>
            <a:ext cx="543689" cy="281455"/>
            <a:chOff x="5556135" y="897681"/>
            <a:chExt cx="543689" cy="281455"/>
          </a:xfrm>
        </p:grpSpPr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52B205DD-7988-EA49-A7D5-5694EDFD7DC4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CD9A665E-C888-7B48-95F3-EEF45AA1D2DE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11" name="그룹 210">
            <a:extLst>
              <a:ext uri="{FF2B5EF4-FFF2-40B4-BE49-F238E27FC236}">
                <a16:creationId xmlns:a16="http://schemas.microsoft.com/office/drawing/2014/main" id="{B8B0DAA5-B03D-2340-8C4D-F58C9B67BC37}"/>
              </a:ext>
            </a:extLst>
          </p:cNvPr>
          <p:cNvGrpSpPr/>
          <p:nvPr/>
        </p:nvGrpSpPr>
        <p:grpSpPr>
          <a:xfrm>
            <a:off x="6353559" y="2029133"/>
            <a:ext cx="543689" cy="281455"/>
            <a:chOff x="5556135" y="897681"/>
            <a:chExt cx="543689" cy="281455"/>
          </a:xfrm>
        </p:grpSpPr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C38E499D-752A-6240-89E9-2E3A3C3CDA81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9C5C4DC7-333D-294F-8741-BB9D164FB546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14" name="그룹 213">
            <a:extLst>
              <a:ext uri="{FF2B5EF4-FFF2-40B4-BE49-F238E27FC236}">
                <a16:creationId xmlns:a16="http://schemas.microsoft.com/office/drawing/2014/main" id="{CE0FAAA1-650D-E146-96B2-5AB7866E83E4}"/>
              </a:ext>
            </a:extLst>
          </p:cNvPr>
          <p:cNvGrpSpPr/>
          <p:nvPr/>
        </p:nvGrpSpPr>
        <p:grpSpPr>
          <a:xfrm>
            <a:off x="6900247" y="2030006"/>
            <a:ext cx="543689" cy="281455"/>
            <a:chOff x="5556135" y="897681"/>
            <a:chExt cx="543689" cy="281455"/>
          </a:xfrm>
        </p:grpSpPr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3E1273F2-1FC9-C645-AB4B-1D3ECF1C347E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1D663CB0-8396-B145-B0C4-A6AD70B96AE4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26" name="그룹 225">
            <a:extLst>
              <a:ext uri="{FF2B5EF4-FFF2-40B4-BE49-F238E27FC236}">
                <a16:creationId xmlns:a16="http://schemas.microsoft.com/office/drawing/2014/main" id="{7A91B1C3-03D1-1141-9C90-4BEC6F110BC9}"/>
              </a:ext>
            </a:extLst>
          </p:cNvPr>
          <p:cNvGrpSpPr/>
          <p:nvPr/>
        </p:nvGrpSpPr>
        <p:grpSpPr>
          <a:xfrm>
            <a:off x="7440937" y="2030691"/>
            <a:ext cx="543689" cy="281455"/>
            <a:chOff x="5556135" y="897681"/>
            <a:chExt cx="543689" cy="281455"/>
          </a:xfrm>
        </p:grpSpPr>
        <p:sp>
          <p:nvSpPr>
            <p:cNvPr id="227" name="직사각형 226">
              <a:extLst>
                <a:ext uri="{FF2B5EF4-FFF2-40B4-BE49-F238E27FC236}">
                  <a16:creationId xmlns:a16="http://schemas.microsoft.com/office/drawing/2014/main" id="{15D5413F-D9E8-5848-B4CE-2DAA8BC293AC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5F18EDE7-1F5A-5A47-ADF3-166BAF2507DB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29" name="그룹 228">
            <a:extLst>
              <a:ext uri="{FF2B5EF4-FFF2-40B4-BE49-F238E27FC236}">
                <a16:creationId xmlns:a16="http://schemas.microsoft.com/office/drawing/2014/main" id="{45F554F8-B83E-DD44-800A-C1BC13A209CD}"/>
              </a:ext>
            </a:extLst>
          </p:cNvPr>
          <p:cNvGrpSpPr/>
          <p:nvPr/>
        </p:nvGrpSpPr>
        <p:grpSpPr>
          <a:xfrm>
            <a:off x="7981627" y="2031376"/>
            <a:ext cx="543689" cy="281455"/>
            <a:chOff x="5556135" y="897681"/>
            <a:chExt cx="543689" cy="281455"/>
          </a:xfrm>
        </p:grpSpPr>
        <p:sp>
          <p:nvSpPr>
            <p:cNvPr id="230" name="직사각형 229">
              <a:extLst>
                <a:ext uri="{FF2B5EF4-FFF2-40B4-BE49-F238E27FC236}">
                  <a16:creationId xmlns:a16="http://schemas.microsoft.com/office/drawing/2014/main" id="{CCC3DC08-BF00-9642-894C-0BEF4B9C7805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068E7BE2-E202-C64B-8111-0A47764E4452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32" name="TextBox 231">
            <a:extLst>
              <a:ext uri="{FF2B5EF4-FFF2-40B4-BE49-F238E27FC236}">
                <a16:creationId xmlns:a16="http://schemas.microsoft.com/office/drawing/2014/main" id="{922DA3B1-83D5-D14B-BB96-208B2934C5DE}"/>
              </a:ext>
            </a:extLst>
          </p:cNvPr>
          <p:cNvSpPr txBox="1"/>
          <p:nvPr/>
        </p:nvSpPr>
        <p:spPr>
          <a:xfrm>
            <a:off x="3487362" y="1717796"/>
            <a:ext cx="1115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66" name="그룹 265">
            <a:extLst>
              <a:ext uri="{FF2B5EF4-FFF2-40B4-BE49-F238E27FC236}">
                <a16:creationId xmlns:a16="http://schemas.microsoft.com/office/drawing/2014/main" id="{FEE2C08D-D1AB-2C48-8B2C-76AF1BDFFF03}"/>
              </a:ext>
            </a:extLst>
          </p:cNvPr>
          <p:cNvGrpSpPr/>
          <p:nvPr/>
        </p:nvGrpSpPr>
        <p:grpSpPr>
          <a:xfrm>
            <a:off x="9032139" y="1115692"/>
            <a:ext cx="966249" cy="281455"/>
            <a:chOff x="5556135" y="897681"/>
            <a:chExt cx="966249" cy="281455"/>
          </a:xfrm>
        </p:grpSpPr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A076B353-4C22-184C-B5B3-EFA25904B811}"/>
                </a:ext>
              </a:extLst>
            </p:cNvPr>
            <p:cNvSpPr/>
            <p:nvPr/>
          </p:nvSpPr>
          <p:spPr>
            <a:xfrm>
              <a:off x="5556135" y="897681"/>
              <a:ext cx="96624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236673F4-F22A-494B-AC89-5B10CFAA1885}"/>
                </a:ext>
              </a:extLst>
            </p:cNvPr>
            <p:cNvSpPr txBox="1"/>
            <p:nvPr/>
          </p:nvSpPr>
          <p:spPr>
            <a:xfrm>
              <a:off x="5646447" y="902137"/>
              <a:ext cx="7895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오프셋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69" name="그룹 268">
            <a:extLst>
              <a:ext uri="{FF2B5EF4-FFF2-40B4-BE49-F238E27FC236}">
                <a16:creationId xmlns:a16="http://schemas.microsoft.com/office/drawing/2014/main" id="{13C9872A-7DCF-C841-870D-CDDC31C327BB}"/>
              </a:ext>
            </a:extLst>
          </p:cNvPr>
          <p:cNvGrpSpPr/>
          <p:nvPr/>
        </p:nvGrpSpPr>
        <p:grpSpPr>
          <a:xfrm>
            <a:off x="9031819" y="1391088"/>
            <a:ext cx="966569" cy="281455"/>
            <a:chOff x="5556135" y="897681"/>
            <a:chExt cx="966569" cy="281455"/>
          </a:xfrm>
        </p:grpSpPr>
        <p:sp>
          <p:nvSpPr>
            <p:cNvPr id="270" name="직사각형 269">
              <a:extLst>
                <a:ext uri="{FF2B5EF4-FFF2-40B4-BE49-F238E27FC236}">
                  <a16:creationId xmlns:a16="http://schemas.microsoft.com/office/drawing/2014/main" id="{59BF47C9-0A58-4B43-ACAE-DDD279B2C155}"/>
                </a:ext>
              </a:extLst>
            </p:cNvPr>
            <p:cNvSpPr/>
            <p:nvPr/>
          </p:nvSpPr>
          <p:spPr>
            <a:xfrm>
              <a:off x="5556135" y="897681"/>
              <a:ext cx="963570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E30FF5F7-DB16-CC47-97C3-9E2ED291D8B7}"/>
                </a:ext>
              </a:extLst>
            </p:cNvPr>
            <p:cNvSpPr txBox="1"/>
            <p:nvPr/>
          </p:nvSpPr>
          <p:spPr>
            <a:xfrm>
              <a:off x="5590002" y="902137"/>
              <a:ext cx="9327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메시지 키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72" name="그룹 271">
            <a:extLst>
              <a:ext uri="{FF2B5EF4-FFF2-40B4-BE49-F238E27FC236}">
                <a16:creationId xmlns:a16="http://schemas.microsoft.com/office/drawing/2014/main" id="{FBDF609D-5E71-3F4D-A532-C297C597AEDA}"/>
              </a:ext>
            </a:extLst>
          </p:cNvPr>
          <p:cNvGrpSpPr/>
          <p:nvPr/>
        </p:nvGrpSpPr>
        <p:grpSpPr>
          <a:xfrm>
            <a:off x="9031499" y="1666484"/>
            <a:ext cx="963890" cy="281455"/>
            <a:chOff x="5556135" y="897681"/>
            <a:chExt cx="963890" cy="281455"/>
          </a:xfrm>
        </p:grpSpPr>
        <p:sp>
          <p:nvSpPr>
            <p:cNvPr id="273" name="직사각형 272">
              <a:extLst>
                <a:ext uri="{FF2B5EF4-FFF2-40B4-BE49-F238E27FC236}">
                  <a16:creationId xmlns:a16="http://schemas.microsoft.com/office/drawing/2014/main" id="{1675E39E-8176-CB41-A7FD-EFE48BECDB92}"/>
                </a:ext>
              </a:extLst>
            </p:cNvPr>
            <p:cNvSpPr/>
            <p:nvPr/>
          </p:nvSpPr>
          <p:spPr>
            <a:xfrm>
              <a:off x="5556135" y="897681"/>
              <a:ext cx="963890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2640CC4C-EF31-2F47-83B6-C528D8EEDEE5}"/>
                </a:ext>
              </a:extLst>
            </p:cNvPr>
            <p:cNvSpPr txBox="1"/>
            <p:nvPr/>
          </p:nvSpPr>
          <p:spPr>
            <a:xfrm>
              <a:off x="5646446" y="902137"/>
              <a:ext cx="789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메시지 값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275" name="직선 화살표 연결선 274">
            <a:extLst>
              <a:ext uri="{FF2B5EF4-FFF2-40B4-BE49-F238E27FC236}">
                <a16:creationId xmlns:a16="http://schemas.microsoft.com/office/drawing/2014/main" id="{866CEA25-F24C-1847-9119-5F8A0112CE53}"/>
              </a:ext>
            </a:extLst>
          </p:cNvPr>
          <p:cNvCxnSpPr>
            <a:cxnSpLocks/>
            <a:stCxn id="270" idx="1"/>
          </p:cNvCxnSpPr>
          <p:nvPr/>
        </p:nvCxnSpPr>
        <p:spPr>
          <a:xfrm flipH="1">
            <a:off x="8522957" y="1529588"/>
            <a:ext cx="508862" cy="22106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꺾인 연결선[E] 3">
            <a:extLst>
              <a:ext uri="{FF2B5EF4-FFF2-40B4-BE49-F238E27FC236}">
                <a16:creationId xmlns:a16="http://schemas.microsoft.com/office/drawing/2014/main" id="{06BFABCF-FA13-6740-9E16-31DA14F8DEA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66237" y="659213"/>
            <a:ext cx="673" cy="1631067"/>
          </a:xfrm>
          <a:prstGeom prst="bentConnector3">
            <a:avLst>
              <a:gd name="adj1" fmla="val 34067311"/>
            </a:avLst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>
            <a:extLst>
              <a:ext uri="{FF2B5EF4-FFF2-40B4-BE49-F238E27FC236}">
                <a16:creationId xmlns:a16="http://schemas.microsoft.com/office/drawing/2014/main" id="{DD1F5027-CCDF-DB4A-88EE-EF798809C555}"/>
              </a:ext>
            </a:extLst>
          </p:cNvPr>
          <p:cNvSpPr txBox="1"/>
          <p:nvPr/>
        </p:nvSpPr>
        <p:spPr>
          <a:xfrm>
            <a:off x="6642337" y="869832"/>
            <a:ext cx="1115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헤드 영역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77" name="꺾인 연결선[E] 276">
            <a:extLst>
              <a:ext uri="{FF2B5EF4-FFF2-40B4-BE49-F238E27FC236}">
                <a16:creationId xmlns:a16="http://schemas.microsoft.com/office/drawing/2014/main" id="{2F20813D-5ECA-F346-A8D5-03ED8C86E40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552776" y="1529538"/>
            <a:ext cx="4367" cy="1615634"/>
          </a:xfrm>
          <a:prstGeom prst="bentConnector3">
            <a:avLst>
              <a:gd name="adj1" fmla="val -5234715"/>
            </a:avLst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TextBox 277">
            <a:extLst>
              <a:ext uri="{FF2B5EF4-FFF2-40B4-BE49-F238E27FC236}">
                <a16:creationId xmlns:a16="http://schemas.microsoft.com/office/drawing/2014/main" id="{940FEFD9-F5FC-D940-AC69-1C039E2512CB}"/>
              </a:ext>
            </a:extLst>
          </p:cNvPr>
          <p:cNvSpPr txBox="1"/>
          <p:nvPr/>
        </p:nvSpPr>
        <p:spPr>
          <a:xfrm>
            <a:off x="5009770" y="2635030"/>
            <a:ext cx="1115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테일 영역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79" name="직선 화살표 연결선 278">
            <a:extLst>
              <a:ext uri="{FF2B5EF4-FFF2-40B4-BE49-F238E27FC236}">
                <a16:creationId xmlns:a16="http://schemas.microsoft.com/office/drawing/2014/main" id="{3C1559E6-4D3B-884A-A35F-2B2D1ECE3EF4}"/>
              </a:ext>
            </a:extLst>
          </p:cNvPr>
          <p:cNvCxnSpPr>
            <a:cxnSpLocks/>
            <a:endCxn id="230" idx="2"/>
          </p:cNvCxnSpPr>
          <p:nvPr/>
        </p:nvCxnSpPr>
        <p:spPr>
          <a:xfrm flipV="1">
            <a:off x="8253471" y="2308375"/>
            <a:ext cx="1" cy="385853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>
            <a:extLst>
              <a:ext uri="{FF2B5EF4-FFF2-40B4-BE49-F238E27FC236}">
                <a16:creationId xmlns:a16="http://schemas.microsoft.com/office/drawing/2014/main" id="{F13CBFF7-0BCD-E64C-8B1A-742C6527DC17}"/>
              </a:ext>
            </a:extLst>
          </p:cNvPr>
          <p:cNvSpPr txBox="1"/>
          <p:nvPr/>
        </p:nvSpPr>
        <p:spPr>
          <a:xfrm>
            <a:off x="7619452" y="2629601"/>
            <a:ext cx="1301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액티브 세그먼트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5260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직사각형 98">
            <a:extLst>
              <a:ext uri="{FF2B5EF4-FFF2-40B4-BE49-F238E27FC236}">
                <a16:creationId xmlns:a16="http://schemas.microsoft.com/office/drawing/2014/main" id="{76DAFA37-B1AD-1841-BD56-12CD08E277F6}"/>
              </a:ext>
            </a:extLst>
          </p:cNvPr>
          <p:cNvSpPr/>
          <p:nvPr/>
        </p:nvSpPr>
        <p:spPr>
          <a:xfrm>
            <a:off x="1299820" y="1215225"/>
            <a:ext cx="1519580" cy="295400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FED8A20-553E-524F-9306-E98F5E4239C0}"/>
              </a:ext>
            </a:extLst>
          </p:cNvPr>
          <p:cNvSpPr/>
          <p:nvPr/>
        </p:nvSpPr>
        <p:spPr>
          <a:xfrm>
            <a:off x="1402240" y="1385899"/>
            <a:ext cx="1301866" cy="233701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E4308D0-6BAE-D04A-8151-C2DBCF45E0FF}"/>
              </a:ext>
            </a:extLst>
          </p:cNvPr>
          <p:cNvSpPr/>
          <p:nvPr/>
        </p:nvSpPr>
        <p:spPr>
          <a:xfrm>
            <a:off x="1492305" y="1465737"/>
            <a:ext cx="1109381" cy="184352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04140E5-0F39-194B-A9EC-F0115487C63A}"/>
              </a:ext>
            </a:extLst>
          </p:cNvPr>
          <p:cNvSpPr txBox="1"/>
          <p:nvPr/>
        </p:nvSpPr>
        <p:spPr>
          <a:xfrm>
            <a:off x="1669216" y="3380056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43F98652-3E93-4247-9B7E-44736787F5AF}"/>
              </a:ext>
            </a:extLst>
          </p:cNvPr>
          <p:cNvGrpSpPr/>
          <p:nvPr/>
        </p:nvGrpSpPr>
        <p:grpSpPr>
          <a:xfrm>
            <a:off x="1619126" y="1565278"/>
            <a:ext cx="880044" cy="338554"/>
            <a:chOff x="1407052" y="1578492"/>
            <a:chExt cx="1048222" cy="338554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ABAB6F58-FDF2-EC48-B65A-67E719C400AB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636A21C-1998-8F46-988D-55937FA36FFD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FDE545AD-BF7B-8841-BD04-5D3DB5140F49}"/>
              </a:ext>
            </a:extLst>
          </p:cNvPr>
          <p:cNvGrpSpPr/>
          <p:nvPr/>
        </p:nvGrpSpPr>
        <p:grpSpPr>
          <a:xfrm>
            <a:off x="1619126" y="1900199"/>
            <a:ext cx="880044" cy="338554"/>
            <a:chOff x="1407052" y="1578492"/>
            <a:chExt cx="1048222" cy="338554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0C8AFD6E-BEF1-2C49-80AF-77BA9CA97D91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81137B6-1099-9D45-9EEE-68E5F634E2D8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5E40285-2840-0B41-B32B-D482E07AD3F4}"/>
              </a:ext>
            </a:extLst>
          </p:cNvPr>
          <p:cNvSpPr/>
          <p:nvPr/>
        </p:nvSpPr>
        <p:spPr>
          <a:xfrm>
            <a:off x="1592962" y="2956449"/>
            <a:ext cx="9781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리더 파티션</a:t>
            </a:r>
            <a:endParaRPr lang="ko-Kore-KR" altLang="en-US" sz="1400" dirty="0"/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50FBACBF-D98E-D94A-AE5A-06679EAE475D}"/>
              </a:ext>
            </a:extLst>
          </p:cNvPr>
          <p:cNvGrpSpPr/>
          <p:nvPr/>
        </p:nvGrpSpPr>
        <p:grpSpPr>
          <a:xfrm>
            <a:off x="1619126" y="2216273"/>
            <a:ext cx="880044" cy="338554"/>
            <a:chOff x="1407052" y="1578492"/>
            <a:chExt cx="1048222" cy="338554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C2942658-F751-AF49-99A9-83F4C619DC8F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BCC7CBA-D57D-0344-A200-F35FD4077065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5FC7831E-A301-6146-814D-031D94B19268}"/>
              </a:ext>
            </a:extLst>
          </p:cNvPr>
          <p:cNvGrpSpPr/>
          <p:nvPr/>
        </p:nvGrpSpPr>
        <p:grpSpPr>
          <a:xfrm>
            <a:off x="1619126" y="2547096"/>
            <a:ext cx="880044" cy="338554"/>
            <a:chOff x="1407052" y="1578492"/>
            <a:chExt cx="1048222" cy="338554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CFB8BDEC-6C20-9B48-8279-43243293A378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9591EEE-8A8D-6C4E-A28E-BFC2087C9978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4825BDFD-524E-0B45-8063-9CCBACC9BADC}"/>
              </a:ext>
            </a:extLst>
          </p:cNvPr>
          <p:cNvSpPr txBox="1"/>
          <p:nvPr/>
        </p:nvSpPr>
        <p:spPr>
          <a:xfrm>
            <a:off x="1531449" y="3769961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#0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5F69BED1-387B-654D-8EC3-93C8CC953934}"/>
              </a:ext>
            </a:extLst>
          </p:cNvPr>
          <p:cNvSpPr/>
          <p:nvPr/>
        </p:nvSpPr>
        <p:spPr>
          <a:xfrm>
            <a:off x="3086376" y="1215225"/>
            <a:ext cx="1519580" cy="295400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9F10A7D-3E48-5F4F-9B07-B41E62495E42}"/>
              </a:ext>
            </a:extLst>
          </p:cNvPr>
          <p:cNvSpPr/>
          <p:nvPr/>
        </p:nvSpPr>
        <p:spPr>
          <a:xfrm>
            <a:off x="3188796" y="1385899"/>
            <a:ext cx="1301866" cy="233701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EEABF078-5081-0842-94AB-4BFC8293FB36}"/>
              </a:ext>
            </a:extLst>
          </p:cNvPr>
          <p:cNvSpPr/>
          <p:nvPr/>
        </p:nvSpPr>
        <p:spPr>
          <a:xfrm>
            <a:off x="3278861" y="1465737"/>
            <a:ext cx="1109381" cy="184352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24D43B7-1EA7-304D-88CF-C42F9C6AC590}"/>
              </a:ext>
            </a:extLst>
          </p:cNvPr>
          <p:cNvSpPr txBox="1"/>
          <p:nvPr/>
        </p:nvSpPr>
        <p:spPr>
          <a:xfrm>
            <a:off x="3455772" y="3380056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45C6DE8B-B6A6-FE43-BAB8-D4965A314E29}"/>
              </a:ext>
            </a:extLst>
          </p:cNvPr>
          <p:cNvGrpSpPr/>
          <p:nvPr/>
        </p:nvGrpSpPr>
        <p:grpSpPr>
          <a:xfrm>
            <a:off x="3405682" y="1565278"/>
            <a:ext cx="880044" cy="338554"/>
            <a:chOff x="1407052" y="1578492"/>
            <a:chExt cx="1048222" cy="338554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CBDF7D76-BD09-7A4B-84CE-4EA8FD91F47A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55FA85F-D8C9-6648-A285-ED35F91ADFD3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4C7423C-4720-2643-9021-720D0B5DD112}"/>
              </a:ext>
            </a:extLst>
          </p:cNvPr>
          <p:cNvGrpSpPr/>
          <p:nvPr/>
        </p:nvGrpSpPr>
        <p:grpSpPr>
          <a:xfrm>
            <a:off x="3405682" y="1900199"/>
            <a:ext cx="880044" cy="338554"/>
            <a:chOff x="1407052" y="1578492"/>
            <a:chExt cx="1048222" cy="338554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8E1F52E-B518-184C-8EAC-6F937E07BE05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FB4FC9FB-A74C-934F-BA35-8EEFB7C8A6EB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6CE6D201-8320-E04C-884D-9BD8D96749A0}"/>
              </a:ext>
            </a:extLst>
          </p:cNvPr>
          <p:cNvSpPr/>
          <p:nvPr/>
        </p:nvSpPr>
        <p:spPr>
          <a:xfrm>
            <a:off x="3314202" y="2956449"/>
            <a:ext cx="11224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팔로워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파티션</a:t>
            </a:r>
            <a:endParaRPr lang="ko-Kore-KR" altLang="en-US" sz="1400" dirty="0"/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387B2EEB-2D48-E240-9078-441FF4B7624D}"/>
              </a:ext>
            </a:extLst>
          </p:cNvPr>
          <p:cNvGrpSpPr/>
          <p:nvPr/>
        </p:nvGrpSpPr>
        <p:grpSpPr>
          <a:xfrm>
            <a:off x="3405682" y="2216273"/>
            <a:ext cx="880044" cy="338554"/>
            <a:chOff x="1407052" y="1578492"/>
            <a:chExt cx="1048222" cy="338554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D9189F60-A958-DC47-B2F7-C1804EC98FBD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F41CA820-CFA6-3F4E-9984-B45215CF94B1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35F63BB1-B1E5-9D49-AD8E-E8960B3D2BCB}"/>
              </a:ext>
            </a:extLst>
          </p:cNvPr>
          <p:cNvGrpSpPr/>
          <p:nvPr/>
        </p:nvGrpSpPr>
        <p:grpSpPr>
          <a:xfrm>
            <a:off x="3405682" y="2547096"/>
            <a:ext cx="880044" cy="338554"/>
            <a:chOff x="1407052" y="1578492"/>
            <a:chExt cx="1048222" cy="338554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5B1E94A6-2666-6248-BEBA-6F6A68338910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24590CC-1941-3D4C-9BF5-2A03498D9E06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133E114D-9A73-1D4F-A4EB-9F884083FEDA}"/>
              </a:ext>
            </a:extLst>
          </p:cNvPr>
          <p:cNvSpPr txBox="1"/>
          <p:nvPr/>
        </p:nvSpPr>
        <p:spPr>
          <a:xfrm>
            <a:off x="3318005" y="3769961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#1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1E005FCA-5A69-524F-ADD2-E3D5CA91E79F}"/>
              </a:ext>
            </a:extLst>
          </p:cNvPr>
          <p:cNvSpPr/>
          <p:nvPr/>
        </p:nvSpPr>
        <p:spPr>
          <a:xfrm>
            <a:off x="1358894" y="1418690"/>
            <a:ext cx="5141597" cy="1961366"/>
          </a:xfrm>
          <a:prstGeom prst="rect">
            <a:avLst/>
          </a:prstGeom>
          <a:noFill/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6CD5C96-733B-AB41-BA5D-0E1F645AAA9A}"/>
              </a:ext>
            </a:extLst>
          </p:cNvPr>
          <p:cNvSpPr txBox="1"/>
          <p:nvPr/>
        </p:nvSpPr>
        <p:spPr>
          <a:xfrm>
            <a:off x="4505897" y="2169007"/>
            <a:ext cx="1994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ISR</a:t>
            </a: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(In-Sync-Replicas)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6051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직사각형 98">
            <a:extLst>
              <a:ext uri="{FF2B5EF4-FFF2-40B4-BE49-F238E27FC236}">
                <a16:creationId xmlns:a16="http://schemas.microsoft.com/office/drawing/2014/main" id="{76DAFA37-B1AD-1841-BD56-12CD08E277F6}"/>
              </a:ext>
            </a:extLst>
          </p:cNvPr>
          <p:cNvSpPr/>
          <p:nvPr/>
        </p:nvSpPr>
        <p:spPr>
          <a:xfrm>
            <a:off x="1299820" y="2710543"/>
            <a:ext cx="1519580" cy="145868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FED8A20-553E-524F-9306-E98F5E4239C0}"/>
              </a:ext>
            </a:extLst>
          </p:cNvPr>
          <p:cNvSpPr/>
          <p:nvPr/>
        </p:nvSpPr>
        <p:spPr>
          <a:xfrm>
            <a:off x="1402240" y="2819400"/>
            <a:ext cx="1301866" cy="90351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E4308D0-6BAE-D04A-8151-C2DBCF45E0FF}"/>
              </a:ext>
            </a:extLst>
          </p:cNvPr>
          <p:cNvSpPr/>
          <p:nvPr/>
        </p:nvSpPr>
        <p:spPr>
          <a:xfrm>
            <a:off x="1492305" y="2933741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04140E5-0F39-194B-A9EC-F0115487C63A}"/>
              </a:ext>
            </a:extLst>
          </p:cNvPr>
          <p:cNvSpPr txBox="1"/>
          <p:nvPr/>
        </p:nvSpPr>
        <p:spPr>
          <a:xfrm>
            <a:off x="1669216" y="3380056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5E40285-2840-0B41-B32B-D482E07AD3F4}"/>
              </a:ext>
            </a:extLst>
          </p:cNvPr>
          <p:cNvSpPr/>
          <p:nvPr/>
        </p:nvSpPr>
        <p:spPr>
          <a:xfrm>
            <a:off x="1592962" y="2956449"/>
            <a:ext cx="9781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리더 파티션</a:t>
            </a:r>
            <a:endParaRPr lang="ko-Kore-KR" altLang="en-US" sz="14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825BDFD-524E-0B45-8063-9CCBACC9BADC}"/>
              </a:ext>
            </a:extLst>
          </p:cNvPr>
          <p:cNvSpPr txBox="1"/>
          <p:nvPr/>
        </p:nvSpPr>
        <p:spPr>
          <a:xfrm>
            <a:off x="1531449" y="3769961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#0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87253FB-5833-0E49-8949-5FE4355726CF}"/>
              </a:ext>
            </a:extLst>
          </p:cNvPr>
          <p:cNvSpPr/>
          <p:nvPr/>
        </p:nvSpPr>
        <p:spPr>
          <a:xfrm>
            <a:off x="1492304" y="2035629"/>
            <a:ext cx="1109381" cy="38860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52155B-5787-D942-8E80-D077A474862C}"/>
              </a:ext>
            </a:extLst>
          </p:cNvPr>
          <p:cNvSpPr txBox="1"/>
          <p:nvPr/>
        </p:nvSpPr>
        <p:spPr>
          <a:xfrm>
            <a:off x="1531449" y="2065308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프로듀서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0EE2C8D-FF07-4447-A494-184199790908}"/>
              </a:ext>
            </a:extLst>
          </p:cNvPr>
          <p:cNvCxnSpPr>
            <a:cxnSpLocks/>
            <a:stCxn id="40" idx="2"/>
            <a:endCxn id="84" idx="0"/>
          </p:cNvCxnSpPr>
          <p:nvPr/>
        </p:nvCxnSpPr>
        <p:spPr>
          <a:xfrm>
            <a:off x="2046995" y="2424233"/>
            <a:ext cx="1" cy="50950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DFAC0C2-90A7-C34F-A95E-F842D52AD381}"/>
              </a:ext>
            </a:extLst>
          </p:cNvPr>
          <p:cNvSpPr/>
          <p:nvPr/>
        </p:nvSpPr>
        <p:spPr>
          <a:xfrm>
            <a:off x="3019074" y="2710543"/>
            <a:ext cx="1519580" cy="145868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E577B93-A7E0-E241-BFF5-F89EC39BEF5C}"/>
              </a:ext>
            </a:extLst>
          </p:cNvPr>
          <p:cNvSpPr/>
          <p:nvPr/>
        </p:nvSpPr>
        <p:spPr>
          <a:xfrm>
            <a:off x="3121494" y="2819400"/>
            <a:ext cx="1301866" cy="90351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0CCF9C7-7989-1248-8724-B0836999032C}"/>
              </a:ext>
            </a:extLst>
          </p:cNvPr>
          <p:cNvSpPr/>
          <p:nvPr/>
        </p:nvSpPr>
        <p:spPr>
          <a:xfrm>
            <a:off x="3211559" y="2933741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5F4B99F-459D-804D-AAEF-C32C666029CF}"/>
              </a:ext>
            </a:extLst>
          </p:cNvPr>
          <p:cNvSpPr txBox="1"/>
          <p:nvPr/>
        </p:nvSpPr>
        <p:spPr>
          <a:xfrm>
            <a:off x="3388470" y="3380056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49DDD6E-5B65-FD4F-955F-F9440D042F9B}"/>
              </a:ext>
            </a:extLst>
          </p:cNvPr>
          <p:cNvSpPr/>
          <p:nvPr/>
        </p:nvSpPr>
        <p:spPr>
          <a:xfrm>
            <a:off x="3236015" y="2956449"/>
            <a:ext cx="11224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팔로워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파티션</a:t>
            </a:r>
            <a:endParaRPr lang="ko-Kore-KR" altLang="en-US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A3E6EC2-C846-704B-968D-2E7CDEC1DF92}"/>
              </a:ext>
            </a:extLst>
          </p:cNvPr>
          <p:cNvSpPr txBox="1"/>
          <p:nvPr/>
        </p:nvSpPr>
        <p:spPr>
          <a:xfrm>
            <a:off x="3250703" y="3769961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#1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C0C94F4-383F-D14E-8A54-A020D74F74A8}"/>
              </a:ext>
            </a:extLst>
          </p:cNvPr>
          <p:cNvSpPr/>
          <p:nvPr/>
        </p:nvSpPr>
        <p:spPr>
          <a:xfrm>
            <a:off x="3211558" y="2035629"/>
            <a:ext cx="1109381" cy="38860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8E8FDFF-2D1A-284C-AD31-8C9610DB0453}"/>
              </a:ext>
            </a:extLst>
          </p:cNvPr>
          <p:cNvSpPr txBox="1"/>
          <p:nvPr/>
        </p:nvSpPr>
        <p:spPr>
          <a:xfrm>
            <a:off x="3250703" y="2065308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프로듀서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AB98BBBA-30C9-4340-A9CB-2BF3DFD5D260}"/>
              </a:ext>
            </a:extLst>
          </p:cNvPr>
          <p:cNvCxnSpPr>
            <a:cxnSpLocks/>
            <a:stCxn id="51" idx="2"/>
            <a:endCxn id="47" idx="0"/>
          </p:cNvCxnSpPr>
          <p:nvPr/>
        </p:nvCxnSpPr>
        <p:spPr>
          <a:xfrm>
            <a:off x="3766249" y="2424233"/>
            <a:ext cx="1" cy="50950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0A8BA68E-08D9-7743-B5F0-A2250862626F}"/>
              </a:ext>
            </a:extLst>
          </p:cNvPr>
          <p:cNvCxnSpPr>
            <a:cxnSpLocks/>
            <a:stCxn id="61" idx="0"/>
            <a:endCxn id="63" idx="0"/>
          </p:cNvCxnSpPr>
          <p:nvPr/>
        </p:nvCxnSpPr>
        <p:spPr>
          <a:xfrm rot="5400000" flipH="1" flipV="1">
            <a:off x="6140159" y="1371768"/>
            <a:ext cx="12700" cy="60987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DCE66C1-8093-7D40-8C7E-A91E3E19EE41}"/>
              </a:ext>
            </a:extLst>
          </p:cNvPr>
          <p:cNvSpPr/>
          <p:nvPr/>
        </p:nvSpPr>
        <p:spPr>
          <a:xfrm>
            <a:off x="5280532" y="1676704"/>
            <a:ext cx="1109381" cy="38860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570D69A-32D5-394D-95D0-2B5CCFB544DB}"/>
              </a:ext>
            </a:extLst>
          </p:cNvPr>
          <p:cNvSpPr/>
          <p:nvPr/>
        </p:nvSpPr>
        <p:spPr>
          <a:xfrm>
            <a:off x="5890405" y="1676704"/>
            <a:ext cx="1109381" cy="38860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66" name="구부러진 연결선[U] 65">
            <a:extLst>
              <a:ext uri="{FF2B5EF4-FFF2-40B4-BE49-F238E27FC236}">
                <a16:creationId xmlns:a16="http://schemas.microsoft.com/office/drawing/2014/main" id="{4FE723DB-2CC1-4143-A0B7-ED421EBF7ED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848853" y="2514463"/>
            <a:ext cx="12700" cy="609873"/>
          </a:xfrm>
          <a:prstGeom prst="curvedConnector3">
            <a:avLst>
              <a:gd name="adj1" fmla="val 180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177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B07B339E-40B8-9449-9041-F0D6D894F664}"/>
              </a:ext>
            </a:extLst>
          </p:cNvPr>
          <p:cNvSpPr/>
          <p:nvPr/>
        </p:nvSpPr>
        <p:spPr>
          <a:xfrm>
            <a:off x="1071220" y="1449226"/>
            <a:ext cx="1519580" cy="295400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FB90D62-D08C-6143-B38A-897499FEFD4D}"/>
              </a:ext>
            </a:extLst>
          </p:cNvPr>
          <p:cNvSpPr/>
          <p:nvPr/>
        </p:nvSpPr>
        <p:spPr>
          <a:xfrm>
            <a:off x="1173640" y="1619900"/>
            <a:ext cx="1301866" cy="233701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CC763A9-00A8-A140-B8B1-B207A51935BF}"/>
              </a:ext>
            </a:extLst>
          </p:cNvPr>
          <p:cNvSpPr/>
          <p:nvPr/>
        </p:nvSpPr>
        <p:spPr>
          <a:xfrm>
            <a:off x="1263705" y="1699738"/>
            <a:ext cx="1109381" cy="184352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A4A1B0-4443-EE40-A34F-C432062FC304}"/>
              </a:ext>
            </a:extLst>
          </p:cNvPr>
          <p:cNvSpPr txBox="1"/>
          <p:nvPr/>
        </p:nvSpPr>
        <p:spPr>
          <a:xfrm>
            <a:off x="1440616" y="3614057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C7FE536-0D66-9741-9848-DE070E43D8D8}"/>
              </a:ext>
            </a:extLst>
          </p:cNvPr>
          <p:cNvGrpSpPr/>
          <p:nvPr/>
        </p:nvGrpSpPr>
        <p:grpSpPr>
          <a:xfrm>
            <a:off x="1390526" y="1799279"/>
            <a:ext cx="880044" cy="338554"/>
            <a:chOff x="1407052" y="1578492"/>
            <a:chExt cx="1048222" cy="338554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38EE8F0-5D82-844C-862A-CA08E18DA420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36B4696-01D4-9442-B6B8-E6E4AB5C925D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D8C0644-445A-9543-B0A6-05EFB66E3BCD}"/>
              </a:ext>
            </a:extLst>
          </p:cNvPr>
          <p:cNvGrpSpPr/>
          <p:nvPr/>
        </p:nvGrpSpPr>
        <p:grpSpPr>
          <a:xfrm>
            <a:off x="1390526" y="2134200"/>
            <a:ext cx="880044" cy="338554"/>
            <a:chOff x="1407052" y="1578492"/>
            <a:chExt cx="1048222" cy="338554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EE2AE72-75F6-784E-AD14-AE9D9808918E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085F55E-BA2B-3045-B2A7-B608050BCF1A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8621D4F-8772-2248-A70A-A0859C4D9ABA}"/>
              </a:ext>
            </a:extLst>
          </p:cNvPr>
          <p:cNvSpPr/>
          <p:nvPr/>
        </p:nvSpPr>
        <p:spPr>
          <a:xfrm>
            <a:off x="1364362" y="3190450"/>
            <a:ext cx="9781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리더 파티션</a:t>
            </a:r>
            <a:endParaRPr lang="ko-Kore-KR" altLang="en-US" sz="1400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A8C848D-DEE6-3642-855E-53EEB1C5A97B}"/>
              </a:ext>
            </a:extLst>
          </p:cNvPr>
          <p:cNvGrpSpPr/>
          <p:nvPr/>
        </p:nvGrpSpPr>
        <p:grpSpPr>
          <a:xfrm>
            <a:off x="1390526" y="2450274"/>
            <a:ext cx="880044" cy="338554"/>
            <a:chOff x="1407052" y="1578492"/>
            <a:chExt cx="1048222" cy="338554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365928F-CF3D-1E42-9562-309922022F75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7041548-A8F1-1540-9F0F-ABAE4BCEB052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23CB0C5-6A23-024D-9F69-6EE16D5D0AA7}"/>
              </a:ext>
            </a:extLst>
          </p:cNvPr>
          <p:cNvGrpSpPr/>
          <p:nvPr/>
        </p:nvGrpSpPr>
        <p:grpSpPr>
          <a:xfrm>
            <a:off x="1390526" y="2781097"/>
            <a:ext cx="880044" cy="338554"/>
            <a:chOff x="1407052" y="1578492"/>
            <a:chExt cx="1048222" cy="33855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E3B82061-7D16-1B40-BCBE-6B39335584D4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46D54B2-F8AE-7441-A13B-C1734561733A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29A37B6C-436A-5E49-B864-635C25AFF7D7}"/>
              </a:ext>
            </a:extLst>
          </p:cNvPr>
          <p:cNvSpPr txBox="1"/>
          <p:nvPr/>
        </p:nvSpPr>
        <p:spPr>
          <a:xfrm>
            <a:off x="1302849" y="4003962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#0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1610003-9E8F-774F-B2F9-436015A21DB5}"/>
              </a:ext>
            </a:extLst>
          </p:cNvPr>
          <p:cNvSpPr/>
          <p:nvPr/>
        </p:nvSpPr>
        <p:spPr>
          <a:xfrm>
            <a:off x="2857776" y="1449226"/>
            <a:ext cx="1519580" cy="295400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C8F4710-113B-5A4D-9442-4986B4610DC2}"/>
              </a:ext>
            </a:extLst>
          </p:cNvPr>
          <p:cNvSpPr/>
          <p:nvPr/>
        </p:nvSpPr>
        <p:spPr>
          <a:xfrm>
            <a:off x="2960196" y="1619900"/>
            <a:ext cx="1301866" cy="233701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C1385DC-61D7-D44D-9802-77D176071A5B}"/>
              </a:ext>
            </a:extLst>
          </p:cNvPr>
          <p:cNvSpPr/>
          <p:nvPr/>
        </p:nvSpPr>
        <p:spPr>
          <a:xfrm>
            <a:off x="3050261" y="1699738"/>
            <a:ext cx="1109381" cy="184352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0A36218-497E-4044-A706-3A0A918ABA6A}"/>
              </a:ext>
            </a:extLst>
          </p:cNvPr>
          <p:cNvSpPr txBox="1"/>
          <p:nvPr/>
        </p:nvSpPr>
        <p:spPr>
          <a:xfrm>
            <a:off x="3227172" y="3614057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DD329A9-33D8-2A43-A91B-79D58CC919E3}"/>
              </a:ext>
            </a:extLst>
          </p:cNvPr>
          <p:cNvGrpSpPr/>
          <p:nvPr/>
        </p:nvGrpSpPr>
        <p:grpSpPr>
          <a:xfrm>
            <a:off x="3177082" y="2134200"/>
            <a:ext cx="880044" cy="338554"/>
            <a:chOff x="1407052" y="1578492"/>
            <a:chExt cx="1048222" cy="338554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EC0FC6B4-C3AD-3E4C-B1E3-53A08B25C420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4B3AF35-9D7D-6745-B43C-1FA7D502861A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C1889C0-C57C-FF43-8915-E411F1EF6CCC}"/>
              </a:ext>
            </a:extLst>
          </p:cNvPr>
          <p:cNvSpPr/>
          <p:nvPr/>
        </p:nvSpPr>
        <p:spPr>
          <a:xfrm>
            <a:off x="3085602" y="3190450"/>
            <a:ext cx="11224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팔로워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파티션</a:t>
            </a:r>
            <a:endParaRPr lang="ko-Kore-KR" altLang="en-US" sz="1400" dirty="0"/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56E60611-3E27-2E43-ACB8-F98773A0A8E7}"/>
              </a:ext>
            </a:extLst>
          </p:cNvPr>
          <p:cNvGrpSpPr/>
          <p:nvPr/>
        </p:nvGrpSpPr>
        <p:grpSpPr>
          <a:xfrm>
            <a:off x="3177082" y="2450274"/>
            <a:ext cx="880044" cy="338554"/>
            <a:chOff x="1407052" y="1578492"/>
            <a:chExt cx="1048222" cy="338554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39D7F7DF-D6E2-7E4F-BFD7-09C77AE9B996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0AE3462-8C3E-7E4B-B90A-BBD6EF21FC98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930C4A60-2B72-EC47-AD2B-C3BA55475294}"/>
              </a:ext>
            </a:extLst>
          </p:cNvPr>
          <p:cNvGrpSpPr/>
          <p:nvPr/>
        </p:nvGrpSpPr>
        <p:grpSpPr>
          <a:xfrm>
            <a:off x="3177082" y="2781097"/>
            <a:ext cx="880044" cy="338554"/>
            <a:chOff x="1407052" y="1578492"/>
            <a:chExt cx="1048222" cy="338554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A6C84E6B-9691-AB47-974A-2446D31FE831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AF78DEE-3395-A242-9B38-A5E7A6948E39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C4E3434C-5042-B34B-9675-6D5BD430684D}"/>
              </a:ext>
            </a:extLst>
          </p:cNvPr>
          <p:cNvSpPr txBox="1"/>
          <p:nvPr/>
        </p:nvSpPr>
        <p:spPr>
          <a:xfrm>
            <a:off x="3089405" y="4003962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#1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83747C6-D889-EB48-A91B-808D9E9E72F3}"/>
              </a:ext>
            </a:extLst>
          </p:cNvPr>
          <p:cNvSpPr/>
          <p:nvPr/>
        </p:nvSpPr>
        <p:spPr>
          <a:xfrm>
            <a:off x="395837" y="1629168"/>
            <a:ext cx="2086109" cy="1961366"/>
          </a:xfrm>
          <a:prstGeom prst="rect">
            <a:avLst/>
          </a:prstGeom>
          <a:noFill/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2A29511-F28E-BF46-A10A-376A61CF396B}"/>
              </a:ext>
            </a:extLst>
          </p:cNvPr>
          <p:cNvSpPr txBox="1"/>
          <p:nvPr/>
        </p:nvSpPr>
        <p:spPr>
          <a:xfrm>
            <a:off x="489047" y="2440160"/>
            <a:ext cx="566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ISR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CA5760E-F8F9-7D43-BA6C-6BC7E8763BF0}"/>
              </a:ext>
            </a:extLst>
          </p:cNvPr>
          <p:cNvSpPr/>
          <p:nvPr/>
        </p:nvSpPr>
        <p:spPr>
          <a:xfrm>
            <a:off x="7413855" y="322277"/>
            <a:ext cx="1519580" cy="295400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6C3872F-277D-C14D-94BE-D69A9170168D}"/>
              </a:ext>
            </a:extLst>
          </p:cNvPr>
          <p:cNvSpPr/>
          <p:nvPr/>
        </p:nvSpPr>
        <p:spPr>
          <a:xfrm>
            <a:off x="7516275" y="492951"/>
            <a:ext cx="1301866" cy="233701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D5887F15-04B2-5E42-92BB-52E75DE5E1FE}"/>
              </a:ext>
            </a:extLst>
          </p:cNvPr>
          <p:cNvSpPr/>
          <p:nvPr/>
        </p:nvSpPr>
        <p:spPr>
          <a:xfrm>
            <a:off x="7606340" y="572789"/>
            <a:ext cx="1109381" cy="184352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653908C-8D05-7148-95CE-09AE635020A3}"/>
              </a:ext>
            </a:extLst>
          </p:cNvPr>
          <p:cNvSpPr txBox="1"/>
          <p:nvPr/>
        </p:nvSpPr>
        <p:spPr>
          <a:xfrm>
            <a:off x="7783251" y="2487108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0CA58508-8A62-654D-A539-55517CA1CAC8}"/>
              </a:ext>
            </a:extLst>
          </p:cNvPr>
          <p:cNvGrpSpPr/>
          <p:nvPr/>
        </p:nvGrpSpPr>
        <p:grpSpPr>
          <a:xfrm>
            <a:off x="7733161" y="672330"/>
            <a:ext cx="880044" cy="338554"/>
            <a:chOff x="1407052" y="1578492"/>
            <a:chExt cx="1048222" cy="338554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4E30B755-8933-9143-B796-CB14E68EB91C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004B11F-C2A5-804E-975D-B4D34F674FDC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FD381480-4D53-0B4E-9627-1499E05D172A}"/>
              </a:ext>
            </a:extLst>
          </p:cNvPr>
          <p:cNvGrpSpPr/>
          <p:nvPr/>
        </p:nvGrpSpPr>
        <p:grpSpPr>
          <a:xfrm>
            <a:off x="7733161" y="1007251"/>
            <a:ext cx="880044" cy="338554"/>
            <a:chOff x="1407052" y="1578492"/>
            <a:chExt cx="1048222" cy="338554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AF5FDBA6-5ED3-8646-88D3-578C9C515D7A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3201363-327E-044A-A01F-8EC72F6E777B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6488D151-DB38-0D47-936A-81349345279D}"/>
              </a:ext>
            </a:extLst>
          </p:cNvPr>
          <p:cNvSpPr/>
          <p:nvPr/>
        </p:nvSpPr>
        <p:spPr>
          <a:xfrm>
            <a:off x="7706997" y="2063501"/>
            <a:ext cx="9781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리더 파티션</a:t>
            </a:r>
            <a:endParaRPr lang="ko-Kore-KR" altLang="en-US" sz="1400" dirty="0"/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21B107A9-4D09-EF4A-AA99-61F8042CCD06}"/>
              </a:ext>
            </a:extLst>
          </p:cNvPr>
          <p:cNvGrpSpPr/>
          <p:nvPr/>
        </p:nvGrpSpPr>
        <p:grpSpPr>
          <a:xfrm>
            <a:off x="7733161" y="1323325"/>
            <a:ext cx="880044" cy="338554"/>
            <a:chOff x="1407052" y="1578492"/>
            <a:chExt cx="1048222" cy="338554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1AFD91FC-B902-C94D-A841-916A14FD4CE7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E6F3F07-A572-234A-9B9D-9AC977D70B9E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77C6F219-3911-B142-BDFA-19EF6884E5F3}"/>
              </a:ext>
            </a:extLst>
          </p:cNvPr>
          <p:cNvGrpSpPr/>
          <p:nvPr/>
        </p:nvGrpSpPr>
        <p:grpSpPr>
          <a:xfrm>
            <a:off x="7733161" y="1654148"/>
            <a:ext cx="880044" cy="338554"/>
            <a:chOff x="1407052" y="1578492"/>
            <a:chExt cx="1048222" cy="338554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E62ABF1D-E59C-A84B-B689-07ACC4C1B592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997E332-0C7E-FB49-85BB-B74CF8064B67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74D1C480-E77A-CD48-B39F-FF9CF4CB045F}"/>
              </a:ext>
            </a:extLst>
          </p:cNvPr>
          <p:cNvSpPr txBox="1"/>
          <p:nvPr/>
        </p:nvSpPr>
        <p:spPr>
          <a:xfrm>
            <a:off x="7645484" y="2877013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#0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4DDA417A-D177-3C4B-9ECF-F1E1DD79DAAE}"/>
              </a:ext>
            </a:extLst>
          </p:cNvPr>
          <p:cNvSpPr/>
          <p:nvPr/>
        </p:nvSpPr>
        <p:spPr>
          <a:xfrm>
            <a:off x="9200411" y="322277"/>
            <a:ext cx="1519580" cy="295400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551A52CE-977F-AC4F-B26F-B1B3EF991D34}"/>
              </a:ext>
            </a:extLst>
          </p:cNvPr>
          <p:cNvSpPr/>
          <p:nvPr/>
        </p:nvSpPr>
        <p:spPr>
          <a:xfrm>
            <a:off x="9302831" y="492951"/>
            <a:ext cx="1301866" cy="233701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3DD5457-B682-D24B-8DE1-9B75CC26A10A}"/>
              </a:ext>
            </a:extLst>
          </p:cNvPr>
          <p:cNvSpPr/>
          <p:nvPr/>
        </p:nvSpPr>
        <p:spPr>
          <a:xfrm>
            <a:off x="9392896" y="572789"/>
            <a:ext cx="1109381" cy="184352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26285E0-8F6D-6740-B802-F12715AAA2C2}"/>
              </a:ext>
            </a:extLst>
          </p:cNvPr>
          <p:cNvSpPr txBox="1"/>
          <p:nvPr/>
        </p:nvSpPr>
        <p:spPr>
          <a:xfrm>
            <a:off x="9569807" y="2487108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F4C47236-7CA1-544B-BAB4-430A771123B9}"/>
              </a:ext>
            </a:extLst>
          </p:cNvPr>
          <p:cNvGrpSpPr/>
          <p:nvPr/>
        </p:nvGrpSpPr>
        <p:grpSpPr>
          <a:xfrm>
            <a:off x="9519717" y="1007251"/>
            <a:ext cx="880044" cy="338554"/>
            <a:chOff x="1407052" y="1578492"/>
            <a:chExt cx="1048222" cy="338554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D621EB1E-1148-7B46-956E-6A3ED1DCDA45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5102F1C-5A9C-6340-8CEC-4158C1D8DE04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90E7674F-41E6-634A-BD52-BFBC6C3A7DDB}"/>
              </a:ext>
            </a:extLst>
          </p:cNvPr>
          <p:cNvSpPr/>
          <p:nvPr/>
        </p:nvSpPr>
        <p:spPr>
          <a:xfrm>
            <a:off x="9428237" y="2063501"/>
            <a:ext cx="11224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팔로워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파티션</a:t>
            </a:r>
            <a:endParaRPr lang="ko-Kore-KR" altLang="en-US" sz="1400" dirty="0"/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410FEAC5-8D7D-AE47-BDD3-846F672E920E}"/>
              </a:ext>
            </a:extLst>
          </p:cNvPr>
          <p:cNvGrpSpPr/>
          <p:nvPr/>
        </p:nvGrpSpPr>
        <p:grpSpPr>
          <a:xfrm>
            <a:off x="9519717" y="1323325"/>
            <a:ext cx="880044" cy="338554"/>
            <a:chOff x="1407052" y="1578492"/>
            <a:chExt cx="1048222" cy="338554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7668FDA8-4F79-ED47-9C61-DF2E0E8A164A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A363837-8EE2-1440-A98A-86F02924DCDA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71ECCD30-6042-7E41-A2A0-DC03516AC722}"/>
              </a:ext>
            </a:extLst>
          </p:cNvPr>
          <p:cNvGrpSpPr/>
          <p:nvPr/>
        </p:nvGrpSpPr>
        <p:grpSpPr>
          <a:xfrm>
            <a:off x="9519717" y="1654148"/>
            <a:ext cx="880044" cy="338554"/>
            <a:chOff x="1407052" y="1578492"/>
            <a:chExt cx="1048222" cy="338554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450DE43F-620E-2F4D-A143-21640B4D990E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5CE57D11-B640-1E44-933B-7C81047B180D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98E00CD7-2464-6047-BFD9-8DBD21A1C6D0}"/>
              </a:ext>
            </a:extLst>
          </p:cNvPr>
          <p:cNvSpPr txBox="1"/>
          <p:nvPr/>
        </p:nvSpPr>
        <p:spPr>
          <a:xfrm>
            <a:off x="9432040" y="2877013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#1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21B09764-1B16-204E-AF38-1738EF815884}"/>
              </a:ext>
            </a:extLst>
          </p:cNvPr>
          <p:cNvSpPr/>
          <p:nvPr/>
        </p:nvSpPr>
        <p:spPr>
          <a:xfrm>
            <a:off x="6738472" y="502219"/>
            <a:ext cx="2086109" cy="1961366"/>
          </a:xfrm>
          <a:prstGeom prst="rect">
            <a:avLst/>
          </a:prstGeom>
          <a:noFill/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8700CE-C002-9145-B385-57F857026725}"/>
              </a:ext>
            </a:extLst>
          </p:cNvPr>
          <p:cNvSpPr txBox="1"/>
          <p:nvPr/>
        </p:nvSpPr>
        <p:spPr>
          <a:xfrm>
            <a:off x="6831682" y="1313211"/>
            <a:ext cx="566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ISR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B1F1657E-8103-C647-B4D7-C598AE61D8C1}"/>
              </a:ext>
            </a:extLst>
          </p:cNvPr>
          <p:cNvSpPr/>
          <p:nvPr/>
        </p:nvSpPr>
        <p:spPr>
          <a:xfrm>
            <a:off x="7413855" y="3848640"/>
            <a:ext cx="1519580" cy="295400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B67BE3C2-B9E8-1C4B-AAD5-E77EA188F5A9}"/>
              </a:ext>
            </a:extLst>
          </p:cNvPr>
          <p:cNvSpPr/>
          <p:nvPr/>
        </p:nvSpPr>
        <p:spPr>
          <a:xfrm>
            <a:off x="7516275" y="4019314"/>
            <a:ext cx="1301866" cy="233701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A08E4CE3-3E08-7D4D-BAD3-6F1951295143}"/>
              </a:ext>
            </a:extLst>
          </p:cNvPr>
          <p:cNvSpPr/>
          <p:nvPr/>
        </p:nvSpPr>
        <p:spPr>
          <a:xfrm>
            <a:off x="7606340" y="4099152"/>
            <a:ext cx="1109381" cy="184352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C84DDDA-82E4-1F4F-A98B-B37FACDC31C3}"/>
              </a:ext>
            </a:extLst>
          </p:cNvPr>
          <p:cNvSpPr txBox="1"/>
          <p:nvPr/>
        </p:nvSpPr>
        <p:spPr>
          <a:xfrm>
            <a:off x="7783251" y="6013471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55127FD9-D8DA-5F4C-AB6B-F81C54F0118A}"/>
              </a:ext>
            </a:extLst>
          </p:cNvPr>
          <p:cNvGrpSpPr/>
          <p:nvPr/>
        </p:nvGrpSpPr>
        <p:grpSpPr>
          <a:xfrm>
            <a:off x="7733161" y="4198693"/>
            <a:ext cx="880044" cy="338554"/>
            <a:chOff x="1407052" y="1578492"/>
            <a:chExt cx="1048222" cy="338554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3901399B-3BCB-304C-9B53-0729CC6CD2A4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4CD46305-9437-5448-82DD-A16BE24DCA57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7045B40F-86B4-3149-AD91-376F1219A8A1}"/>
              </a:ext>
            </a:extLst>
          </p:cNvPr>
          <p:cNvGrpSpPr/>
          <p:nvPr/>
        </p:nvGrpSpPr>
        <p:grpSpPr>
          <a:xfrm>
            <a:off x="7733161" y="4533614"/>
            <a:ext cx="880044" cy="338554"/>
            <a:chOff x="1407052" y="1578492"/>
            <a:chExt cx="1048222" cy="338554"/>
          </a:xfrm>
        </p:grpSpPr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F09D2971-A118-FC40-AD3A-E23E74862ADE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99A2F45D-F5D4-FE4C-A135-54610D578537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470E35E4-CEFF-0C4A-B960-F5EA27F35C8D}"/>
              </a:ext>
            </a:extLst>
          </p:cNvPr>
          <p:cNvSpPr/>
          <p:nvPr/>
        </p:nvSpPr>
        <p:spPr>
          <a:xfrm>
            <a:off x="7706997" y="5589864"/>
            <a:ext cx="9781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리더 파티션</a:t>
            </a:r>
            <a:endParaRPr lang="ko-Kore-KR" altLang="en-US" sz="1400" dirty="0"/>
          </a:p>
        </p:txBody>
      </p: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3FD51A79-1D97-D346-9A46-817B737B2F49}"/>
              </a:ext>
            </a:extLst>
          </p:cNvPr>
          <p:cNvGrpSpPr/>
          <p:nvPr/>
        </p:nvGrpSpPr>
        <p:grpSpPr>
          <a:xfrm>
            <a:off x="7733161" y="4849688"/>
            <a:ext cx="880044" cy="338554"/>
            <a:chOff x="1407052" y="1578492"/>
            <a:chExt cx="1048222" cy="338554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36B19E9F-C628-AE4A-8012-8BE9A3E7BA8D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626DB02-7263-8344-A786-1A86AA5FE773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B36497A7-0B1A-E846-9076-7DF5148DDD69}"/>
              </a:ext>
            </a:extLst>
          </p:cNvPr>
          <p:cNvGrpSpPr/>
          <p:nvPr/>
        </p:nvGrpSpPr>
        <p:grpSpPr>
          <a:xfrm>
            <a:off x="7733161" y="5180511"/>
            <a:ext cx="880044" cy="338554"/>
            <a:chOff x="1407052" y="1578492"/>
            <a:chExt cx="1048222" cy="338554"/>
          </a:xfrm>
        </p:grpSpPr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A4FF51F2-2BF3-3D4E-BCDE-90B57CC7C0CB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687A9066-C31C-4542-A3E1-4B94773995CB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E3156881-4BD1-A244-832A-44B942066233}"/>
              </a:ext>
            </a:extLst>
          </p:cNvPr>
          <p:cNvSpPr txBox="1"/>
          <p:nvPr/>
        </p:nvSpPr>
        <p:spPr>
          <a:xfrm>
            <a:off x="7645484" y="6403376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#0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557BB3B-E72B-3B4B-9456-E7A3471F46E8}"/>
              </a:ext>
            </a:extLst>
          </p:cNvPr>
          <p:cNvSpPr/>
          <p:nvPr/>
        </p:nvSpPr>
        <p:spPr>
          <a:xfrm>
            <a:off x="9200411" y="3848640"/>
            <a:ext cx="1519580" cy="295400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80C9EAB1-843A-3849-962A-0F6A6DB5DF51}"/>
              </a:ext>
            </a:extLst>
          </p:cNvPr>
          <p:cNvSpPr/>
          <p:nvPr/>
        </p:nvSpPr>
        <p:spPr>
          <a:xfrm>
            <a:off x="9302831" y="4019314"/>
            <a:ext cx="1301866" cy="233701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CB8FBCED-EEC0-9C45-9BA7-6F58D20F3127}"/>
              </a:ext>
            </a:extLst>
          </p:cNvPr>
          <p:cNvSpPr/>
          <p:nvPr/>
        </p:nvSpPr>
        <p:spPr>
          <a:xfrm>
            <a:off x="9392896" y="4099152"/>
            <a:ext cx="1109381" cy="184352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AD3AD09-939A-3D45-AD05-9A608060A683}"/>
              </a:ext>
            </a:extLst>
          </p:cNvPr>
          <p:cNvSpPr txBox="1"/>
          <p:nvPr/>
        </p:nvSpPr>
        <p:spPr>
          <a:xfrm>
            <a:off x="9569807" y="6013471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4EFBF600-9AB3-BA42-B66F-A33820AD76C0}"/>
              </a:ext>
            </a:extLst>
          </p:cNvPr>
          <p:cNvGrpSpPr/>
          <p:nvPr/>
        </p:nvGrpSpPr>
        <p:grpSpPr>
          <a:xfrm>
            <a:off x="9519717" y="4533614"/>
            <a:ext cx="880044" cy="338554"/>
            <a:chOff x="1407052" y="1578492"/>
            <a:chExt cx="1048222" cy="338554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2F6E7C5C-663F-AC46-96BF-5430446CD9B3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B90F1EC4-6422-824B-B503-970264363AB5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9791512A-AC00-D74D-A9B9-47F96D2685B3}"/>
              </a:ext>
            </a:extLst>
          </p:cNvPr>
          <p:cNvSpPr/>
          <p:nvPr/>
        </p:nvSpPr>
        <p:spPr>
          <a:xfrm>
            <a:off x="9450009" y="5589864"/>
            <a:ext cx="9781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리더 파티션</a:t>
            </a:r>
            <a:endParaRPr lang="ko-Kore-KR" altLang="en-US" sz="1400" dirty="0"/>
          </a:p>
        </p:txBody>
      </p: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12982A58-58E5-164D-A781-667D4AAD59B6}"/>
              </a:ext>
            </a:extLst>
          </p:cNvPr>
          <p:cNvGrpSpPr/>
          <p:nvPr/>
        </p:nvGrpSpPr>
        <p:grpSpPr>
          <a:xfrm>
            <a:off x="9519717" y="4849688"/>
            <a:ext cx="880044" cy="338554"/>
            <a:chOff x="1407052" y="1578492"/>
            <a:chExt cx="1048222" cy="338554"/>
          </a:xfrm>
        </p:grpSpPr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0C65BD24-AC78-E742-9172-C0AC1F0ED3FE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FBDD2788-C11C-1C47-B37A-801A5B3DF77D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4C5E0936-FB82-5049-93E1-235F6D698960}"/>
              </a:ext>
            </a:extLst>
          </p:cNvPr>
          <p:cNvGrpSpPr/>
          <p:nvPr/>
        </p:nvGrpSpPr>
        <p:grpSpPr>
          <a:xfrm>
            <a:off x="9519717" y="5180511"/>
            <a:ext cx="880044" cy="338554"/>
            <a:chOff x="1407052" y="1578492"/>
            <a:chExt cx="1048222" cy="338554"/>
          </a:xfrm>
        </p:grpSpPr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9929D043-14C7-E147-ACE0-DF1C0BD83452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43671D4E-8D5D-7C45-8E8A-6DE59F413353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1F1AAED2-0E9C-AD42-BAA4-F31C58EBDBE3}"/>
              </a:ext>
            </a:extLst>
          </p:cNvPr>
          <p:cNvSpPr txBox="1"/>
          <p:nvPr/>
        </p:nvSpPr>
        <p:spPr>
          <a:xfrm>
            <a:off x="9432040" y="6403376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#1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FE6C6601-B0EE-C640-B89F-2B903D7FBE81}"/>
              </a:ext>
            </a:extLst>
          </p:cNvPr>
          <p:cNvSpPr/>
          <p:nvPr/>
        </p:nvSpPr>
        <p:spPr>
          <a:xfrm>
            <a:off x="9248401" y="4051972"/>
            <a:ext cx="2086109" cy="1961366"/>
          </a:xfrm>
          <a:prstGeom prst="rect">
            <a:avLst/>
          </a:prstGeom>
          <a:noFill/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387A7FFB-78F7-9447-AB38-90BDC1A58E2A}"/>
              </a:ext>
            </a:extLst>
          </p:cNvPr>
          <p:cNvSpPr txBox="1"/>
          <p:nvPr/>
        </p:nvSpPr>
        <p:spPr>
          <a:xfrm>
            <a:off x="10766885" y="4901695"/>
            <a:ext cx="566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ISR</a:t>
            </a:r>
          </a:p>
        </p:txBody>
      </p:sp>
      <p:sp>
        <p:nvSpPr>
          <p:cNvPr id="153" name="위쪽 화살표[U] 152">
            <a:extLst>
              <a:ext uri="{FF2B5EF4-FFF2-40B4-BE49-F238E27FC236}">
                <a16:creationId xmlns:a16="http://schemas.microsoft.com/office/drawing/2014/main" id="{76E2ADAB-5656-7645-AC79-4A9B8FDD9DC7}"/>
              </a:ext>
            </a:extLst>
          </p:cNvPr>
          <p:cNvSpPr/>
          <p:nvPr/>
        </p:nvSpPr>
        <p:spPr>
          <a:xfrm rot="10800000">
            <a:off x="8673390" y="3408500"/>
            <a:ext cx="706908" cy="356596"/>
          </a:xfrm>
          <a:prstGeom prst="upArrow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EF86842-972A-4B45-BC24-6CC4D6ADB84F}"/>
              </a:ext>
            </a:extLst>
          </p:cNvPr>
          <p:cNvSpPr txBox="1"/>
          <p:nvPr/>
        </p:nvSpPr>
        <p:spPr>
          <a:xfrm>
            <a:off x="9944432" y="3452721"/>
            <a:ext cx="1336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새로운 리더 선출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1B86BDA1-CE47-9843-B6E8-4A0B2C822BE1}"/>
              </a:ext>
            </a:extLst>
          </p:cNvPr>
          <p:cNvCxnSpPr>
            <a:cxnSpLocks/>
          </p:cNvCxnSpPr>
          <p:nvPr/>
        </p:nvCxnSpPr>
        <p:spPr>
          <a:xfrm>
            <a:off x="10463555" y="3765096"/>
            <a:ext cx="0" cy="28902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820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C54200A3-EF32-1741-866F-5FB7C1C40EBF}"/>
              </a:ext>
            </a:extLst>
          </p:cNvPr>
          <p:cNvCxnSpPr>
            <a:cxnSpLocks/>
          </p:cNvCxnSpPr>
          <p:nvPr/>
        </p:nvCxnSpPr>
        <p:spPr>
          <a:xfrm>
            <a:off x="3118590" y="1221068"/>
            <a:ext cx="0" cy="41582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798D4959-3B01-824D-8E4C-CF422F16CEE8}"/>
              </a:ext>
            </a:extLst>
          </p:cNvPr>
          <p:cNvGrpSpPr/>
          <p:nvPr/>
        </p:nvGrpSpPr>
        <p:grpSpPr>
          <a:xfrm>
            <a:off x="2838578" y="1723509"/>
            <a:ext cx="5040216" cy="486674"/>
            <a:chOff x="2400891" y="1170353"/>
            <a:chExt cx="5040216" cy="486674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5F7AD22-2BE1-894F-92A8-3FECC56C873D}"/>
                </a:ext>
              </a:extLst>
            </p:cNvPr>
            <p:cNvGrpSpPr/>
            <p:nvPr/>
          </p:nvGrpSpPr>
          <p:grpSpPr>
            <a:xfrm>
              <a:off x="2400891" y="1170353"/>
              <a:ext cx="560024" cy="486674"/>
              <a:chOff x="2400891" y="1170353"/>
              <a:chExt cx="560024" cy="486674"/>
            </a:xfrm>
          </p:grpSpPr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510FA8C2-3DC3-154E-9860-FFB1486F9142}"/>
                  </a:ext>
                </a:extLst>
              </p:cNvPr>
              <p:cNvSpPr/>
              <p:nvPr/>
            </p:nvSpPr>
            <p:spPr>
              <a:xfrm>
                <a:off x="2400891" y="1170353"/>
                <a:ext cx="560024" cy="486674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35D0DBD-CE97-E64B-A070-418B591AD62B}"/>
                  </a:ext>
                </a:extLst>
              </p:cNvPr>
              <p:cNvSpPr txBox="1"/>
              <p:nvPr/>
            </p:nvSpPr>
            <p:spPr>
              <a:xfrm>
                <a:off x="2478263" y="1246359"/>
                <a:ext cx="4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1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CBE9EAA-8D84-3B47-AE6E-6D0CBEB40E64}"/>
                </a:ext>
              </a:extLst>
            </p:cNvPr>
            <p:cNvGrpSpPr/>
            <p:nvPr/>
          </p:nvGrpSpPr>
          <p:grpSpPr>
            <a:xfrm>
              <a:off x="2960915" y="1170353"/>
              <a:ext cx="560024" cy="486674"/>
              <a:chOff x="2400891" y="1170353"/>
              <a:chExt cx="560024" cy="486674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37EBF43B-FAAE-624C-B775-F4EF475C4871}"/>
                  </a:ext>
                </a:extLst>
              </p:cNvPr>
              <p:cNvSpPr/>
              <p:nvPr/>
            </p:nvSpPr>
            <p:spPr>
              <a:xfrm>
                <a:off x="2400891" y="1170353"/>
                <a:ext cx="560024" cy="486674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698BEC1-C236-E047-885C-D30F3FD0E68E}"/>
                  </a:ext>
                </a:extLst>
              </p:cNvPr>
              <p:cNvSpPr txBox="1"/>
              <p:nvPr/>
            </p:nvSpPr>
            <p:spPr>
              <a:xfrm>
                <a:off x="2478263" y="1246359"/>
                <a:ext cx="4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2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1BFFF1C6-F2CA-774D-BD5B-4BFE60E55600}"/>
                </a:ext>
              </a:extLst>
            </p:cNvPr>
            <p:cNvGrpSpPr/>
            <p:nvPr/>
          </p:nvGrpSpPr>
          <p:grpSpPr>
            <a:xfrm>
              <a:off x="3520939" y="1170353"/>
              <a:ext cx="560024" cy="486674"/>
              <a:chOff x="2400891" y="1170353"/>
              <a:chExt cx="560024" cy="486674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602D1FFB-CE50-9D4D-8C48-A4E80C7B49F0}"/>
                  </a:ext>
                </a:extLst>
              </p:cNvPr>
              <p:cNvSpPr/>
              <p:nvPr/>
            </p:nvSpPr>
            <p:spPr>
              <a:xfrm>
                <a:off x="2400891" y="1170353"/>
                <a:ext cx="560024" cy="486674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7F1D54B-CEF3-CE47-A0F9-D09DCD55F676}"/>
                  </a:ext>
                </a:extLst>
              </p:cNvPr>
              <p:cNvSpPr txBox="1"/>
              <p:nvPr/>
            </p:nvSpPr>
            <p:spPr>
              <a:xfrm>
                <a:off x="2478263" y="1246359"/>
                <a:ext cx="4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3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E7BAD15D-8E5C-8449-9E16-B31D2809FF28}"/>
                </a:ext>
              </a:extLst>
            </p:cNvPr>
            <p:cNvGrpSpPr/>
            <p:nvPr/>
          </p:nvGrpSpPr>
          <p:grpSpPr>
            <a:xfrm>
              <a:off x="4080963" y="1170353"/>
              <a:ext cx="560024" cy="486674"/>
              <a:chOff x="2400891" y="1170353"/>
              <a:chExt cx="560024" cy="486674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2E4CC7EA-8FAF-A643-B6EC-5C0194099985}"/>
                  </a:ext>
                </a:extLst>
              </p:cNvPr>
              <p:cNvSpPr/>
              <p:nvPr/>
            </p:nvSpPr>
            <p:spPr>
              <a:xfrm>
                <a:off x="2400891" y="1170353"/>
                <a:ext cx="560024" cy="486674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93DBCFB-5A59-DD45-966E-3FB38DEB3014}"/>
                  </a:ext>
                </a:extLst>
              </p:cNvPr>
              <p:cNvSpPr txBox="1"/>
              <p:nvPr/>
            </p:nvSpPr>
            <p:spPr>
              <a:xfrm>
                <a:off x="2478263" y="1246359"/>
                <a:ext cx="4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4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B52BEEFB-75BD-AC48-B85B-EB326AF090F4}"/>
                </a:ext>
              </a:extLst>
            </p:cNvPr>
            <p:cNvGrpSpPr/>
            <p:nvPr/>
          </p:nvGrpSpPr>
          <p:grpSpPr>
            <a:xfrm>
              <a:off x="4640987" y="1170353"/>
              <a:ext cx="560024" cy="486674"/>
              <a:chOff x="2400891" y="1170353"/>
              <a:chExt cx="560024" cy="486674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D3B02651-354F-0443-873D-F870D10903C6}"/>
                  </a:ext>
                </a:extLst>
              </p:cNvPr>
              <p:cNvSpPr/>
              <p:nvPr/>
            </p:nvSpPr>
            <p:spPr>
              <a:xfrm>
                <a:off x="2400891" y="1170353"/>
                <a:ext cx="560024" cy="486674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6F5720E-8290-884F-8840-005B81A60B4A}"/>
                  </a:ext>
                </a:extLst>
              </p:cNvPr>
              <p:cNvSpPr txBox="1"/>
              <p:nvPr/>
            </p:nvSpPr>
            <p:spPr>
              <a:xfrm>
                <a:off x="2478263" y="1246359"/>
                <a:ext cx="4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5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7964A710-7115-624C-965A-8AC5578AED92}"/>
                </a:ext>
              </a:extLst>
            </p:cNvPr>
            <p:cNvGrpSpPr/>
            <p:nvPr/>
          </p:nvGrpSpPr>
          <p:grpSpPr>
            <a:xfrm>
              <a:off x="5201011" y="1170353"/>
              <a:ext cx="560024" cy="486674"/>
              <a:chOff x="2400891" y="1170353"/>
              <a:chExt cx="560024" cy="486674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0312FD6-35CA-3040-AE6D-A64723059CA2}"/>
                  </a:ext>
                </a:extLst>
              </p:cNvPr>
              <p:cNvSpPr/>
              <p:nvPr/>
            </p:nvSpPr>
            <p:spPr>
              <a:xfrm>
                <a:off x="2400891" y="1170353"/>
                <a:ext cx="560024" cy="486674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1E02BED-BE9F-0A46-BDCA-C78A183137D3}"/>
                  </a:ext>
                </a:extLst>
              </p:cNvPr>
              <p:cNvSpPr txBox="1"/>
              <p:nvPr/>
            </p:nvSpPr>
            <p:spPr>
              <a:xfrm>
                <a:off x="2478263" y="1246359"/>
                <a:ext cx="4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6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41A124D6-7E96-7B4B-8484-C110066D914E}"/>
                </a:ext>
              </a:extLst>
            </p:cNvPr>
            <p:cNvGrpSpPr/>
            <p:nvPr/>
          </p:nvGrpSpPr>
          <p:grpSpPr>
            <a:xfrm>
              <a:off x="5761035" y="1170353"/>
              <a:ext cx="560024" cy="486674"/>
              <a:chOff x="2400891" y="1170353"/>
              <a:chExt cx="560024" cy="486674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7A98B20A-EF2D-5F45-BE33-E2F355E7AE45}"/>
                  </a:ext>
                </a:extLst>
              </p:cNvPr>
              <p:cNvSpPr/>
              <p:nvPr/>
            </p:nvSpPr>
            <p:spPr>
              <a:xfrm>
                <a:off x="2400891" y="1170353"/>
                <a:ext cx="560024" cy="486674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9A83E1A-871D-3D49-ADF5-16869858F75F}"/>
                  </a:ext>
                </a:extLst>
              </p:cNvPr>
              <p:cNvSpPr txBox="1"/>
              <p:nvPr/>
            </p:nvSpPr>
            <p:spPr>
              <a:xfrm>
                <a:off x="2478263" y="1246359"/>
                <a:ext cx="4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7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F77C4BD3-1632-A64B-8B67-717331C148A7}"/>
                </a:ext>
              </a:extLst>
            </p:cNvPr>
            <p:cNvGrpSpPr/>
            <p:nvPr/>
          </p:nvGrpSpPr>
          <p:grpSpPr>
            <a:xfrm>
              <a:off x="6321059" y="1170353"/>
              <a:ext cx="560024" cy="486674"/>
              <a:chOff x="2400891" y="1170353"/>
              <a:chExt cx="560024" cy="486674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0B601ABC-2743-444D-B65E-0123D3971779}"/>
                  </a:ext>
                </a:extLst>
              </p:cNvPr>
              <p:cNvSpPr/>
              <p:nvPr/>
            </p:nvSpPr>
            <p:spPr>
              <a:xfrm>
                <a:off x="2400891" y="1170353"/>
                <a:ext cx="560024" cy="486674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F9BA42E-5E63-A446-A618-5CF65203110D}"/>
                  </a:ext>
                </a:extLst>
              </p:cNvPr>
              <p:cNvSpPr txBox="1"/>
              <p:nvPr/>
            </p:nvSpPr>
            <p:spPr>
              <a:xfrm>
                <a:off x="2478263" y="1246359"/>
                <a:ext cx="4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8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7934CD4A-94B4-1147-8F38-6FC68678E1F2}"/>
                </a:ext>
              </a:extLst>
            </p:cNvPr>
            <p:cNvGrpSpPr/>
            <p:nvPr/>
          </p:nvGrpSpPr>
          <p:grpSpPr>
            <a:xfrm>
              <a:off x="6881083" y="1170353"/>
              <a:ext cx="560024" cy="486674"/>
              <a:chOff x="2400891" y="1170353"/>
              <a:chExt cx="560024" cy="486674"/>
            </a:xfrm>
          </p:grpSpPr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4DF7B2BA-5619-1343-9D92-A772A61AE7DD}"/>
                  </a:ext>
                </a:extLst>
              </p:cNvPr>
              <p:cNvSpPr/>
              <p:nvPr/>
            </p:nvSpPr>
            <p:spPr>
              <a:xfrm>
                <a:off x="2400891" y="1170353"/>
                <a:ext cx="560024" cy="486674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308FFE7-900A-8E40-B83C-80E9451FF153}"/>
                  </a:ext>
                </a:extLst>
              </p:cNvPr>
              <p:cNvSpPr txBox="1"/>
              <p:nvPr/>
            </p:nvSpPr>
            <p:spPr>
              <a:xfrm>
                <a:off x="2478263" y="1246359"/>
                <a:ext cx="4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9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2A8897AE-380D-A04C-8CB0-F82E3C856109}"/>
              </a:ext>
            </a:extLst>
          </p:cNvPr>
          <p:cNvSpPr txBox="1"/>
          <p:nvPr/>
        </p:nvSpPr>
        <p:spPr>
          <a:xfrm>
            <a:off x="2613539" y="888228"/>
            <a:ext cx="11306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처음 들어온 레코드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987D5C8B-6826-D644-AE6A-C0B880EED7F8}"/>
              </a:ext>
            </a:extLst>
          </p:cNvPr>
          <p:cNvCxnSpPr>
            <a:cxnSpLocks/>
          </p:cNvCxnSpPr>
          <p:nvPr/>
        </p:nvCxnSpPr>
        <p:spPr>
          <a:xfrm>
            <a:off x="7583346" y="1221068"/>
            <a:ext cx="0" cy="41582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9723893-7E2C-2C4F-8201-495195DC72C5}"/>
              </a:ext>
            </a:extLst>
          </p:cNvPr>
          <p:cNvSpPr txBox="1"/>
          <p:nvPr/>
        </p:nvSpPr>
        <p:spPr>
          <a:xfrm>
            <a:off x="7078295" y="831783"/>
            <a:ext cx="1130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가장 마지막</a:t>
            </a:r>
            <a:r>
              <a:rPr kumimoji="1" lang="en-US" altLang="ko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</a:t>
            </a:r>
            <a:r>
              <a:rPr kumimoji="1" lang="ko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최근에</a:t>
            </a:r>
            <a:r>
              <a:rPr kumimoji="1" lang="en-US" altLang="ko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)</a:t>
            </a:r>
            <a:r>
              <a:rPr kumimoji="1" lang="ko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추가된 레코드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53B8B9C-DE2B-9A49-A0B9-6D7B8EC2A533}"/>
              </a:ext>
            </a:extLst>
          </p:cNvPr>
          <p:cNvSpPr txBox="1"/>
          <p:nvPr/>
        </p:nvSpPr>
        <p:spPr>
          <a:xfrm>
            <a:off x="4788025" y="3284764"/>
            <a:ext cx="11306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로그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" name="오른쪽 중괄호[R] 6">
            <a:extLst>
              <a:ext uri="{FF2B5EF4-FFF2-40B4-BE49-F238E27FC236}">
                <a16:creationId xmlns:a16="http://schemas.microsoft.com/office/drawing/2014/main" id="{AF17F14C-333B-074A-9028-9E695AD29CF3}"/>
              </a:ext>
            </a:extLst>
          </p:cNvPr>
          <p:cNvSpPr/>
          <p:nvPr/>
        </p:nvSpPr>
        <p:spPr>
          <a:xfrm rot="5400000">
            <a:off x="4908014" y="266051"/>
            <a:ext cx="901343" cy="4962845"/>
          </a:xfrm>
          <a:prstGeom prst="rightBrace">
            <a:avLst/>
          </a:prstGeom>
          <a:ln w="19050">
            <a:solidFill>
              <a:srgbClr val="5DA2C5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46288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>
            <a:extLst>
              <a:ext uri="{FF2B5EF4-FFF2-40B4-BE49-F238E27FC236}">
                <a16:creationId xmlns:a16="http://schemas.microsoft.com/office/drawing/2014/main" id="{7554D877-622D-4349-921D-8FEC349C9EE4}"/>
              </a:ext>
            </a:extLst>
          </p:cNvPr>
          <p:cNvSpPr/>
          <p:nvPr/>
        </p:nvSpPr>
        <p:spPr>
          <a:xfrm>
            <a:off x="1825157" y="784605"/>
            <a:ext cx="2611376" cy="376481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0AA6F26-C307-534B-B7ED-872266139A8E}"/>
              </a:ext>
            </a:extLst>
          </p:cNvPr>
          <p:cNvGrpSpPr/>
          <p:nvPr/>
        </p:nvGrpSpPr>
        <p:grpSpPr>
          <a:xfrm>
            <a:off x="2061008" y="982787"/>
            <a:ext cx="2111574" cy="381836"/>
            <a:chOff x="2061008" y="982787"/>
            <a:chExt cx="2111574" cy="381836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9C906E4E-DBE1-EE4B-B05C-7EB4431BA334}"/>
                </a:ext>
              </a:extLst>
            </p:cNvPr>
            <p:cNvSpPr/>
            <p:nvPr/>
          </p:nvSpPr>
          <p:spPr>
            <a:xfrm>
              <a:off x="2061008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E03AE6E-5C0F-824C-BC46-1C372EFB65A2}"/>
                </a:ext>
              </a:extLst>
            </p:cNvPr>
            <p:cNvSpPr txBox="1"/>
            <p:nvPr/>
          </p:nvSpPr>
          <p:spPr>
            <a:xfrm>
              <a:off x="2151172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Seoul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FFBD37F9-C0AA-1743-9FB9-418B0B13DA18}"/>
                </a:ext>
              </a:extLst>
            </p:cNvPr>
            <p:cNvSpPr/>
            <p:nvPr/>
          </p:nvSpPr>
          <p:spPr>
            <a:xfrm>
              <a:off x="3116795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6E38874-6812-424A-87FC-280740E54294}"/>
                </a:ext>
              </a:extLst>
            </p:cNvPr>
            <p:cNvSpPr txBox="1"/>
            <p:nvPr/>
          </p:nvSpPr>
          <p:spPr>
            <a:xfrm>
              <a:off x="3206959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584A03E4-63A0-394C-AC42-FCE843D25E49}"/>
              </a:ext>
            </a:extLst>
          </p:cNvPr>
          <p:cNvGrpSpPr/>
          <p:nvPr/>
        </p:nvGrpSpPr>
        <p:grpSpPr>
          <a:xfrm>
            <a:off x="2061008" y="1868965"/>
            <a:ext cx="2111574" cy="381836"/>
            <a:chOff x="2061008" y="982787"/>
            <a:chExt cx="2111574" cy="381836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1DB5E8C-2FA2-5F46-BF23-16785CE8778E}"/>
                </a:ext>
              </a:extLst>
            </p:cNvPr>
            <p:cNvSpPr/>
            <p:nvPr/>
          </p:nvSpPr>
          <p:spPr>
            <a:xfrm>
              <a:off x="2061008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A2AB42F-26AB-BD48-865A-65066BA062F9}"/>
                </a:ext>
              </a:extLst>
            </p:cNvPr>
            <p:cNvSpPr txBox="1"/>
            <p:nvPr/>
          </p:nvSpPr>
          <p:spPr>
            <a:xfrm>
              <a:off x="2151172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Seoul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39C77552-9CFC-3541-94AA-EEE0E4EE9884}"/>
                </a:ext>
              </a:extLst>
            </p:cNvPr>
            <p:cNvSpPr/>
            <p:nvPr/>
          </p:nvSpPr>
          <p:spPr>
            <a:xfrm>
              <a:off x="3116795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309BAA4-1808-C940-A0F9-93B60C859B0A}"/>
                </a:ext>
              </a:extLst>
            </p:cNvPr>
            <p:cNvSpPr txBox="1"/>
            <p:nvPr/>
          </p:nvSpPr>
          <p:spPr>
            <a:xfrm>
              <a:off x="3206959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9575B8F-84D0-E247-A214-C55405EE5FFF}"/>
              </a:ext>
            </a:extLst>
          </p:cNvPr>
          <p:cNvCxnSpPr>
            <a:cxnSpLocks/>
          </p:cNvCxnSpPr>
          <p:nvPr/>
        </p:nvCxnSpPr>
        <p:spPr>
          <a:xfrm>
            <a:off x="3119652" y="1409779"/>
            <a:ext cx="0" cy="41582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757B70F6-6A82-664C-886C-A3356A8EF592}"/>
              </a:ext>
            </a:extLst>
          </p:cNvPr>
          <p:cNvGrpSpPr/>
          <p:nvPr/>
        </p:nvGrpSpPr>
        <p:grpSpPr>
          <a:xfrm>
            <a:off x="2061008" y="2250801"/>
            <a:ext cx="2111574" cy="381836"/>
            <a:chOff x="2061008" y="982787"/>
            <a:chExt cx="2111574" cy="381836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3E18A5C-0244-324F-A65E-55EB9D483307}"/>
                </a:ext>
              </a:extLst>
            </p:cNvPr>
            <p:cNvSpPr/>
            <p:nvPr/>
          </p:nvSpPr>
          <p:spPr>
            <a:xfrm>
              <a:off x="2061008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7B00B7A-1F9B-F946-99AE-F69E9D84D01A}"/>
                </a:ext>
              </a:extLst>
            </p:cNvPr>
            <p:cNvSpPr txBox="1"/>
            <p:nvPr/>
          </p:nvSpPr>
          <p:spPr>
            <a:xfrm>
              <a:off x="2151172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Jeju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6FDCEB3C-CE3C-C945-A933-8E4662932787}"/>
                </a:ext>
              </a:extLst>
            </p:cNvPr>
            <p:cNvSpPr/>
            <p:nvPr/>
          </p:nvSpPr>
          <p:spPr>
            <a:xfrm>
              <a:off x="3116795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4C7449F-F0AB-B246-8317-E8AAE9A766E4}"/>
                </a:ext>
              </a:extLst>
            </p:cNvPr>
            <p:cNvSpPr txBox="1"/>
            <p:nvPr/>
          </p:nvSpPr>
          <p:spPr>
            <a:xfrm>
              <a:off x="3206959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25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7EAF85A4-7EE4-F94D-895E-65FDD2E3D43C}"/>
              </a:ext>
            </a:extLst>
          </p:cNvPr>
          <p:cNvGrpSpPr/>
          <p:nvPr/>
        </p:nvGrpSpPr>
        <p:grpSpPr>
          <a:xfrm>
            <a:off x="2061008" y="3161543"/>
            <a:ext cx="2111574" cy="381836"/>
            <a:chOff x="2061008" y="982787"/>
            <a:chExt cx="2111574" cy="381836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B012A1AC-46C9-9543-B7D8-9FCA5EB28B6D}"/>
                </a:ext>
              </a:extLst>
            </p:cNvPr>
            <p:cNvSpPr/>
            <p:nvPr/>
          </p:nvSpPr>
          <p:spPr>
            <a:xfrm>
              <a:off x="2061008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27AAB11-1B46-3544-90D0-8F836F34BAD7}"/>
                </a:ext>
              </a:extLst>
            </p:cNvPr>
            <p:cNvSpPr txBox="1"/>
            <p:nvPr/>
          </p:nvSpPr>
          <p:spPr>
            <a:xfrm>
              <a:off x="2151172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Seoul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040B3CE4-F676-4E49-A3C7-92AF6D849FC9}"/>
                </a:ext>
              </a:extLst>
            </p:cNvPr>
            <p:cNvSpPr/>
            <p:nvPr/>
          </p:nvSpPr>
          <p:spPr>
            <a:xfrm>
              <a:off x="3116795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5EC7B78-121F-9842-AA95-333E9356B2D1}"/>
                </a:ext>
              </a:extLst>
            </p:cNvPr>
            <p:cNvSpPr txBox="1"/>
            <p:nvPr/>
          </p:nvSpPr>
          <p:spPr>
            <a:xfrm>
              <a:off x="3206959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9B4802D-4052-2F48-A318-723128476AB0}"/>
              </a:ext>
            </a:extLst>
          </p:cNvPr>
          <p:cNvCxnSpPr>
            <a:cxnSpLocks/>
          </p:cNvCxnSpPr>
          <p:nvPr/>
        </p:nvCxnSpPr>
        <p:spPr>
          <a:xfrm>
            <a:off x="3119652" y="2702357"/>
            <a:ext cx="0" cy="41582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92C3D786-A673-D146-B571-6C90D8D05AAB}"/>
              </a:ext>
            </a:extLst>
          </p:cNvPr>
          <p:cNvGrpSpPr/>
          <p:nvPr/>
        </p:nvGrpSpPr>
        <p:grpSpPr>
          <a:xfrm>
            <a:off x="2061008" y="3543379"/>
            <a:ext cx="2111574" cy="381836"/>
            <a:chOff x="2061008" y="982787"/>
            <a:chExt cx="2111574" cy="381836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89D1B30B-364D-334E-8F6E-4C38B1AE1F54}"/>
                </a:ext>
              </a:extLst>
            </p:cNvPr>
            <p:cNvSpPr/>
            <p:nvPr/>
          </p:nvSpPr>
          <p:spPr>
            <a:xfrm>
              <a:off x="2061008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0396060-90F2-1F45-A489-528D7208444E}"/>
                </a:ext>
              </a:extLst>
            </p:cNvPr>
            <p:cNvSpPr txBox="1"/>
            <p:nvPr/>
          </p:nvSpPr>
          <p:spPr>
            <a:xfrm>
              <a:off x="2151172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Jeju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55183281-3C0D-6B4F-A6BB-922BE77DD877}"/>
                </a:ext>
              </a:extLst>
            </p:cNvPr>
            <p:cNvSpPr/>
            <p:nvPr/>
          </p:nvSpPr>
          <p:spPr>
            <a:xfrm>
              <a:off x="3116795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E29E746-CCCD-5448-BE9F-D9C3EF24E3C8}"/>
                </a:ext>
              </a:extLst>
            </p:cNvPr>
            <p:cNvSpPr txBox="1"/>
            <p:nvPr/>
          </p:nvSpPr>
          <p:spPr>
            <a:xfrm>
              <a:off x="3206959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5CB09EA9-B965-5947-87CE-C8933A50D364}"/>
              </a:ext>
            </a:extLst>
          </p:cNvPr>
          <p:cNvSpPr txBox="1"/>
          <p:nvPr/>
        </p:nvSpPr>
        <p:spPr>
          <a:xfrm>
            <a:off x="2061008" y="4086864"/>
            <a:ext cx="2111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배치 데이터 스냅샷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9E183EF9-E700-9F4E-97A2-8CCAD875AD12}"/>
              </a:ext>
            </a:extLst>
          </p:cNvPr>
          <p:cNvSpPr/>
          <p:nvPr/>
        </p:nvSpPr>
        <p:spPr>
          <a:xfrm>
            <a:off x="4790312" y="784605"/>
            <a:ext cx="2611376" cy="376481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1B59616D-E38C-034E-89C8-49279FECAA0A}"/>
              </a:ext>
            </a:extLst>
          </p:cNvPr>
          <p:cNvGrpSpPr/>
          <p:nvPr/>
        </p:nvGrpSpPr>
        <p:grpSpPr>
          <a:xfrm>
            <a:off x="5026163" y="982787"/>
            <a:ext cx="2111574" cy="381836"/>
            <a:chOff x="2061008" y="982787"/>
            <a:chExt cx="2111574" cy="381836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E54D12D5-C20D-CD43-B2B8-78FA9B42B3BF}"/>
                </a:ext>
              </a:extLst>
            </p:cNvPr>
            <p:cNvSpPr/>
            <p:nvPr/>
          </p:nvSpPr>
          <p:spPr>
            <a:xfrm>
              <a:off x="2061008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15FF4FF-31BA-764C-8B47-704FBA36304D}"/>
                </a:ext>
              </a:extLst>
            </p:cNvPr>
            <p:cNvSpPr txBox="1"/>
            <p:nvPr/>
          </p:nvSpPr>
          <p:spPr>
            <a:xfrm>
              <a:off x="2151172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Seoul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D372F8C8-5483-4C4B-81DC-135BF4D35702}"/>
                </a:ext>
              </a:extLst>
            </p:cNvPr>
            <p:cNvSpPr/>
            <p:nvPr/>
          </p:nvSpPr>
          <p:spPr>
            <a:xfrm>
              <a:off x="3116795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640AD4E-C4D6-CF49-931B-FE53155ADFFF}"/>
                </a:ext>
              </a:extLst>
            </p:cNvPr>
            <p:cNvSpPr txBox="1"/>
            <p:nvPr/>
          </p:nvSpPr>
          <p:spPr>
            <a:xfrm>
              <a:off x="3206959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ADF6BF28-AFCB-C84A-B1D7-AC7003A0CF7A}"/>
              </a:ext>
            </a:extLst>
          </p:cNvPr>
          <p:cNvCxnSpPr>
            <a:cxnSpLocks/>
          </p:cNvCxnSpPr>
          <p:nvPr/>
        </p:nvCxnSpPr>
        <p:spPr>
          <a:xfrm>
            <a:off x="6084807" y="1409779"/>
            <a:ext cx="0" cy="41582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E9B0F374-EB8F-3346-863F-39B02A0C4A14}"/>
              </a:ext>
            </a:extLst>
          </p:cNvPr>
          <p:cNvGrpSpPr/>
          <p:nvPr/>
        </p:nvGrpSpPr>
        <p:grpSpPr>
          <a:xfrm>
            <a:off x="5026163" y="2048779"/>
            <a:ext cx="2111574" cy="381836"/>
            <a:chOff x="2061008" y="982787"/>
            <a:chExt cx="2111574" cy="381836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1D299DAC-98DA-534F-8E70-8F061E26C269}"/>
                </a:ext>
              </a:extLst>
            </p:cNvPr>
            <p:cNvSpPr/>
            <p:nvPr/>
          </p:nvSpPr>
          <p:spPr>
            <a:xfrm>
              <a:off x="2061008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CDB124D-648A-7D4C-894C-D38E01BE9690}"/>
                </a:ext>
              </a:extLst>
            </p:cNvPr>
            <p:cNvSpPr txBox="1"/>
            <p:nvPr/>
          </p:nvSpPr>
          <p:spPr>
            <a:xfrm>
              <a:off x="2151172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Jeju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CAD8F421-6E7B-974F-89C7-3256104B17FF}"/>
                </a:ext>
              </a:extLst>
            </p:cNvPr>
            <p:cNvSpPr/>
            <p:nvPr/>
          </p:nvSpPr>
          <p:spPr>
            <a:xfrm>
              <a:off x="3116795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6735EE5-F46C-5542-907D-547781B5FDCD}"/>
                </a:ext>
              </a:extLst>
            </p:cNvPr>
            <p:cNvSpPr txBox="1"/>
            <p:nvPr/>
          </p:nvSpPr>
          <p:spPr>
            <a:xfrm>
              <a:off x="3206959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25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76F16CF9-0E36-4948-98B3-1EC956C0D9C7}"/>
              </a:ext>
            </a:extLst>
          </p:cNvPr>
          <p:cNvCxnSpPr>
            <a:cxnSpLocks/>
          </p:cNvCxnSpPr>
          <p:nvPr/>
        </p:nvCxnSpPr>
        <p:spPr>
          <a:xfrm>
            <a:off x="6084807" y="2702357"/>
            <a:ext cx="0" cy="41582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2B59FED4-8F58-F24C-ACA2-F1D833E0D498}"/>
              </a:ext>
            </a:extLst>
          </p:cNvPr>
          <p:cNvGrpSpPr/>
          <p:nvPr/>
        </p:nvGrpSpPr>
        <p:grpSpPr>
          <a:xfrm>
            <a:off x="5026163" y="3339619"/>
            <a:ext cx="2111574" cy="381836"/>
            <a:chOff x="2061008" y="982787"/>
            <a:chExt cx="2111574" cy="381836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A0764BD8-E47D-0B42-857E-008B76B15F97}"/>
                </a:ext>
              </a:extLst>
            </p:cNvPr>
            <p:cNvSpPr/>
            <p:nvPr/>
          </p:nvSpPr>
          <p:spPr>
            <a:xfrm>
              <a:off x="2061008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073EAB8-3AC2-4E4A-9004-641987CC6ACA}"/>
                </a:ext>
              </a:extLst>
            </p:cNvPr>
            <p:cNvSpPr txBox="1"/>
            <p:nvPr/>
          </p:nvSpPr>
          <p:spPr>
            <a:xfrm>
              <a:off x="2151172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Jeju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02F44C7E-96FE-1C42-875C-6FA1AFE43410}"/>
                </a:ext>
              </a:extLst>
            </p:cNvPr>
            <p:cNvSpPr/>
            <p:nvPr/>
          </p:nvSpPr>
          <p:spPr>
            <a:xfrm>
              <a:off x="3116795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AC095DB5-D749-B54A-8B76-66A3E5D0FA38}"/>
                </a:ext>
              </a:extLst>
            </p:cNvPr>
            <p:cNvSpPr txBox="1"/>
            <p:nvPr/>
          </p:nvSpPr>
          <p:spPr>
            <a:xfrm>
              <a:off x="3206959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3EF36A1A-2AA6-9F47-A58E-F762CCF1C6DA}"/>
              </a:ext>
            </a:extLst>
          </p:cNvPr>
          <p:cNvSpPr txBox="1"/>
          <p:nvPr/>
        </p:nvSpPr>
        <p:spPr>
          <a:xfrm>
            <a:off x="5026163" y="4086864"/>
            <a:ext cx="2111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변환 기록 로그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9996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76">
            <a:extLst>
              <a:ext uri="{FF2B5EF4-FFF2-40B4-BE49-F238E27FC236}">
                <a16:creationId xmlns:a16="http://schemas.microsoft.com/office/drawing/2014/main" id="{00277D82-E178-0847-99FF-0D497D7562A2}"/>
              </a:ext>
            </a:extLst>
          </p:cNvPr>
          <p:cNvSpPr/>
          <p:nvPr/>
        </p:nvSpPr>
        <p:spPr>
          <a:xfrm>
            <a:off x="5038667" y="391820"/>
            <a:ext cx="2114666" cy="335214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C1F55C1-EEA1-F34D-814C-6794E5CE5216}"/>
              </a:ext>
            </a:extLst>
          </p:cNvPr>
          <p:cNvGrpSpPr/>
          <p:nvPr/>
        </p:nvGrpSpPr>
        <p:grpSpPr>
          <a:xfrm>
            <a:off x="1723557" y="2022739"/>
            <a:ext cx="2464620" cy="376225"/>
            <a:chOff x="1655824" y="1350975"/>
            <a:chExt cx="2464620" cy="376225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AA482616-7AF8-EF4B-A9BB-15DA19C244BB}"/>
                </a:ext>
              </a:extLst>
            </p:cNvPr>
            <p:cNvSpPr/>
            <p:nvPr/>
          </p:nvSpPr>
          <p:spPr>
            <a:xfrm>
              <a:off x="1655824" y="1350975"/>
              <a:ext cx="2464620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664359D-CC66-4D45-AB4B-07295A978718}"/>
                </a:ext>
              </a:extLst>
            </p:cNvPr>
            <p:cNvSpPr txBox="1"/>
            <p:nvPr/>
          </p:nvSpPr>
          <p:spPr>
            <a:xfrm>
              <a:off x="1678402" y="1396131"/>
              <a:ext cx="23969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./</a:t>
              </a:r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kafka</a:t>
              </a:r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-console-</a:t>
              </a:r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producer.sh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533BE150-367C-5E4D-BF23-C5934860F145}"/>
              </a:ext>
            </a:extLst>
          </p:cNvPr>
          <p:cNvGrpSpPr/>
          <p:nvPr/>
        </p:nvGrpSpPr>
        <p:grpSpPr>
          <a:xfrm>
            <a:off x="5556135" y="897681"/>
            <a:ext cx="1194621" cy="376225"/>
            <a:chOff x="5556135" y="897681"/>
            <a:chExt cx="1194621" cy="376225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85E79DD-056C-F848-92D4-A4CD80AF67A0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C219A06-377F-8643-8B50-CA93CCE83935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F912D7CE-16F8-754A-A435-60FF3A8D791A}"/>
              </a:ext>
            </a:extLst>
          </p:cNvPr>
          <p:cNvGrpSpPr/>
          <p:nvPr/>
        </p:nvGrpSpPr>
        <p:grpSpPr>
          <a:xfrm>
            <a:off x="5550490" y="1485017"/>
            <a:ext cx="1194621" cy="376225"/>
            <a:chOff x="5556135" y="897681"/>
            <a:chExt cx="1194621" cy="376225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A86E30F0-4720-7B4C-8A9A-69661CFFF88E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8590A57-8DED-3B4C-820F-C682E6BB28C0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D0E7267-DE42-3C49-9C48-5DCDFE2A6C75}"/>
              </a:ext>
            </a:extLst>
          </p:cNvPr>
          <p:cNvGrpSpPr/>
          <p:nvPr/>
        </p:nvGrpSpPr>
        <p:grpSpPr>
          <a:xfrm>
            <a:off x="5544845" y="2072353"/>
            <a:ext cx="1194621" cy="376225"/>
            <a:chOff x="5556135" y="897681"/>
            <a:chExt cx="1194621" cy="376225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B9133157-E144-6140-A3D5-82F636B00E4F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C9C5214-689C-6B41-AD63-3C7FF91D7BAD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26C7CB45-AEEC-314F-945E-30C082E7685F}"/>
              </a:ext>
            </a:extLst>
          </p:cNvPr>
          <p:cNvGrpSpPr/>
          <p:nvPr/>
        </p:nvGrpSpPr>
        <p:grpSpPr>
          <a:xfrm>
            <a:off x="5539200" y="2991842"/>
            <a:ext cx="1194621" cy="376225"/>
            <a:chOff x="5556135" y="897681"/>
            <a:chExt cx="1194621" cy="376225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C64F4AFD-2464-5A4D-868A-68BDD25634EA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38F9206-8965-F04D-928D-C297AF7307AD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B3A07811-E402-8740-B5D9-0DDF13138AB1}"/>
              </a:ext>
            </a:extLst>
          </p:cNvPr>
          <p:cNvSpPr txBox="1"/>
          <p:nvPr/>
        </p:nvSpPr>
        <p:spPr>
          <a:xfrm>
            <a:off x="5445067" y="475474"/>
            <a:ext cx="1301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카프카 브로커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6511727B-1E0D-C44B-88ED-95A8999B6FD1}"/>
              </a:ext>
            </a:extLst>
          </p:cNvPr>
          <p:cNvCxnSpPr>
            <a:cxnSpLocks/>
            <a:stCxn id="52" idx="3"/>
            <a:endCxn id="56" idx="1"/>
          </p:cNvCxnSpPr>
          <p:nvPr/>
        </p:nvCxnSpPr>
        <p:spPr>
          <a:xfrm flipV="1">
            <a:off x="4188177" y="1085794"/>
            <a:ext cx="1367958" cy="112505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AF350DEB-F3EF-1A46-8A35-7FE6E9B2C18C}"/>
              </a:ext>
            </a:extLst>
          </p:cNvPr>
          <p:cNvCxnSpPr>
            <a:cxnSpLocks/>
            <a:stCxn id="52" idx="3"/>
            <a:endCxn id="69" idx="1"/>
          </p:cNvCxnSpPr>
          <p:nvPr/>
        </p:nvCxnSpPr>
        <p:spPr>
          <a:xfrm flipV="1">
            <a:off x="4188177" y="1673130"/>
            <a:ext cx="1362313" cy="53772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5D946B51-7EF7-F44B-82EF-508DAA1BA743}"/>
              </a:ext>
            </a:extLst>
          </p:cNvPr>
          <p:cNvCxnSpPr>
            <a:cxnSpLocks/>
            <a:stCxn id="52" idx="3"/>
            <a:endCxn id="72" idx="1"/>
          </p:cNvCxnSpPr>
          <p:nvPr/>
        </p:nvCxnSpPr>
        <p:spPr>
          <a:xfrm>
            <a:off x="4188177" y="2210852"/>
            <a:ext cx="1356668" cy="4961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1D05E27A-D9C3-EB42-BB0A-0E3E66A9C7A1}"/>
              </a:ext>
            </a:extLst>
          </p:cNvPr>
          <p:cNvCxnSpPr>
            <a:cxnSpLocks/>
            <a:stCxn id="52" idx="3"/>
            <a:endCxn id="75" idx="1"/>
          </p:cNvCxnSpPr>
          <p:nvPr/>
        </p:nvCxnSpPr>
        <p:spPr>
          <a:xfrm>
            <a:off x="4188177" y="2210852"/>
            <a:ext cx="1351023" cy="969103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602203D-DC7C-AC41-9C68-F49AC7145047}"/>
              </a:ext>
            </a:extLst>
          </p:cNvPr>
          <p:cNvSpPr txBox="1"/>
          <p:nvPr/>
        </p:nvSpPr>
        <p:spPr>
          <a:xfrm>
            <a:off x="5539200" y="2473917"/>
            <a:ext cx="11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.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E75D7CC-0DD1-D247-AE92-96492C0015E7}"/>
              </a:ext>
            </a:extLst>
          </p:cNvPr>
          <p:cNvSpPr txBox="1"/>
          <p:nvPr/>
        </p:nvSpPr>
        <p:spPr>
          <a:xfrm>
            <a:off x="5539380" y="2626152"/>
            <a:ext cx="11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.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9D0C2D2-629C-7A44-B8DC-C72D45BA0F92}"/>
              </a:ext>
            </a:extLst>
          </p:cNvPr>
          <p:cNvSpPr txBox="1"/>
          <p:nvPr/>
        </p:nvSpPr>
        <p:spPr>
          <a:xfrm rot="19295201">
            <a:off x="4237141" y="1419190"/>
            <a:ext cx="1115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메시지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B1F3E13-569C-B647-AB6D-F48912887790}"/>
              </a:ext>
            </a:extLst>
          </p:cNvPr>
          <p:cNvSpPr txBox="1"/>
          <p:nvPr/>
        </p:nvSpPr>
        <p:spPr>
          <a:xfrm rot="20232231">
            <a:off x="4366521" y="1683738"/>
            <a:ext cx="1115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메시지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271E5FA-1EA7-4444-93AC-36125255E12C}"/>
              </a:ext>
            </a:extLst>
          </p:cNvPr>
          <p:cNvSpPr txBox="1"/>
          <p:nvPr/>
        </p:nvSpPr>
        <p:spPr>
          <a:xfrm>
            <a:off x="4298150" y="2014243"/>
            <a:ext cx="1115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메시지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04434E6-70BF-7344-8E7F-E20748D81B94}"/>
              </a:ext>
            </a:extLst>
          </p:cNvPr>
          <p:cNvSpPr txBox="1"/>
          <p:nvPr/>
        </p:nvSpPr>
        <p:spPr>
          <a:xfrm rot="2194988">
            <a:off x="4281384" y="2401085"/>
            <a:ext cx="1115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메시지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4700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76">
            <a:extLst>
              <a:ext uri="{FF2B5EF4-FFF2-40B4-BE49-F238E27FC236}">
                <a16:creationId xmlns:a16="http://schemas.microsoft.com/office/drawing/2014/main" id="{00277D82-E178-0847-99FF-0D497D7562A2}"/>
              </a:ext>
            </a:extLst>
          </p:cNvPr>
          <p:cNvSpPr/>
          <p:nvPr/>
        </p:nvSpPr>
        <p:spPr>
          <a:xfrm>
            <a:off x="1719734" y="756088"/>
            <a:ext cx="5527733" cy="440619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229D72-3409-D543-84D3-9957D685AF17}"/>
              </a:ext>
            </a:extLst>
          </p:cNvPr>
          <p:cNvSpPr txBox="1"/>
          <p:nvPr/>
        </p:nvSpPr>
        <p:spPr>
          <a:xfrm>
            <a:off x="3655778" y="887518"/>
            <a:ext cx="1301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01A335-6E7B-1843-B640-692B59F670F4}"/>
              </a:ext>
            </a:extLst>
          </p:cNvPr>
          <p:cNvSpPr/>
          <p:nvPr/>
        </p:nvSpPr>
        <p:spPr>
          <a:xfrm>
            <a:off x="1906709" y="1437027"/>
            <a:ext cx="5160135" cy="107426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615A9D0-1FE7-6048-8498-B181F692CC99}"/>
              </a:ext>
            </a:extLst>
          </p:cNvPr>
          <p:cNvGrpSpPr/>
          <p:nvPr/>
        </p:nvGrpSpPr>
        <p:grpSpPr>
          <a:xfrm>
            <a:off x="3112409" y="1565338"/>
            <a:ext cx="543689" cy="281455"/>
            <a:chOff x="5556135" y="897681"/>
            <a:chExt cx="543689" cy="281455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65BEDD04-82FA-294B-8371-D825B2EE8F18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48F6F0B-0156-E149-B1E4-78ABB1698518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4C6D749-8DE9-AE4A-8179-F4660DC45AD0}"/>
              </a:ext>
            </a:extLst>
          </p:cNvPr>
          <p:cNvGrpSpPr/>
          <p:nvPr/>
        </p:nvGrpSpPr>
        <p:grpSpPr>
          <a:xfrm>
            <a:off x="3657598" y="1566985"/>
            <a:ext cx="543689" cy="281455"/>
            <a:chOff x="5556135" y="897681"/>
            <a:chExt cx="543689" cy="281455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D47DE66E-EBDC-2C43-846B-63D52BE0B600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82DFDD4-788B-9B44-9B15-D62335E183B7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59ED51E2-9C94-6744-9442-1677CF29225B}"/>
              </a:ext>
            </a:extLst>
          </p:cNvPr>
          <p:cNvGrpSpPr/>
          <p:nvPr/>
        </p:nvGrpSpPr>
        <p:grpSpPr>
          <a:xfrm>
            <a:off x="4201287" y="1567658"/>
            <a:ext cx="543689" cy="281455"/>
            <a:chOff x="5556135" y="897681"/>
            <a:chExt cx="543689" cy="281455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A46F648F-790A-9D4C-93B4-DAF5C90EED21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FD6FF5B-F405-DB40-A2CE-888C4E892700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307B09DB-8EB6-A449-B22D-01D2DAD7FBB6}"/>
              </a:ext>
            </a:extLst>
          </p:cNvPr>
          <p:cNvGrpSpPr/>
          <p:nvPr/>
        </p:nvGrpSpPr>
        <p:grpSpPr>
          <a:xfrm>
            <a:off x="4744976" y="1565427"/>
            <a:ext cx="543689" cy="281455"/>
            <a:chOff x="5556135" y="897681"/>
            <a:chExt cx="543689" cy="281455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D369CAAD-632C-9541-998A-15DD469B4803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ECE1FC4-9831-CD49-BA63-A0867ACEFFF6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9B1CA93F-3EE9-5A45-896A-FDA0AF1A1AD6}"/>
              </a:ext>
            </a:extLst>
          </p:cNvPr>
          <p:cNvGrpSpPr/>
          <p:nvPr/>
        </p:nvGrpSpPr>
        <p:grpSpPr>
          <a:xfrm>
            <a:off x="5291664" y="1566300"/>
            <a:ext cx="543689" cy="281455"/>
            <a:chOff x="5556135" y="897681"/>
            <a:chExt cx="543689" cy="281455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BFE508E4-C35B-8545-BF17-736B274FE2DA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519A5F7-0F40-F345-8C79-A86DAD100433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4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382088B3-F547-DC40-B3AD-0578FE37C6FA}"/>
              </a:ext>
            </a:extLst>
          </p:cNvPr>
          <p:cNvGrpSpPr/>
          <p:nvPr/>
        </p:nvGrpSpPr>
        <p:grpSpPr>
          <a:xfrm>
            <a:off x="5832354" y="1566985"/>
            <a:ext cx="543689" cy="281455"/>
            <a:chOff x="5556135" y="897681"/>
            <a:chExt cx="543689" cy="281455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9383FF44-2BBD-E441-8A95-EAEAF91CA8DA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300AEF7-2B00-4447-8728-4A311778DA58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5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3030B241-2457-7D40-AA2C-AF72001B296E}"/>
              </a:ext>
            </a:extLst>
          </p:cNvPr>
          <p:cNvGrpSpPr/>
          <p:nvPr/>
        </p:nvGrpSpPr>
        <p:grpSpPr>
          <a:xfrm>
            <a:off x="6373044" y="1566114"/>
            <a:ext cx="543689" cy="281455"/>
            <a:chOff x="5556135" y="897681"/>
            <a:chExt cx="543689" cy="281455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4FB33FEB-EFF2-E340-8F1E-5C798A2FD7A0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82CAC87-AF41-F744-857F-470CA47F5376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6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91143A6D-B084-D941-8B64-77DF9A8E97FA}"/>
              </a:ext>
            </a:extLst>
          </p:cNvPr>
          <p:cNvGrpSpPr/>
          <p:nvPr/>
        </p:nvGrpSpPr>
        <p:grpSpPr>
          <a:xfrm>
            <a:off x="3112089" y="1840734"/>
            <a:ext cx="543689" cy="281455"/>
            <a:chOff x="5556135" y="897681"/>
            <a:chExt cx="543689" cy="281455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1B35C2C0-F3A9-5B4F-A313-3518ADB584F7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A809215A-F045-CF40-B561-D5C55E303251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B4875078-5A43-D24E-83B5-A46CFD38B07E}"/>
              </a:ext>
            </a:extLst>
          </p:cNvPr>
          <p:cNvGrpSpPr/>
          <p:nvPr/>
        </p:nvGrpSpPr>
        <p:grpSpPr>
          <a:xfrm>
            <a:off x="3657278" y="1842381"/>
            <a:ext cx="543689" cy="281455"/>
            <a:chOff x="5556135" y="897681"/>
            <a:chExt cx="543689" cy="281455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A7B9ECDE-29FC-2B4E-B628-7FA011575673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175853F2-8BD7-0B4E-B527-15EA0CAB655F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EBA8F062-17AA-2B46-B5E6-A1C699A12AF5}"/>
              </a:ext>
            </a:extLst>
          </p:cNvPr>
          <p:cNvGrpSpPr/>
          <p:nvPr/>
        </p:nvGrpSpPr>
        <p:grpSpPr>
          <a:xfrm>
            <a:off x="4200967" y="1843054"/>
            <a:ext cx="543689" cy="281455"/>
            <a:chOff x="5556135" y="897681"/>
            <a:chExt cx="543689" cy="281455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57F8BD23-D8EF-874B-902E-86344F94CF6E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FD692355-D931-CA4C-A796-E379DBF2F362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61171F0C-7678-914D-A19B-9D3B93F731BD}"/>
              </a:ext>
            </a:extLst>
          </p:cNvPr>
          <p:cNvGrpSpPr/>
          <p:nvPr/>
        </p:nvGrpSpPr>
        <p:grpSpPr>
          <a:xfrm>
            <a:off x="4744656" y="1840823"/>
            <a:ext cx="543689" cy="281455"/>
            <a:chOff x="5556135" y="897681"/>
            <a:chExt cx="543689" cy="281455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B4416D38-44C5-AA4B-A15C-C77AC2DEBD68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4CABA59-DA5C-534E-96A6-5CEB4EA82533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K4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53AE6FA4-1815-8840-8BF7-5346E82E890A}"/>
              </a:ext>
            </a:extLst>
          </p:cNvPr>
          <p:cNvGrpSpPr/>
          <p:nvPr/>
        </p:nvGrpSpPr>
        <p:grpSpPr>
          <a:xfrm>
            <a:off x="5291344" y="1841696"/>
            <a:ext cx="543689" cy="281455"/>
            <a:chOff x="5556135" y="897681"/>
            <a:chExt cx="543689" cy="281455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B3298EAB-2F71-984C-8307-B09DE67C92FE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5C40D36-92EE-5842-9123-35E440F1576C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K4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867BFBD9-F61E-BB40-A718-781FDFB9678A}"/>
              </a:ext>
            </a:extLst>
          </p:cNvPr>
          <p:cNvGrpSpPr/>
          <p:nvPr/>
        </p:nvGrpSpPr>
        <p:grpSpPr>
          <a:xfrm>
            <a:off x="5832034" y="1842381"/>
            <a:ext cx="543689" cy="281455"/>
            <a:chOff x="5556135" y="897681"/>
            <a:chExt cx="543689" cy="281455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8DB1AE6F-4809-194D-B0AA-3DAAAEDEDEE5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06330832-AA0F-2B46-98A3-5606D3719DA8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K4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11D7A515-21B0-EB4D-89C9-F1197C81A044}"/>
              </a:ext>
            </a:extLst>
          </p:cNvPr>
          <p:cNvGrpSpPr/>
          <p:nvPr/>
        </p:nvGrpSpPr>
        <p:grpSpPr>
          <a:xfrm>
            <a:off x="6372724" y="1843066"/>
            <a:ext cx="543689" cy="281455"/>
            <a:chOff x="5556135" y="897681"/>
            <a:chExt cx="543689" cy="281455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C9665B5B-80DB-E64B-B945-7D23EB2B9A8F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E812F89E-5A35-3A44-8017-71DBC4EFE5BC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56FF7C67-0550-8A42-8012-81314386BF9F}"/>
              </a:ext>
            </a:extLst>
          </p:cNvPr>
          <p:cNvGrpSpPr/>
          <p:nvPr/>
        </p:nvGrpSpPr>
        <p:grpSpPr>
          <a:xfrm>
            <a:off x="3111769" y="2116130"/>
            <a:ext cx="543689" cy="281455"/>
            <a:chOff x="5556135" y="897681"/>
            <a:chExt cx="543689" cy="281455"/>
          </a:xfrm>
        </p:grpSpPr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DC8E4520-EE6A-6343-B358-616EDF6E89DE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6013CC1A-B869-A84E-976D-3481C8EFC020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EB1187FA-6269-424C-A984-C3405E1FAF7B}"/>
              </a:ext>
            </a:extLst>
          </p:cNvPr>
          <p:cNvGrpSpPr/>
          <p:nvPr/>
        </p:nvGrpSpPr>
        <p:grpSpPr>
          <a:xfrm>
            <a:off x="3656958" y="2117777"/>
            <a:ext cx="543689" cy="281455"/>
            <a:chOff x="5556135" y="897681"/>
            <a:chExt cx="543689" cy="281455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A20240E8-AB42-B64E-8F2A-69D2808E6AF0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4B7DA3C-F39B-044F-A543-B927A50DFC7B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C73E9ED2-1401-CE44-813F-BED6603C4F45}"/>
              </a:ext>
            </a:extLst>
          </p:cNvPr>
          <p:cNvGrpSpPr/>
          <p:nvPr/>
        </p:nvGrpSpPr>
        <p:grpSpPr>
          <a:xfrm>
            <a:off x="4200647" y="2120006"/>
            <a:ext cx="543689" cy="281455"/>
            <a:chOff x="5556135" y="897681"/>
            <a:chExt cx="543689" cy="281455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BA5BE8F4-9255-3E47-942E-BD668074B924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F38D078E-AE28-024B-B6D6-8B246E6E77F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E7D88039-C8E8-9143-854A-3AAE49A1BEB3}"/>
              </a:ext>
            </a:extLst>
          </p:cNvPr>
          <p:cNvGrpSpPr/>
          <p:nvPr/>
        </p:nvGrpSpPr>
        <p:grpSpPr>
          <a:xfrm>
            <a:off x="4744336" y="2116219"/>
            <a:ext cx="543689" cy="281455"/>
            <a:chOff x="5556135" y="897681"/>
            <a:chExt cx="543689" cy="281455"/>
          </a:xfrm>
        </p:grpSpPr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97FD3841-9B63-C241-B228-C671A275D3C8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0D135544-0FCE-DD41-939F-774207D27FB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852DD377-AC6B-9D49-8E9D-BC5B87AB68BE}"/>
              </a:ext>
            </a:extLst>
          </p:cNvPr>
          <p:cNvGrpSpPr/>
          <p:nvPr/>
        </p:nvGrpSpPr>
        <p:grpSpPr>
          <a:xfrm>
            <a:off x="5291024" y="2117092"/>
            <a:ext cx="543689" cy="281455"/>
            <a:chOff x="5556135" y="897681"/>
            <a:chExt cx="543689" cy="281455"/>
          </a:xfrm>
        </p:grpSpPr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7C5B7ED8-3226-5545-83D6-4774B2DA1F8F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57F096FA-8921-F94A-BC25-10287ACB6860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1670CFE8-2A0D-2147-90AC-170E06A8C320}"/>
              </a:ext>
            </a:extLst>
          </p:cNvPr>
          <p:cNvGrpSpPr/>
          <p:nvPr/>
        </p:nvGrpSpPr>
        <p:grpSpPr>
          <a:xfrm>
            <a:off x="5831714" y="2117777"/>
            <a:ext cx="543689" cy="281455"/>
            <a:chOff x="5556135" y="897681"/>
            <a:chExt cx="543689" cy="281455"/>
          </a:xfrm>
        </p:grpSpPr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1F4DBF04-EA1B-0B44-9F8A-B5D5F914B84D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63044637-51B9-644C-9010-634130DD6452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6024DB75-26FB-1341-A0D6-8F8B33451552}"/>
              </a:ext>
            </a:extLst>
          </p:cNvPr>
          <p:cNvGrpSpPr/>
          <p:nvPr/>
        </p:nvGrpSpPr>
        <p:grpSpPr>
          <a:xfrm>
            <a:off x="6372404" y="2118462"/>
            <a:ext cx="543689" cy="281455"/>
            <a:chOff x="5556135" y="897681"/>
            <a:chExt cx="543689" cy="281455"/>
          </a:xfrm>
        </p:grpSpPr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77DB7DFA-2F55-AA46-9A81-43A0826ACFC9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80D23BE2-B7DD-F94C-8164-33220B658865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V4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B8C1FA18-C682-204B-AFF6-10EDE39FAFF8}"/>
              </a:ext>
            </a:extLst>
          </p:cNvPr>
          <p:cNvSpPr/>
          <p:nvPr/>
        </p:nvSpPr>
        <p:spPr>
          <a:xfrm>
            <a:off x="1906709" y="2660619"/>
            <a:ext cx="5160135" cy="107426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3B582475-E663-5945-B26B-2C0CA08EC335}"/>
              </a:ext>
            </a:extLst>
          </p:cNvPr>
          <p:cNvGrpSpPr/>
          <p:nvPr/>
        </p:nvGrpSpPr>
        <p:grpSpPr>
          <a:xfrm>
            <a:off x="3112409" y="2794203"/>
            <a:ext cx="543689" cy="281455"/>
            <a:chOff x="5556135" y="897681"/>
            <a:chExt cx="543689" cy="281455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C5F22BFA-E811-7948-B6C7-8EA4AF174C8D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735260DB-64E9-9B4F-B04F-AD07AAA08E40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88F3529B-693B-9342-8E87-BE5222DED554}"/>
              </a:ext>
            </a:extLst>
          </p:cNvPr>
          <p:cNvGrpSpPr/>
          <p:nvPr/>
        </p:nvGrpSpPr>
        <p:grpSpPr>
          <a:xfrm>
            <a:off x="3657598" y="2794294"/>
            <a:ext cx="543689" cy="281455"/>
            <a:chOff x="5556135" y="897681"/>
            <a:chExt cx="543689" cy="281455"/>
          </a:xfrm>
        </p:grpSpPr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16F85091-C6E1-9F44-B6EE-9A4629D349E7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7ED4065-776D-074C-AD9D-35C124BA2246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ECE0EC6C-A02A-774F-859F-E98ACD64098A}"/>
              </a:ext>
            </a:extLst>
          </p:cNvPr>
          <p:cNvGrpSpPr/>
          <p:nvPr/>
        </p:nvGrpSpPr>
        <p:grpSpPr>
          <a:xfrm>
            <a:off x="4201287" y="2792806"/>
            <a:ext cx="543689" cy="281455"/>
            <a:chOff x="5556135" y="897681"/>
            <a:chExt cx="543689" cy="281455"/>
          </a:xfrm>
        </p:grpSpPr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704B54FF-6121-2043-BBCC-216FC304231B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C9FEAB26-1190-8E40-AAE1-FAF6D3E2DB0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0809D2EB-187A-AA42-A690-78CCBD4F54AA}"/>
              </a:ext>
            </a:extLst>
          </p:cNvPr>
          <p:cNvGrpSpPr/>
          <p:nvPr/>
        </p:nvGrpSpPr>
        <p:grpSpPr>
          <a:xfrm>
            <a:off x="4744976" y="2793479"/>
            <a:ext cx="543689" cy="281455"/>
            <a:chOff x="5556135" y="897681"/>
            <a:chExt cx="543689" cy="281455"/>
          </a:xfrm>
        </p:grpSpPr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CFF6A78F-A3A6-F04D-8168-65F7C15319EE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41762690-DF0D-6348-9901-BEB30B54F4A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3908B399-C401-D343-86C1-5E95EE5F0ADA}"/>
              </a:ext>
            </a:extLst>
          </p:cNvPr>
          <p:cNvGrpSpPr/>
          <p:nvPr/>
        </p:nvGrpSpPr>
        <p:grpSpPr>
          <a:xfrm>
            <a:off x="3112089" y="3069599"/>
            <a:ext cx="543689" cy="281455"/>
            <a:chOff x="5556135" y="897681"/>
            <a:chExt cx="543689" cy="281455"/>
          </a:xfrm>
        </p:grpSpPr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2AD82678-D70A-E44D-9199-CBEFA2CBC601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1DF33492-1921-8D43-858F-2FAC27522395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A7D3A3ED-62BD-9745-B7FF-66A90F7A3445}"/>
              </a:ext>
            </a:extLst>
          </p:cNvPr>
          <p:cNvGrpSpPr/>
          <p:nvPr/>
        </p:nvGrpSpPr>
        <p:grpSpPr>
          <a:xfrm>
            <a:off x="3657278" y="3069690"/>
            <a:ext cx="543689" cy="281455"/>
            <a:chOff x="5556135" y="897681"/>
            <a:chExt cx="543689" cy="281455"/>
          </a:xfrm>
        </p:grpSpPr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B5B92CA7-0AE1-D44D-A0A7-3FB51445EBEE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BD1B36F7-34B2-E647-A89C-534AE3734E67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EBE7378D-AA04-CA47-A9BD-1232D1293C73}"/>
              </a:ext>
            </a:extLst>
          </p:cNvPr>
          <p:cNvGrpSpPr/>
          <p:nvPr/>
        </p:nvGrpSpPr>
        <p:grpSpPr>
          <a:xfrm>
            <a:off x="4200967" y="3068202"/>
            <a:ext cx="543689" cy="281455"/>
            <a:chOff x="5556135" y="897681"/>
            <a:chExt cx="543689" cy="281455"/>
          </a:xfrm>
        </p:grpSpPr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120E8963-8A81-7D4F-9A6E-2D09CE3EA544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13A0B711-5CA8-904B-9422-130F24D7813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19CFBD56-6693-7F41-B0D9-0931D9F40BC7}"/>
              </a:ext>
            </a:extLst>
          </p:cNvPr>
          <p:cNvGrpSpPr/>
          <p:nvPr/>
        </p:nvGrpSpPr>
        <p:grpSpPr>
          <a:xfrm>
            <a:off x="4744656" y="3070431"/>
            <a:ext cx="543689" cy="281455"/>
            <a:chOff x="5556135" y="897681"/>
            <a:chExt cx="543689" cy="281455"/>
          </a:xfrm>
        </p:grpSpPr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94506C2B-6C15-F549-AA0D-5F45A1584DF6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77AFCE6D-104A-2044-AB29-5DA6B348A998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E66E4E22-ACDF-6A43-B835-DD4D34AA1279}"/>
              </a:ext>
            </a:extLst>
          </p:cNvPr>
          <p:cNvGrpSpPr/>
          <p:nvPr/>
        </p:nvGrpSpPr>
        <p:grpSpPr>
          <a:xfrm>
            <a:off x="3111769" y="3344995"/>
            <a:ext cx="543689" cy="281455"/>
            <a:chOff x="5556135" y="897681"/>
            <a:chExt cx="543689" cy="281455"/>
          </a:xfrm>
        </p:grpSpPr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C527B3BC-D5CE-D941-A77A-01A1E7E95502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F580773F-4ADC-6D43-93B6-9F5DF914DCA8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ECB86B7C-52C5-CA4E-B12F-58830D1BA6B6}"/>
              </a:ext>
            </a:extLst>
          </p:cNvPr>
          <p:cNvGrpSpPr/>
          <p:nvPr/>
        </p:nvGrpSpPr>
        <p:grpSpPr>
          <a:xfrm>
            <a:off x="3656958" y="3346642"/>
            <a:ext cx="543689" cy="281455"/>
            <a:chOff x="5556135" y="897681"/>
            <a:chExt cx="543689" cy="281455"/>
          </a:xfrm>
        </p:grpSpPr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C24610E4-A341-3D42-A6F1-55F7B29063B1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77591BC6-DF5A-5B41-BAE3-E525C75E5F55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FD6F7837-AF45-CE49-AF00-618F92F86ACC}"/>
              </a:ext>
            </a:extLst>
          </p:cNvPr>
          <p:cNvGrpSpPr/>
          <p:nvPr/>
        </p:nvGrpSpPr>
        <p:grpSpPr>
          <a:xfrm>
            <a:off x="4200647" y="3343598"/>
            <a:ext cx="543689" cy="281455"/>
            <a:chOff x="5556135" y="897681"/>
            <a:chExt cx="543689" cy="281455"/>
          </a:xfrm>
        </p:grpSpPr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248F6E39-44E4-6346-A527-70F721B29BB4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650B014D-1D24-6446-9BA1-34378BF86E85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8269D788-DF99-3047-A8BE-39E56445172B}"/>
              </a:ext>
            </a:extLst>
          </p:cNvPr>
          <p:cNvGrpSpPr/>
          <p:nvPr/>
        </p:nvGrpSpPr>
        <p:grpSpPr>
          <a:xfrm>
            <a:off x="4744336" y="3345827"/>
            <a:ext cx="543689" cy="281455"/>
            <a:chOff x="5556135" y="897681"/>
            <a:chExt cx="543689" cy="281455"/>
          </a:xfrm>
        </p:grpSpPr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71BE3156-6DF2-1742-AB65-3CD5F70524EA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40C7A7B9-4C72-E346-8F53-9D52CAD06D00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146C4E1C-DEA6-E145-9AD0-069F04121419}"/>
              </a:ext>
            </a:extLst>
          </p:cNvPr>
          <p:cNvSpPr/>
          <p:nvPr/>
        </p:nvSpPr>
        <p:spPr>
          <a:xfrm>
            <a:off x="1906709" y="3884211"/>
            <a:ext cx="5160135" cy="107426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18" name="그룹 217">
            <a:extLst>
              <a:ext uri="{FF2B5EF4-FFF2-40B4-BE49-F238E27FC236}">
                <a16:creationId xmlns:a16="http://schemas.microsoft.com/office/drawing/2014/main" id="{6F0D634F-D509-0F42-8A22-101090F29254}"/>
              </a:ext>
            </a:extLst>
          </p:cNvPr>
          <p:cNvGrpSpPr/>
          <p:nvPr/>
        </p:nvGrpSpPr>
        <p:grpSpPr>
          <a:xfrm>
            <a:off x="3112409" y="4010966"/>
            <a:ext cx="543689" cy="281455"/>
            <a:chOff x="5556135" y="897681"/>
            <a:chExt cx="543689" cy="281455"/>
          </a:xfrm>
        </p:grpSpPr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32BB7C3F-87DA-754B-839D-3763D0504ABF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E67007DA-9229-3741-8D19-F2FBF01AF423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21" name="그룹 220">
            <a:extLst>
              <a:ext uri="{FF2B5EF4-FFF2-40B4-BE49-F238E27FC236}">
                <a16:creationId xmlns:a16="http://schemas.microsoft.com/office/drawing/2014/main" id="{24182CB4-11D9-F045-9368-4B365E043E0E}"/>
              </a:ext>
            </a:extLst>
          </p:cNvPr>
          <p:cNvGrpSpPr/>
          <p:nvPr/>
        </p:nvGrpSpPr>
        <p:grpSpPr>
          <a:xfrm>
            <a:off x="3657598" y="4008153"/>
            <a:ext cx="543689" cy="281455"/>
            <a:chOff x="5556135" y="897681"/>
            <a:chExt cx="543689" cy="281455"/>
          </a:xfrm>
        </p:grpSpPr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096B38F9-5F10-3A46-AF8F-6E3E6EB39E5A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BFEA8B41-1919-3140-97D8-65363DA5F89F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39" name="그룹 238">
            <a:extLst>
              <a:ext uri="{FF2B5EF4-FFF2-40B4-BE49-F238E27FC236}">
                <a16:creationId xmlns:a16="http://schemas.microsoft.com/office/drawing/2014/main" id="{A559324C-1F81-9F43-9C31-C3BFC1ABD675}"/>
              </a:ext>
            </a:extLst>
          </p:cNvPr>
          <p:cNvGrpSpPr/>
          <p:nvPr/>
        </p:nvGrpSpPr>
        <p:grpSpPr>
          <a:xfrm>
            <a:off x="3112089" y="4286845"/>
            <a:ext cx="543689" cy="281455"/>
            <a:chOff x="5556135" y="897681"/>
            <a:chExt cx="543689" cy="281455"/>
          </a:xfrm>
        </p:grpSpPr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id="{C070A24C-1D6A-C94C-BF16-61626AF84AB5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CF3CEBC3-17CD-8C48-A8E4-2A1AEEF2C689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K5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42" name="그룹 241">
            <a:extLst>
              <a:ext uri="{FF2B5EF4-FFF2-40B4-BE49-F238E27FC236}">
                <a16:creationId xmlns:a16="http://schemas.microsoft.com/office/drawing/2014/main" id="{F1B334BB-0618-734A-8D70-A87B0BA12FC2}"/>
              </a:ext>
            </a:extLst>
          </p:cNvPr>
          <p:cNvGrpSpPr/>
          <p:nvPr/>
        </p:nvGrpSpPr>
        <p:grpSpPr>
          <a:xfrm>
            <a:off x="3657278" y="4283549"/>
            <a:ext cx="543689" cy="281455"/>
            <a:chOff x="5556135" y="897681"/>
            <a:chExt cx="543689" cy="281455"/>
          </a:xfrm>
        </p:grpSpPr>
        <p:sp>
          <p:nvSpPr>
            <p:cNvPr id="243" name="직사각형 242">
              <a:extLst>
                <a:ext uri="{FF2B5EF4-FFF2-40B4-BE49-F238E27FC236}">
                  <a16:creationId xmlns:a16="http://schemas.microsoft.com/office/drawing/2014/main" id="{26FA8890-9675-E042-B788-2E69D98E1303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90F2F9E2-FC1A-C840-9820-ABAB8F874E06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K5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60" name="그룹 259">
            <a:extLst>
              <a:ext uri="{FF2B5EF4-FFF2-40B4-BE49-F238E27FC236}">
                <a16:creationId xmlns:a16="http://schemas.microsoft.com/office/drawing/2014/main" id="{D4F87613-E71F-6947-B6FE-FAC0B366112B}"/>
              </a:ext>
            </a:extLst>
          </p:cNvPr>
          <p:cNvGrpSpPr/>
          <p:nvPr/>
        </p:nvGrpSpPr>
        <p:grpSpPr>
          <a:xfrm>
            <a:off x="3111769" y="4557298"/>
            <a:ext cx="543689" cy="281455"/>
            <a:chOff x="5556135" y="897681"/>
            <a:chExt cx="543689" cy="281455"/>
          </a:xfrm>
        </p:grpSpPr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DD776260-7286-AC44-BBAD-5BA2B31FCA37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25D53D9B-8CB9-1540-9B26-B5189FBFBAC1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63" name="그룹 262">
            <a:extLst>
              <a:ext uri="{FF2B5EF4-FFF2-40B4-BE49-F238E27FC236}">
                <a16:creationId xmlns:a16="http://schemas.microsoft.com/office/drawing/2014/main" id="{5A788175-BADD-4644-9D85-C8C3697237B6}"/>
              </a:ext>
            </a:extLst>
          </p:cNvPr>
          <p:cNvGrpSpPr/>
          <p:nvPr/>
        </p:nvGrpSpPr>
        <p:grpSpPr>
          <a:xfrm>
            <a:off x="3656958" y="4558945"/>
            <a:ext cx="543689" cy="281455"/>
            <a:chOff x="5556135" y="897681"/>
            <a:chExt cx="543689" cy="281455"/>
          </a:xfrm>
        </p:grpSpPr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5900D0A0-B848-4445-8950-5201F1A0590E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B524ECD4-1718-F843-B7EC-058825D801CE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91F7A071-F8EC-B547-9118-6E4658BD3785}"/>
              </a:ext>
            </a:extLst>
          </p:cNvPr>
          <p:cNvSpPr txBox="1"/>
          <p:nvPr/>
        </p:nvSpPr>
        <p:spPr>
          <a:xfrm>
            <a:off x="1967624" y="1845278"/>
            <a:ext cx="11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#0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8166F393-2DDE-F54C-B7BC-D6CAE3A3E26F}"/>
              </a:ext>
            </a:extLst>
          </p:cNvPr>
          <p:cNvSpPr txBox="1"/>
          <p:nvPr/>
        </p:nvSpPr>
        <p:spPr>
          <a:xfrm>
            <a:off x="1961441" y="3053731"/>
            <a:ext cx="11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#1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4F15E27E-6E33-C843-9AED-CCDABE36BFF3}"/>
              </a:ext>
            </a:extLst>
          </p:cNvPr>
          <p:cNvSpPr txBox="1"/>
          <p:nvPr/>
        </p:nvSpPr>
        <p:spPr>
          <a:xfrm>
            <a:off x="1955258" y="4262184"/>
            <a:ext cx="11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#2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85" name="직선 화살표 연결선 284">
            <a:extLst>
              <a:ext uri="{FF2B5EF4-FFF2-40B4-BE49-F238E27FC236}">
                <a16:creationId xmlns:a16="http://schemas.microsoft.com/office/drawing/2014/main" id="{02DC6A78-1BFF-1B4B-948C-7B3A7A0F85CB}"/>
              </a:ext>
            </a:extLst>
          </p:cNvPr>
          <p:cNvCxnSpPr>
            <a:cxnSpLocks/>
          </p:cNvCxnSpPr>
          <p:nvPr/>
        </p:nvCxnSpPr>
        <p:spPr>
          <a:xfrm flipH="1">
            <a:off x="6965219" y="1437027"/>
            <a:ext cx="660858" cy="26184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7" name="그룹 286">
            <a:extLst>
              <a:ext uri="{FF2B5EF4-FFF2-40B4-BE49-F238E27FC236}">
                <a16:creationId xmlns:a16="http://schemas.microsoft.com/office/drawing/2014/main" id="{D967BBB2-FE53-F94B-AF12-7C954FCD9BD7}"/>
              </a:ext>
            </a:extLst>
          </p:cNvPr>
          <p:cNvGrpSpPr/>
          <p:nvPr/>
        </p:nvGrpSpPr>
        <p:grpSpPr>
          <a:xfrm>
            <a:off x="7629716" y="1139514"/>
            <a:ext cx="966249" cy="281455"/>
            <a:chOff x="5556135" y="897681"/>
            <a:chExt cx="966249" cy="281455"/>
          </a:xfrm>
        </p:grpSpPr>
        <p:sp>
          <p:nvSpPr>
            <p:cNvPr id="288" name="직사각형 287">
              <a:extLst>
                <a:ext uri="{FF2B5EF4-FFF2-40B4-BE49-F238E27FC236}">
                  <a16:creationId xmlns:a16="http://schemas.microsoft.com/office/drawing/2014/main" id="{930DBBB3-131C-5B4D-8DC6-6F47EE5908B5}"/>
                </a:ext>
              </a:extLst>
            </p:cNvPr>
            <p:cNvSpPr/>
            <p:nvPr/>
          </p:nvSpPr>
          <p:spPr>
            <a:xfrm>
              <a:off x="5556135" y="897681"/>
              <a:ext cx="96624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CD5AB342-1705-5E4D-B581-F1799E097CFB}"/>
                </a:ext>
              </a:extLst>
            </p:cNvPr>
            <p:cNvSpPr txBox="1"/>
            <p:nvPr/>
          </p:nvSpPr>
          <p:spPr>
            <a:xfrm>
              <a:off x="5646447" y="902137"/>
              <a:ext cx="7895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오프셋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90" name="그룹 289">
            <a:extLst>
              <a:ext uri="{FF2B5EF4-FFF2-40B4-BE49-F238E27FC236}">
                <a16:creationId xmlns:a16="http://schemas.microsoft.com/office/drawing/2014/main" id="{20FE72D4-3C8C-DB46-AD65-E9B740C610E2}"/>
              </a:ext>
            </a:extLst>
          </p:cNvPr>
          <p:cNvGrpSpPr/>
          <p:nvPr/>
        </p:nvGrpSpPr>
        <p:grpSpPr>
          <a:xfrm>
            <a:off x="7629396" y="1414910"/>
            <a:ext cx="966569" cy="281455"/>
            <a:chOff x="5556135" y="897681"/>
            <a:chExt cx="966569" cy="281455"/>
          </a:xfrm>
        </p:grpSpPr>
        <p:sp>
          <p:nvSpPr>
            <p:cNvPr id="291" name="직사각형 290">
              <a:extLst>
                <a:ext uri="{FF2B5EF4-FFF2-40B4-BE49-F238E27FC236}">
                  <a16:creationId xmlns:a16="http://schemas.microsoft.com/office/drawing/2014/main" id="{145704CD-E788-4A43-8A57-DFA66EBF32CA}"/>
                </a:ext>
              </a:extLst>
            </p:cNvPr>
            <p:cNvSpPr/>
            <p:nvPr/>
          </p:nvSpPr>
          <p:spPr>
            <a:xfrm>
              <a:off x="5556135" y="897681"/>
              <a:ext cx="963570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79C9BE82-8B4E-7C49-99CD-E46D59036B95}"/>
                </a:ext>
              </a:extLst>
            </p:cNvPr>
            <p:cNvSpPr txBox="1"/>
            <p:nvPr/>
          </p:nvSpPr>
          <p:spPr>
            <a:xfrm>
              <a:off x="5590002" y="902137"/>
              <a:ext cx="9327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메시지 키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93" name="그룹 292">
            <a:extLst>
              <a:ext uri="{FF2B5EF4-FFF2-40B4-BE49-F238E27FC236}">
                <a16:creationId xmlns:a16="http://schemas.microsoft.com/office/drawing/2014/main" id="{87E9D699-87AA-DD43-9F95-DED2E19B5017}"/>
              </a:ext>
            </a:extLst>
          </p:cNvPr>
          <p:cNvGrpSpPr/>
          <p:nvPr/>
        </p:nvGrpSpPr>
        <p:grpSpPr>
          <a:xfrm>
            <a:off x="7629076" y="1690306"/>
            <a:ext cx="963890" cy="281455"/>
            <a:chOff x="5556135" y="897681"/>
            <a:chExt cx="963890" cy="281455"/>
          </a:xfrm>
        </p:grpSpPr>
        <p:sp>
          <p:nvSpPr>
            <p:cNvPr id="294" name="직사각형 293">
              <a:extLst>
                <a:ext uri="{FF2B5EF4-FFF2-40B4-BE49-F238E27FC236}">
                  <a16:creationId xmlns:a16="http://schemas.microsoft.com/office/drawing/2014/main" id="{EFFCF718-05A7-FA41-BAA9-1CE6910869D6}"/>
                </a:ext>
              </a:extLst>
            </p:cNvPr>
            <p:cNvSpPr/>
            <p:nvPr/>
          </p:nvSpPr>
          <p:spPr>
            <a:xfrm>
              <a:off x="5556135" y="897681"/>
              <a:ext cx="963890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5E601029-F00D-214B-A8A9-BAC24FBDE6EC}"/>
                </a:ext>
              </a:extLst>
            </p:cNvPr>
            <p:cNvSpPr txBox="1"/>
            <p:nvPr/>
          </p:nvSpPr>
          <p:spPr>
            <a:xfrm>
              <a:off x="5646446" y="902137"/>
              <a:ext cx="789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메시지 값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6340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58B717AD-883F-DA42-A5B4-035DB846A5C6}"/>
              </a:ext>
            </a:extLst>
          </p:cNvPr>
          <p:cNvSpPr/>
          <p:nvPr/>
        </p:nvSpPr>
        <p:spPr>
          <a:xfrm>
            <a:off x="2447465" y="391821"/>
            <a:ext cx="1391162" cy="99066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FF011C18-E684-1843-988F-69F668D4BE57}"/>
              </a:ext>
            </a:extLst>
          </p:cNvPr>
          <p:cNvGrpSpPr/>
          <p:nvPr/>
        </p:nvGrpSpPr>
        <p:grpSpPr>
          <a:xfrm>
            <a:off x="2558533" y="897681"/>
            <a:ext cx="1194621" cy="376225"/>
            <a:chOff x="5556135" y="897681"/>
            <a:chExt cx="1194621" cy="376225"/>
          </a:xfrm>
        </p:grpSpPr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AC6F2632-2852-F148-B87F-BB6774645FE9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8F4A64F-2D69-BC4C-99BA-4BAE82C005A5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주키퍼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91" name="TextBox 190">
            <a:extLst>
              <a:ext uri="{FF2B5EF4-FFF2-40B4-BE49-F238E27FC236}">
                <a16:creationId xmlns:a16="http://schemas.microsoft.com/office/drawing/2014/main" id="{88F3762C-3D11-964F-8D9C-CFA1C05A25A5}"/>
              </a:ext>
            </a:extLst>
          </p:cNvPr>
          <p:cNvSpPr txBox="1"/>
          <p:nvPr/>
        </p:nvSpPr>
        <p:spPr>
          <a:xfrm>
            <a:off x="2447465" y="475474"/>
            <a:ext cx="1301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주키퍼</a:t>
            </a:r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앙상블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FBEAC59A-C8F2-4546-8008-BBC76250C77E}"/>
              </a:ext>
            </a:extLst>
          </p:cNvPr>
          <p:cNvSpPr/>
          <p:nvPr/>
        </p:nvSpPr>
        <p:spPr>
          <a:xfrm>
            <a:off x="2088639" y="1790587"/>
            <a:ext cx="2114666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1836525E-B077-C349-B0AA-C78B9EB2E431}"/>
              </a:ext>
            </a:extLst>
          </p:cNvPr>
          <p:cNvGrpSpPr/>
          <p:nvPr/>
        </p:nvGrpSpPr>
        <p:grpSpPr>
          <a:xfrm>
            <a:off x="2606107" y="2296448"/>
            <a:ext cx="1194621" cy="376225"/>
            <a:chOff x="5556135" y="897681"/>
            <a:chExt cx="1194621" cy="376225"/>
          </a:xfrm>
        </p:grpSpPr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E7B66F8E-0A25-F841-B794-9F8DF82D3AEC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F862C9DF-9A9B-CF46-B653-0AFF6C0B975A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브로커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F6E16B9F-3390-EE4A-ACE4-9576464B71CE}"/>
              </a:ext>
            </a:extLst>
          </p:cNvPr>
          <p:cNvGrpSpPr/>
          <p:nvPr/>
        </p:nvGrpSpPr>
        <p:grpSpPr>
          <a:xfrm>
            <a:off x="2600462" y="2766281"/>
            <a:ext cx="1194621" cy="376225"/>
            <a:chOff x="5556135" y="897681"/>
            <a:chExt cx="1194621" cy="376225"/>
          </a:xfrm>
        </p:grpSpPr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96BCACFE-9570-F44F-A85D-208104164FAD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BA7BCB47-55E3-8B40-8A31-34F33ACDF510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브로커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13" name="그룹 212">
            <a:extLst>
              <a:ext uri="{FF2B5EF4-FFF2-40B4-BE49-F238E27FC236}">
                <a16:creationId xmlns:a16="http://schemas.microsoft.com/office/drawing/2014/main" id="{BB6C9960-EF5B-C848-A5E2-035F2342EA7A}"/>
              </a:ext>
            </a:extLst>
          </p:cNvPr>
          <p:cNvGrpSpPr/>
          <p:nvPr/>
        </p:nvGrpSpPr>
        <p:grpSpPr>
          <a:xfrm>
            <a:off x="2606107" y="3229875"/>
            <a:ext cx="1194621" cy="376225"/>
            <a:chOff x="5556135" y="897681"/>
            <a:chExt cx="1194621" cy="376225"/>
          </a:xfrm>
        </p:grpSpPr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E02AA604-3439-0B4F-89A5-4E3906F78B65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4CDFC616-CD58-CD45-AE5B-6FD9EF23863D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브로커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35E72B26-9508-134D-BDE8-FF482442FC59}"/>
              </a:ext>
            </a:extLst>
          </p:cNvPr>
          <p:cNvSpPr txBox="1"/>
          <p:nvPr/>
        </p:nvSpPr>
        <p:spPr>
          <a:xfrm>
            <a:off x="2351315" y="1874241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카프카 클러스터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29" name="직선 화살표 연결선 228">
            <a:extLst>
              <a:ext uri="{FF2B5EF4-FFF2-40B4-BE49-F238E27FC236}">
                <a16:creationId xmlns:a16="http://schemas.microsoft.com/office/drawing/2014/main" id="{5521D52C-7A03-014A-A5DB-70B722C6A734}"/>
              </a:ext>
            </a:extLst>
          </p:cNvPr>
          <p:cNvCxnSpPr>
            <a:cxnSpLocks/>
            <a:stCxn id="194" idx="0"/>
            <a:endCxn id="166" idx="2"/>
          </p:cNvCxnSpPr>
          <p:nvPr/>
        </p:nvCxnSpPr>
        <p:spPr>
          <a:xfrm flipH="1" flipV="1">
            <a:off x="3143046" y="1382487"/>
            <a:ext cx="2926" cy="40810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507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E8BC926A-FA6D-3645-B8FF-77E111F8D824}"/>
              </a:ext>
            </a:extLst>
          </p:cNvPr>
          <p:cNvSpPr/>
          <p:nvPr/>
        </p:nvSpPr>
        <p:spPr>
          <a:xfrm>
            <a:off x="1719734" y="756088"/>
            <a:ext cx="2046723" cy="248785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6C981F-05B1-3147-B0B4-7DDB7B04E958}"/>
              </a:ext>
            </a:extLst>
          </p:cNvPr>
          <p:cNvSpPr txBox="1"/>
          <p:nvPr/>
        </p:nvSpPr>
        <p:spPr>
          <a:xfrm>
            <a:off x="2092162" y="878300"/>
            <a:ext cx="1301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D32D790-D4D0-3F4F-A357-D80E52769840}"/>
              </a:ext>
            </a:extLst>
          </p:cNvPr>
          <p:cNvSpPr/>
          <p:nvPr/>
        </p:nvSpPr>
        <p:spPr>
          <a:xfrm>
            <a:off x="1906709" y="1437026"/>
            <a:ext cx="1749069" cy="167628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F073CF1-2A00-AA42-B8EE-482936F7EB44}"/>
              </a:ext>
            </a:extLst>
          </p:cNvPr>
          <p:cNvSpPr txBox="1"/>
          <p:nvPr/>
        </p:nvSpPr>
        <p:spPr>
          <a:xfrm>
            <a:off x="2223444" y="1486060"/>
            <a:ext cx="1115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BBF08B8A-62E3-B446-9C7C-BF14CEC16DB3}"/>
              </a:ext>
            </a:extLst>
          </p:cNvPr>
          <p:cNvSpPr/>
          <p:nvPr/>
        </p:nvSpPr>
        <p:spPr>
          <a:xfrm>
            <a:off x="2223444" y="1873646"/>
            <a:ext cx="1115598" cy="631907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486F0F4-CAD4-B146-8C45-EBED46C52FD0}"/>
              </a:ext>
            </a:extLst>
          </p:cNvPr>
          <p:cNvSpPr txBox="1"/>
          <p:nvPr/>
        </p:nvSpPr>
        <p:spPr>
          <a:xfrm>
            <a:off x="2223444" y="1981451"/>
            <a:ext cx="1115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</a:p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리더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)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E84BA7DE-9B1A-A548-B771-380C3E2D1627}"/>
              </a:ext>
            </a:extLst>
          </p:cNvPr>
          <p:cNvSpPr/>
          <p:nvPr/>
        </p:nvSpPr>
        <p:spPr>
          <a:xfrm>
            <a:off x="3984663" y="756088"/>
            <a:ext cx="2046723" cy="248785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20DC732-00E2-E74B-BEE5-153C5A81C901}"/>
              </a:ext>
            </a:extLst>
          </p:cNvPr>
          <p:cNvSpPr txBox="1"/>
          <p:nvPr/>
        </p:nvSpPr>
        <p:spPr>
          <a:xfrm>
            <a:off x="4357091" y="878300"/>
            <a:ext cx="1301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A9C41665-6BAC-AC4D-86C5-19F11017D269}"/>
              </a:ext>
            </a:extLst>
          </p:cNvPr>
          <p:cNvSpPr/>
          <p:nvPr/>
        </p:nvSpPr>
        <p:spPr>
          <a:xfrm>
            <a:off x="4171638" y="1437026"/>
            <a:ext cx="1749069" cy="167628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FA5B3F3-E062-CC45-AF16-EA9186E87DFA}"/>
              </a:ext>
            </a:extLst>
          </p:cNvPr>
          <p:cNvSpPr txBox="1"/>
          <p:nvPr/>
        </p:nvSpPr>
        <p:spPr>
          <a:xfrm>
            <a:off x="4488373" y="1486060"/>
            <a:ext cx="1115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F50482AD-F344-3D4F-A409-BEA15B9AA484}"/>
              </a:ext>
            </a:extLst>
          </p:cNvPr>
          <p:cNvSpPr/>
          <p:nvPr/>
        </p:nvSpPr>
        <p:spPr>
          <a:xfrm>
            <a:off x="4488373" y="1873646"/>
            <a:ext cx="1115598" cy="631907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FFD9B8C-B913-654C-95D0-D9C31DADA498}"/>
              </a:ext>
            </a:extLst>
          </p:cNvPr>
          <p:cNvSpPr txBox="1"/>
          <p:nvPr/>
        </p:nvSpPr>
        <p:spPr>
          <a:xfrm>
            <a:off x="4488373" y="1981451"/>
            <a:ext cx="1115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</a:p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</a:t>
            </a:r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팔로워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)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CCF5D185-5937-2049-8D1D-CBCE613A1352}"/>
              </a:ext>
            </a:extLst>
          </p:cNvPr>
          <p:cNvSpPr/>
          <p:nvPr/>
        </p:nvSpPr>
        <p:spPr>
          <a:xfrm>
            <a:off x="6249592" y="756088"/>
            <a:ext cx="2046723" cy="248785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1FFAF695-7070-794F-9D2C-EA646B968FA2}"/>
              </a:ext>
            </a:extLst>
          </p:cNvPr>
          <p:cNvSpPr txBox="1"/>
          <p:nvPr/>
        </p:nvSpPr>
        <p:spPr>
          <a:xfrm>
            <a:off x="6622020" y="878300"/>
            <a:ext cx="1301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743BB99E-674D-DB45-AA5B-7E4243500410}"/>
              </a:ext>
            </a:extLst>
          </p:cNvPr>
          <p:cNvSpPr/>
          <p:nvPr/>
        </p:nvSpPr>
        <p:spPr>
          <a:xfrm>
            <a:off x="6436567" y="1437026"/>
            <a:ext cx="1749069" cy="167628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521B5676-6A9A-BF43-AA39-4FDF93484099}"/>
              </a:ext>
            </a:extLst>
          </p:cNvPr>
          <p:cNvSpPr txBox="1"/>
          <p:nvPr/>
        </p:nvSpPr>
        <p:spPr>
          <a:xfrm>
            <a:off x="6753302" y="1486060"/>
            <a:ext cx="1115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A17E4561-D681-F54D-85B0-406187F38C90}"/>
              </a:ext>
            </a:extLst>
          </p:cNvPr>
          <p:cNvSpPr/>
          <p:nvPr/>
        </p:nvSpPr>
        <p:spPr>
          <a:xfrm>
            <a:off x="6753302" y="1873646"/>
            <a:ext cx="1115598" cy="631907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5F9D7EA-FE9B-9B49-90F7-BC865AE7CF55}"/>
              </a:ext>
            </a:extLst>
          </p:cNvPr>
          <p:cNvSpPr txBox="1"/>
          <p:nvPr/>
        </p:nvSpPr>
        <p:spPr>
          <a:xfrm>
            <a:off x="6753302" y="1981451"/>
            <a:ext cx="1115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</a:p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</a:t>
            </a:r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팔로워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)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068EB78E-972D-744A-8817-C056710F38F1}"/>
              </a:ext>
            </a:extLst>
          </p:cNvPr>
          <p:cNvSpPr/>
          <p:nvPr/>
        </p:nvSpPr>
        <p:spPr>
          <a:xfrm>
            <a:off x="1719734" y="3794251"/>
            <a:ext cx="2046723" cy="24878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209D9AA7-9131-584D-A413-5459BB4E96F5}"/>
              </a:ext>
            </a:extLst>
          </p:cNvPr>
          <p:cNvSpPr txBox="1"/>
          <p:nvPr/>
        </p:nvSpPr>
        <p:spPr>
          <a:xfrm>
            <a:off x="2092162" y="3916463"/>
            <a:ext cx="1301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31E33A12-EC72-D944-BB89-1A0FD0726296}"/>
              </a:ext>
            </a:extLst>
          </p:cNvPr>
          <p:cNvSpPr/>
          <p:nvPr/>
        </p:nvSpPr>
        <p:spPr>
          <a:xfrm>
            <a:off x="1906709" y="4475189"/>
            <a:ext cx="1749069" cy="167628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846BF283-4D3B-6040-AAA6-6684B6BCCACF}"/>
              </a:ext>
            </a:extLst>
          </p:cNvPr>
          <p:cNvSpPr txBox="1"/>
          <p:nvPr/>
        </p:nvSpPr>
        <p:spPr>
          <a:xfrm>
            <a:off x="2223444" y="4524223"/>
            <a:ext cx="1115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157AC79C-FDE2-0946-B163-6C36919BF30C}"/>
              </a:ext>
            </a:extLst>
          </p:cNvPr>
          <p:cNvSpPr/>
          <p:nvPr/>
        </p:nvSpPr>
        <p:spPr>
          <a:xfrm>
            <a:off x="2223444" y="4911809"/>
            <a:ext cx="1115598" cy="631907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90B55E41-AC87-AB49-8545-4176CD64B56B}"/>
              </a:ext>
            </a:extLst>
          </p:cNvPr>
          <p:cNvSpPr txBox="1"/>
          <p:nvPr/>
        </p:nvSpPr>
        <p:spPr>
          <a:xfrm>
            <a:off x="2223444" y="5019614"/>
            <a:ext cx="1115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</a:p>
          <a:p>
            <a:pPr algn="ctr"/>
            <a:endParaRPr kumimoji="1" lang="en-US" altLang="ko-KR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AE462CDD-F08B-D748-8997-14A00FA496E1}"/>
              </a:ext>
            </a:extLst>
          </p:cNvPr>
          <p:cNvSpPr/>
          <p:nvPr/>
        </p:nvSpPr>
        <p:spPr>
          <a:xfrm>
            <a:off x="3984663" y="3794251"/>
            <a:ext cx="2046723" cy="248785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1DFBD7F-F02D-0547-914E-A66B06634E7D}"/>
              </a:ext>
            </a:extLst>
          </p:cNvPr>
          <p:cNvSpPr txBox="1"/>
          <p:nvPr/>
        </p:nvSpPr>
        <p:spPr>
          <a:xfrm>
            <a:off x="4357091" y="3916463"/>
            <a:ext cx="1301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71181212-FC6D-9C4E-82C4-59ABD6C031CE}"/>
              </a:ext>
            </a:extLst>
          </p:cNvPr>
          <p:cNvSpPr/>
          <p:nvPr/>
        </p:nvSpPr>
        <p:spPr>
          <a:xfrm>
            <a:off x="4171638" y="4475189"/>
            <a:ext cx="1749069" cy="167628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9E1BEB41-3A52-0240-911A-D3E91E77C3A0}"/>
              </a:ext>
            </a:extLst>
          </p:cNvPr>
          <p:cNvSpPr txBox="1"/>
          <p:nvPr/>
        </p:nvSpPr>
        <p:spPr>
          <a:xfrm>
            <a:off x="4488373" y="4524223"/>
            <a:ext cx="1115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1F4462D4-7FAD-C34C-AF9F-1AFFBB0DFE7E}"/>
              </a:ext>
            </a:extLst>
          </p:cNvPr>
          <p:cNvSpPr/>
          <p:nvPr/>
        </p:nvSpPr>
        <p:spPr>
          <a:xfrm>
            <a:off x="4488373" y="4911809"/>
            <a:ext cx="1115598" cy="631907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A8D0253-8806-994E-96DA-5A305B5A7DBD}"/>
              </a:ext>
            </a:extLst>
          </p:cNvPr>
          <p:cNvSpPr txBox="1"/>
          <p:nvPr/>
        </p:nvSpPr>
        <p:spPr>
          <a:xfrm>
            <a:off x="4488373" y="5019614"/>
            <a:ext cx="1115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</a:p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리더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)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DC84EEF7-C2AC-294B-B041-56ADC16B1ED5}"/>
              </a:ext>
            </a:extLst>
          </p:cNvPr>
          <p:cNvSpPr/>
          <p:nvPr/>
        </p:nvSpPr>
        <p:spPr>
          <a:xfrm>
            <a:off x="6249592" y="3794251"/>
            <a:ext cx="2046723" cy="248785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C7C375A-AD47-564A-AB95-B9B3EF4E95AC}"/>
              </a:ext>
            </a:extLst>
          </p:cNvPr>
          <p:cNvSpPr txBox="1"/>
          <p:nvPr/>
        </p:nvSpPr>
        <p:spPr>
          <a:xfrm>
            <a:off x="6622020" y="3916463"/>
            <a:ext cx="1301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604823AA-ED9D-1B43-9C6D-6F542249D0A2}"/>
              </a:ext>
            </a:extLst>
          </p:cNvPr>
          <p:cNvSpPr/>
          <p:nvPr/>
        </p:nvSpPr>
        <p:spPr>
          <a:xfrm>
            <a:off x="6436567" y="4475189"/>
            <a:ext cx="1749069" cy="167628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F381826D-A6B5-E541-9669-DF98D444A6A4}"/>
              </a:ext>
            </a:extLst>
          </p:cNvPr>
          <p:cNvSpPr txBox="1"/>
          <p:nvPr/>
        </p:nvSpPr>
        <p:spPr>
          <a:xfrm>
            <a:off x="6753302" y="4524223"/>
            <a:ext cx="1115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039855EC-6AD4-264B-99EC-461EC1816927}"/>
              </a:ext>
            </a:extLst>
          </p:cNvPr>
          <p:cNvSpPr/>
          <p:nvPr/>
        </p:nvSpPr>
        <p:spPr>
          <a:xfrm>
            <a:off x="6753302" y="4911809"/>
            <a:ext cx="1115598" cy="631907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24CF732-854E-8344-8D78-46A95EEC8B82}"/>
              </a:ext>
            </a:extLst>
          </p:cNvPr>
          <p:cNvSpPr txBox="1"/>
          <p:nvPr/>
        </p:nvSpPr>
        <p:spPr>
          <a:xfrm>
            <a:off x="6753302" y="5019614"/>
            <a:ext cx="1115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</a:p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</a:t>
            </a:r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팔로워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)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53E0D2D1-E00E-774D-A319-41494D5D871A}"/>
              </a:ext>
            </a:extLst>
          </p:cNvPr>
          <p:cNvSpPr txBox="1"/>
          <p:nvPr/>
        </p:nvSpPr>
        <p:spPr>
          <a:xfrm>
            <a:off x="2210242" y="6331138"/>
            <a:ext cx="11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사용불가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)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4095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601D4ACF-9DAE-464D-A704-3716E3819EF8}"/>
              </a:ext>
            </a:extLst>
          </p:cNvPr>
          <p:cNvSpPr/>
          <p:nvPr/>
        </p:nvSpPr>
        <p:spPr>
          <a:xfrm>
            <a:off x="1719734" y="756088"/>
            <a:ext cx="3897295" cy="311922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8E3799-46BC-4A49-8014-12C23BBDE003}"/>
              </a:ext>
            </a:extLst>
          </p:cNvPr>
          <p:cNvSpPr txBox="1"/>
          <p:nvPr/>
        </p:nvSpPr>
        <p:spPr>
          <a:xfrm>
            <a:off x="3039892" y="863596"/>
            <a:ext cx="1301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C58CB2F-ED88-DA45-8C3B-4F9EE457DACB}"/>
              </a:ext>
            </a:extLst>
          </p:cNvPr>
          <p:cNvSpPr/>
          <p:nvPr/>
        </p:nvSpPr>
        <p:spPr>
          <a:xfrm>
            <a:off x="1906709" y="1437027"/>
            <a:ext cx="3525263" cy="107426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01D8EAFA-B18E-B94C-815D-2D05C917C982}"/>
              </a:ext>
            </a:extLst>
          </p:cNvPr>
          <p:cNvGrpSpPr/>
          <p:nvPr/>
        </p:nvGrpSpPr>
        <p:grpSpPr>
          <a:xfrm>
            <a:off x="3112409" y="1565338"/>
            <a:ext cx="543689" cy="281455"/>
            <a:chOff x="5556135" y="897681"/>
            <a:chExt cx="543689" cy="281455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A885282-D22F-4F41-9B36-9E7FB13E1091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6ABD13A-13DD-7743-97AE-61463F431B05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6FE8550-F1D0-F944-B598-DA289EBDB539}"/>
              </a:ext>
            </a:extLst>
          </p:cNvPr>
          <p:cNvGrpSpPr/>
          <p:nvPr/>
        </p:nvGrpSpPr>
        <p:grpSpPr>
          <a:xfrm>
            <a:off x="3657598" y="1566985"/>
            <a:ext cx="543689" cy="281455"/>
            <a:chOff x="5556135" y="897681"/>
            <a:chExt cx="543689" cy="281455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2C37BB9-1102-2546-9B88-90E79EE61C4F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D443551-F1AE-0C40-84DC-CDCB15C335B3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EF708797-2886-0944-834E-F5C8EFF303A3}"/>
              </a:ext>
            </a:extLst>
          </p:cNvPr>
          <p:cNvGrpSpPr/>
          <p:nvPr/>
        </p:nvGrpSpPr>
        <p:grpSpPr>
          <a:xfrm>
            <a:off x="3112089" y="1840734"/>
            <a:ext cx="543689" cy="281455"/>
            <a:chOff x="5556135" y="897681"/>
            <a:chExt cx="543689" cy="281455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BBE9BC16-2A65-7540-8B07-3CD54C2DD342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1DFE410-225D-B346-A8C7-D84D3D039309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5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B5CDC83C-8633-9A40-A4EC-A0CC9FEB061A}"/>
              </a:ext>
            </a:extLst>
          </p:cNvPr>
          <p:cNvGrpSpPr/>
          <p:nvPr/>
        </p:nvGrpSpPr>
        <p:grpSpPr>
          <a:xfrm>
            <a:off x="3657278" y="1842381"/>
            <a:ext cx="543689" cy="281455"/>
            <a:chOff x="5556135" y="897681"/>
            <a:chExt cx="543689" cy="281455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A68053D3-1737-504B-821C-5235F6B87BDA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90B9C5F-3B25-E44F-AEF1-CD08D5AE5CA0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5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DF49E9E-F89B-7D4E-A6BF-C41DA05843E3}"/>
              </a:ext>
            </a:extLst>
          </p:cNvPr>
          <p:cNvGrpSpPr/>
          <p:nvPr/>
        </p:nvGrpSpPr>
        <p:grpSpPr>
          <a:xfrm>
            <a:off x="3111769" y="2116130"/>
            <a:ext cx="543689" cy="281455"/>
            <a:chOff x="5556135" y="897681"/>
            <a:chExt cx="543689" cy="281455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325F18A3-069A-CA42-8EDD-02053CEBC749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5AFA5C9-2496-1C42-9A60-9C200329FAA4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0A48A2D0-EBE6-2547-AE01-731D67D7772D}"/>
              </a:ext>
            </a:extLst>
          </p:cNvPr>
          <p:cNvGrpSpPr/>
          <p:nvPr/>
        </p:nvGrpSpPr>
        <p:grpSpPr>
          <a:xfrm>
            <a:off x="3656958" y="2117777"/>
            <a:ext cx="543689" cy="281455"/>
            <a:chOff x="5556135" y="897681"/>
            <a:chExt cx="543689" cy="281455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A6996E5A-765E-8F44-AACC-9B71CD32B34E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87D7DBB4-F813-8040-9DCE-5F6C06B0D559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5B46D31-6DA9-4C45-B0DD-2A221D0CA4FE}"/>
              </a:ext>
            </a:extLst>
          </p:cNvPr>
          <p:cNvSpPr/>
          <p:nvPr/>
        </p:nvSpPr>
        <p:spPr>
          <a:xfrm>
            <a:off x="1906710" y="2660619"/>
            <a:ext cx="3525262" cy="107426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1AF17B70-FCEA-474E-A463-C35B7AEB1860}"/>
              </a:ext>
            </a:extLst>
          </p:cNvPr>
          <p:cNvGrpSpPr/>
          <p:nvPr/>
        </p:nvGrpSpPr>
        <p:grpSpPr>
          <a:xfrm>
            <a:off x="3112409" y="2794203"/>
            <a:ext cx="543689" cy="281455"/>
            <a:chOff x="5556135" y="897681"/>
            <a:chExt cx="543689" cy="28145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5B0401BF-EE78-B14A-A07A-14EE7D9094D2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754A46C-807D-BB4C-A4F1-6E6979A5CBCD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FAE1406B-664A-EF40-86A5-DD7FDC84CA6D}"/>
              </a:ext>
            </a:extLst>
          </p:cNvPr>
          <p:cNvGrpSpPr/>
          <p:nvPr/>
        </p:nvGrpSpPr>
        <p:grpSpPr>
          <a:xfrm>
            <a:off x="3657598" y="2794294"/>
            <a:ext cx="543689" cy="281455"/>
            <a:chOff x="5556135" y="897681"/>
            <a:chExt cx="543689" cy="281455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91520519-BA79-1D4C-BFD9-084E45F357A5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8378224-CA5F-DA4E-8D97-4B31B5CE22AC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8CB0DC2C-A2C2-BF44-A4F8-49C33A613D05}"/>
              </a:ext>
            </a:extLst>
          </p:cNvPr>
          <p:cNvGrpSpPr/>
          <p:nvPr/>
        </p:nvGrpSpPr>
        <p:grpSpPr>
          <a:xfrm>
            <a:off x="4201287" y="2792806"/>
            <a:ext cx="543689" cy="281455"/>
            <a:chOff x="5556135" y="897681"/>
            <a:chExt cx="543689" cy="281455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55C961BB-F441-D14B-8407-5340242C00CD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47C2A267-C36E-EA4E-84AC-3054004906F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69B58906-D96B-854E-B56D-2C7708E14FFF}"/>
              </a:ext>
            </a:extLst>
          </p:cNvPr>
          <p:cNvGrpSpPr/>
          <p:nvPr/>
        </p:nvGrpSpPr>
        <p:grpSpPr>
          <a:xfrm>
            <a:off x="4744976" y="2793479"/>
            <a:ext cx="543689" cy="281455"/>
            <a:chOff x="5556135" y="897681"/>
            <a:chExt cx="543689" cy="281455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84DF7086-D68F-9640-ACD9-4E19265AA179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96035FF-5BF7-B54A-B3D4-2AFA449566B0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CF328398-C7ED-E340-835A-AC20D206DA25}"/>
              </a:ext>
            </a:extLst>
          </p:cNvPr>
          <p:cNvGrpSpPr/>
          <p:nvPr/>
        </p:nvGrpSpPr>
        <p:grpSpPr>
          <a:xfrm>
            <a:off x="3112089" y="3069599"/>
            <a:ext cx="543689" cy="281455"/>
            <a:chOff x="5556135" y="897681"/>
            <a:chExt cx="543689" cy="281455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4DA9C8A6-2A88-4C4D-B79E-19064D286816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6C230007-CC34-5F41-A9C1-6A5792CD55F1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92CC73DB-D6C9-4346-92B8-15C14CE20952}"/>
              </a:ext>
            </a:extLst>
          </p:cNvPr>
          <p:cNvGrpSpPr/>
          <p:nvPr/>
        </p:nvGrpSpPr>
        <p:grpSpPr>
          <a:xfrm>
            <a:off x="3657278" y="3069690"/>
            <a:ext cx="543689" cy="281455"/>
            <a:chOff x="5556135" y="897681"/>
            <a:chExt cx="543689" cy="281455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40A8E8B4-B1BC-F248-8349-6E17DF5281B0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86AB31FB-724A-FF43-A373-02FA0EC834F9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CFDC3DF4-543A-384A-9987-45EBFB299E64}"/>
              </a:ext>
            </a:extLst>
          </p:cNvPr>
          <p:cNvGrpSpPr/>
          <p:nvPr/>
        </p:nvGrpSpPr>
        <p:grpSpPr>
          <a:xfrm>
            <a:off x="4200967" y="3068202"/>
            <a:ext cx="543689" cy="281455"/>
            <a:chOff x="5556135" y="897681"/>
            <a:chExt cx="543689" cy="281455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B3940A2C-6713-3343-89B3-F692C2302526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CBFE37DE-ED6C-AA47-AAF8-7CFA1319F1A5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70F664B4-12E1-994F-A95A-9AD8F2270297}"/>
              </a:ext>
            </a:extLst>
          </p:cNvPr>
          <p:cNvGrpSpPr/>
          <p:nvPr/>
        </p:nvGrpSpPr>
        <p:grpSpPr>
          <a:xfrm>
            <a:off x="4744656" y="3070431"/>
            <a:ext cx="543689" cy="281455"/>
            <a:chOff x="5556135" y="897681"/>
            <a:chExt cx="543689" cy="281455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FB6B1C78-F652-CA41-A3F3-EE8A0B052CFF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B7AE3230-E882-6646-9EE4-B8CBA677BB74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326A45C4-44E9-964E-A37C-E18737FF4DEE}"/>
              </a:ext>
            </a:extLst>
          </p:cNvPr>
          <p:cNvGrpSpPr/>
          <p:nvPr/>
        </p:nvGrpSpPr>
        <p:grpSpPr>
          <a:xfrm>
            <a:off x="3111769" y="3344995"/>
            <a:ext cx="543689" cy="281455"/>
            <a:chOff x="5556135" y="897681"/>
            <a:chExt cx="543689" cy="281455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38ABCF8D-B7B4-5742-9A02-2D1C8920EAD0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B4E558E-BD3E-1548-AE3C-8F4A23F34F7C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FF63F0E4-5B1E-1E4A-A498-20AC02888A62}"/>
              </a:ext>
            </a:extLst>
          </p:cNvPr>
          <p:cNvGrpSpPr/>
          <p:nvPr/>
        </p:nvGrpSpPr>
        <p:grpSpPr>
          <a:xfrm>
            <a:off x="3656958" y="3346642"/>
            <a:ext cx="543689" cy="281455"/>
            <a:chOff x="5556135" y="897681"/>
            <a:chExt cx="543689" cy="281455"/>
          </a:xfrm>
        </p:grpSpPr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B050B21F-0419-0E4B-A635-5AE664809E77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E9F3387-F3D8-7546-A621-E42E5F91FAE2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27BAE4F4-D942-8C45-B323-089CFFDD6D9A}"/>
              </a:ext>
            </a:extLst>
          </p:cNvPr>
          <p:cNvGrpSpPr/>
          <p:nvPr/>
        </p:nvGrpSpPr>
        <p:grpSpPr>
          <a:xfrm>
            <a:off x="4200647" y="3343598"/>
            <a:ext cx="543689" cy="281455"/>
            <a:chOff x="5556135" y="897681"/>
            <a:chExt cx="543689" cy="281455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7920A927-FCC8-7743-B7BD-E19059B1F209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B20298DE-3698-3B45-8127-BCA215AE4DEE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28087072-CA7F-844E-B502-E20C0EDBDCAB}"/>
              </a:ext>
            </a:extLst>
          </p:cNvPr>
          <p:cNvGrpSpPr/>
          <p:nvPr/>
        </p:nvGrpSpPr>
        <p:grpSpPr>
          <a:xfrm>
            <a:off x="4744336" y="3345827"/>
            <a:ext cx="543689" cy="281455"/>
            <a:chOff x="5556135" y="897681"/>
            <a:chExt cx="543689" cy="281455"/>
          </a:xfrm>
        </p:grpSpPr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0CA06A64-52B4-064D-B37C-9C38BE5D3AA6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5891CEA-B41C-904D-954A-05F31D3C99F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95" name="TextBox 194">
            <a:extLst>
              <a:ext uri="{FF2B5EF4-FFF2-40B4-BE49-F238E27FC236}">
                <a16:creationId xmlns:a16="http://schemas.microsoft.com/office/drawing/2014/main" id="{C432D7EB-90EF-F344-AC0E-685180DC1B77}"/>
              </a:ext>
            </a:extLst>
          </p:cNvPr>
          <p:cNvSpPr txBox="1"/>
          <p:nvPr/>
        </p:nvSpPr>
        <p:spPr>
          <a:xfrm>
            <a:off x="1967624" y="1845278"/>
            <a:ext cx="11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#0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CCCF3829-A129-A744-B6FA-25EE8C247640}"/>
              </a:ext>
            </a:extLst>
          </p:cNvPr>
          <p:cNvSpPr txBox="1"/>
          <p:nvPr/>
        </p:nvSpPr>
        <p:spPr>
          <a:xfrm>
            <a:off x="1961441" y="3053731"/>
            <a:ext cx="11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#1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AB6555B-32BF-D947-A80A-16EFFF39B0A5}"/>
              </a:ext>
            </a:extLst>
          </p:cNvPr>
          <p:cNvGrpSpPr/>
          <p:nvPr/>
        </p:nvGrpSpPr>
        <p:grpSpPr>
          <a:xfrm>
            <a:off x="6866007" y="1497180"/>
            <a:ext cx="1721084" cy="1637041"/>
            <a:chOff x="7216088" y="756088"/>
            <a:chExt cx="1721084" cy="1637041"/>
          </a:xfrm>
        </p:grpSpPr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B3412387-936A-B54E-812A-C5073FBF7DAC}"/>
                </a:ext>
              </a:extLst>
            </p:cNvPr>
            <p:cNvSpPr/>
            <p:nvPr/>
          </p:nvSpPr>
          <p:spPr>
            <a:xfrm>
              <a:off x="7216088" y="756088"/>
              <a:ext cx="1721084" cy="16370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grpSp>
          <p:nvGrpSpPr>
            <p:cNvPr id="199" name="그룹 198">
              <a:extLst>
                <a:ext uri="{FF2B5EF4-FFF2-40B4-BE49-F238E27FC236}">
                  <a16:creationId xmlns:a16="http://schemas.microsoft.com/office/drawing/2014/main" id="{6517DB50-6618-3B47-BC6A-D997B9C5C0CB}"/>
                </a:ext>
              </a:extLst>
            </p:cNvPr>
            <p:cNvGrpSpPr/>
            <p:nvPr/>
          </p:nvGrpSpPr>
          <p:grpSpPr>
            <a:xfrm>
              <a:off x="7629716" y="1139514"/>
              <a:ext cx="966249" cy="281455"/>
              <a:chOff x="5556135" y="897681"/>
              <a:chExt cx="966249" cy="281455"/>
            </a:xfrm>
          </p:grpSpPr>
          <p:sp>
            <p:nvSpPr>
              <p:cNvPr id="200" name="직사각형 199">
                <a:extLst>
                  <a:ext uri="{FF2B5EF4-FFF2-40B4-BE49-F238E27FC236}">
                    <a16:creationId xmlns:a16="http://schemas.microsoft.com/office/drawing/2014/main" id="{64133617-4D41-014B-A313-73F8A4EF9BC8}"/>
                  </a:ext>
                </a:extLst>
              </p:cNvPr>
              <p:cNvSpPr/>
              <p:nvPr/>
            </p:nvSpPr>
            <p:spPr>
              <a:xfrm>
                <a:off x="5556135" y="897681"/>
                <a:ext cx="966249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A88BF5C0-D481-7240-AA72-0DD692F4645F}"/>
                  </a:ext>
                </a:extLst>
              </p:cNvPr>
              <p:cNvSpPr txBox="1"/>
              <p:nvPr/>
            </p:nvSpPr>
            <p:spPr>
              <a:xfrm>
                <a:off x="5646447" y="902137"/>
                <a:ext cx="7895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ko-KR" altLang="en-US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오프셋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202" name="그룹 201">
              <a:extLst>
                <a:ext uri="{FF2B5EF4-FFF2-40B4-BE49-F238E27FC236}">
                  <a16:creationId xmlns:a16="http://schemas.microsoft.com/office/drawing/2014/main" id="{F99E1C43-9E9A-9741-91AE-439E7EA6BB8C}"/>
                </a:ext>
              </a:extLst>
            </p:cNvPr>
            <p:cNvGrpSpPr/>
            <p:nvPr/>
          </p:nvGrpSpPr>
          <p:grpSpPr>
            <a:xfrm>
              <a:off x="7629396" y="1414910"/>
              <a:ext cx="966569" cy="281455"/>
              <a:chOff x="5556135" y="897681"/>
              <a:chExt cx="966569" cy="281455"/>
            </a:xfrm>
          </p:grpSpPr>
          <p:sp>
            <p:nvSpPr>
              <p:cNvPr id="203" name="직사각형 202">
                <a:extLst>
                  <a:ext uri="{FF2B5EF4-FFF2-40B4-BE49-F238E27FC236}">
                    <a16:creationId xmlns:a16="http://schemas.microsoft.com/office/drawing/2014/main" id="{FBA0B394-E5AB-034C-845B-027BFBCFCD54}"/>
                  </a:ext>
                </a:extLst>
              </p:cNvPr>
              <p:cNvSpPr/>
              <p:nvPr/>
            </p:nvSpPr>
            <p:spPr>
              <a:xfrm>
                <a:off x="5556135" y="897681"/>
                <a:ext cx="963570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DB1ECFC5-A6E7-F348-AFE4-C00D45789C66}"/>
                  </a:ext>
                </a:extLst>
              </p:cNvPr>
              <p:cNvSpPr txBox="1"/>
              <p:nvPr/>
            </p:nvSpPr>
            <p:spPr>
              <a:xfrm>
                <a:off x="5590002" y="902137"/>
                <a:ext cx="9327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ko-KR" altLang="en-US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메시지 키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205" name="그룹 204">
              <a:extLst>
                <a:ext uri="{FF2B5EF4-FFF2-40B4-BE49-F238E27FC236}">
                  <a16:creationId xmlns:a16="http://schemas.microsoft.com/office/drawing/2014/main" id="{B3712A86-266A-CC45-816C-DA7776B74500}"/>
                </a:ext>
              </a:extLst>
            </p:cNvPr>
            <p:cNvGrpSpPr/>
            <p:nvPr/>
          </p:nvGrpSpPr>
          <p:grpSpPr>
            <a:xfrm>
              <a:off x="7629076" y="1690306"/>
              <a:ext cx="963890" cy="281455"/>
              <a:chOff x="5556135" y="897681"/>
              <a:chExt cx="963890" cy="281455"/>
            </a:xfrm>
          </p:grpSpPr>
          <p:sp>
            <p:nvSpPr>
              <p:cNvPr id="206" name="직사각형 205">
                <a:extLst>
                  <a:ext uri="{FF2B5EF4-FFF2-40B4-BE49-F238E27FC236}">
                    <a16:creationId xmlns:a16="http://schemas.microsoft.com/office/drawing/2014/main" id="{7A701FA1-E48D-3441-B0F2-2A72960E5D50}"/>
                  </a:ext>
                </a:extLst>
              </p:cNvPr>
              <p:cNvSpPr/>
              <p:nvPr/>
            </p:nvSpPr>
            <p:spPr>
              <a:xfrm>
                <a:off x="5556135" y="897681"/>
                <a:ext cx="963890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6E1469C7-F970-6B45-BAC1-919CDE035E45}"/>
                  </a:ext>
                </a:extLst>
              </p:cNvPr>
              <p:cNvSpPr txBox="1"/>
              <p:nvPr/>
            </p:nvSpPr>
            <p:spPr>
              <a:xfrm>
                <a:off x="5646446" y="902137"/>
                <a:ext cx="78958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ko-KR" altLang="en-US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메시지 값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C93642AE-718D-8E49-90F7-0C4D0B475EAE}"/>
                </a:ext>
              </a:extLst>
            </p:cNvPr>
            <p:cNvSpPr txBox="1"/>
            <p:nvPr/>
          </p:nvSpPr>
          <p:spPr>
            <a:xfrm>
              <a:off x="7460088" y="776065"/>
              <a:ext cx="13018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프로듀서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BE03AB69-3665-7E46-83B8-9622938F3260}"/>
                </a:ext>
              </a:extLst>
            </p:cNvPr>
            <p:cNvSpPr txBox="1"/>
            <p:nvPr/>
          </p:nvSpPr>
          <p:spPr>
            <a:xfrm>
              <a:off x="7460087" y="2018702"/>
              <a:ext cx="13018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레코드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D6D1C825-594A-BB42-8354-D7399E504AD0}"/>
              </a:ext>
            </a:extLst>
          </p:cNvPr>
          <p:cNvCxnSpPr>
            <a:cxnSpLocks/>
            <a:stCxn id="203" idx="1"/>
          </p:cNvCxnSpPr>
          <p:nvPr/>
        </p:nvCxnSpPr>
        <p:spPr>
          <a:xfrm flipH="1" flipV="1">
            <a:off x="4234194" y="1880606"/>
            <a:ext cx="3045121" cy="41389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화살표 연결선 211">
            <a:extLst>
              <a:ext uri="{FF2B5EF4-FFF2-40B4-BE49-F238E27FC236}">
                <a16:creationId xmlns:a16="http://schemas.microsoft.com/office/drawing/2014/main" id="{87A7D856-7EA2-DA4D-B97F-699C3F5E68DA}"/>
              </a:ext>
            </a:extLst>
          </p:cNvPr>
          <p:cNvCxnSpPr>
            <a:cxnSpLocks/>
            <a:stCxn id="203" idx="1"/>
          </p:cNvCxnSpPr>
          <p:nvPr/>
        </p:nvCxnSpPr>
        <p:spPr>
          <a:xfrm flipH="1">
            <a:off x="5288025" y="2294502"/>
            <a:ext cx="1991290" cy="79973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628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2167</TotalTime>
  <Words>685</Words>
  <Application>Microsoft Macintosh PowerPoint</Application>
  <PresentationFormat>와이드스크린</PresentationFormat>
  <Paragraphs>450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SHeadG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경만</dc:creator>
  <cp:lastModifiedBy>한 경만</cp:lastModifiedBy>
  <cp:revision>162</cp:revision>
  <dcterms:created xsi:type="dcterms:W3CDTF">2020-12-16T11:48:58Z</dcterms:created>
  <dcterms:modified xsi:type="dcterms:W3CDTF">2021-05-15T12:50:41Z</dcterms:modified>
</cp:coreProperties>
</file>