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1"/>
    <p:restoredTop sz="94722"/>
  </p:normalViewPr>
  <p:slideViewPr>
    <p:cSldViewPr snapToGrid="0" snapToObjects="1">
      <p:cViewPr varScale="1">
        <p:scale>
          <a:sx n="120" d="100"/>
          <a:sy n="120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B58F9C7-A6C8-4E4B-B052-21ACA8028B04}"/>
              </a:ext>
            </a:extLst>
          </p:cNvPr>
          <p:cNvCxnSpPr>
            <a:cxnSpLocks/>
          </p:cNvCxnSpPr>
          <p:nvPr/>
        </p:nvCxnSpPr>
        <p:spPr>
          <a:xfrm>
            <a:off x="1126298" y="55575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B7520A3-7A22-C742-8F76-E37ED7C9CB13}"/>
              </a:ext>
            </a:extLst>
          </p:cNvPr>
          <p:cNvCxnSpPr>
            <a:cxnSpLocks/>
          </p:cNvCxnSpPr>
          <p:nvPr/>
        </p:nvCxnSpPr>
        <p:spPr>
          <a:xfrm>
            <a:off x="1201455" y="472773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8AD59CEA-38E1-F74D-B426-BA4F682E0759}"/>
              </a:ext>
            </a:extLst>
          </p:cNvPr>
          <p:cNvCxnSpPr>
            <a:cxnSpLocks/>
          </p:cNvCxnSpPr>
          <p:nvPr/>
        </p:nvCxnSpPr>
        <p:spPr>
          <a:xfrm>
            <a:off x="1126298" y="88613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6012AD9-B521-484E-9D7A-E7B33DADB7E8}"/>
              </a:ext>
            </a:extLst>
          </p:cNvPr>
          <p:cNvCxnSpPr>
            <a:cxnSpLocks/>
          </p:cNvCxnSpPr>
          <p:nvPr/>
        </p:nvCxnSpPr>
        <p:spPr>
          <a:xfrm>
            <a:off x="1126298" y="121650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ED9F04F7-CE58-CC4E-A0A5-FD310FA5A0D5}"/>
              </a:ext>
            </a:extLst>
          </p:cNvPr>
          <p:cNvCxnSpPr>
            <a:cxnSpLocks/>
          </p:cNvCxnSpPr>
          <p:nvPr/>
        </p:nvCxnSpPr>
        <p:spPr>
          <a:xfrm>
            <a:off x="1126298" y="154688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32CCC530-F06B-3242-87B0-A9170041CF85}"/>
              </a:ext>
            </a:extLst>
          </p:cNvPr>
          <p:cNvCxnSpPr>
            <a:cxnSpLocks/>
          </p:cNvCxnSpPr>
          <p:nvPr/>
        </p:nvCxnSpPr>
        <p:spPr>
          <a:xfrm>
            <a:off x="1126298" y="187725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3B8E1A-A37F-504D-9DA3-813284B5E5EC}"/>
              </a:ext>
            </a:extLst>
          </p:cNvPr>
          <p:cNvCxnSpPr>
            <a:cxnSpLocks/>
          </p:cNvCxnSpPr>
          <p:nvPr/>
        </p:nvCxnSpPr>
        <p:spPr>
          <a:xfrm>
            <a:off x="1126298" y="220762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57357C3-B951-B14C-8CBD-0BB4751C7056}"/>
              </a:ext>
            </a:extLst>
          </p:cNvPr>
          <p:cNvCxnSpPr>
            <a:cxnSpLocks/>
          </p:cNvCxnSpPr>
          <p:nvPr/>
        </p:nvCxnSpPr>
        <p:spPr>
          <a:xfrm>
            <a:off x="1126298" y="253800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2A550A5-5003-034B-882E-CEBC6C6FDFEC}"/>
              </a:ext>
            </a:extLst>
          </p:cNvPr>
          <p:cNvCxnSpPr>
            <a:cxnSpLocks/>
          </p:cNvCxnSpPr>
          <p:nvPr/>
        </p:nvCxnSpPr>
        <p:spPr>
          <a:xfrm>
            <a:off x="1126298" y="28683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875F2E4-732C-5F41-BE68-BA39EF936016}"/>
              </a:ext>
            </a:extLst>
          </p:cNvPr>
          <p:cNvCxnSpPr>
            <a:cxnSpLocks/>
          </p:cNvCxnSpPr>
          <p:nvPr/>
        </p:nvCxnSpPr>
        <p:spPr>
          <a:xfrm>
            <a:off x="1466075" y="286680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3E6091-D267-214A-829C-2351AE5F3C07}"/>
              </a:ext>
            </a:extLst>
          </p:cNvPr>
          <p:cNvSpPr/>
          <p:nvPr/>
        </p:nvSpPr>
        <p:spPr>
          <a:xfrm>
            <a:off x="1276613" y="2783827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676F49C-BD85-FB4D-8777-63C7D4FB0D03}"/>
              </a:ext>
            </a:extLst>
          </p:cNvPr>
          <p:cNvCxnSpPr>
            <a:cxnSpLocks/>
          </p:cNvCxnSpPr>
          <p:nvPr/>
        </p:nvCxnSpPr>
        <p:spPr>
          <a:xfrm>
            <a:off x="1768265" y="286837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3B900CB-8433-3740-A9DE-3E1584D84B8C}"/>
              </a:ext>
            </a:extLst>
          </p:cNvPr>
          <p:cNvCxnSpPr>
            <a:cxnSpLocks/>
          </p:cNvCxnSpPr>
          <p:nvPr/>
        </p:nvCxnSpPr>
        <p:spPr>
          <a:xfrm>
            <a:off x="2042272" y="286994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020EF441-5A9B-DB4F-B98E-7E29C4F43C45}"/>
              </a:ext>
            </a:extLst>
          </p:cNvPr>
          <p:cNvCxnSpPr>
            <a:cxnSpLocks/>
          </p:cNvCxnSpPr>
          <p:nvPr/>
        </p:nvCxnSpPr>
        <p:spPr>
          <a:xfrm>
            <a:off x="2316278" y="287150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A040D7-6E32-D44E-BDFE-EEAB6D2E8588}"/>
              </a:ext>
            </a:extLst>
          </p:cNvPr>
          <p:cNvCxnSpPr>
            <a:cxnSpLocks/>
          </p:cNvCxnSpPr>
          <p:nvPr/>
        </p:nvCxnSpPr>
        <p:spPr>
          <a:xfrm>
            <a:off x="2590285" y="287307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87C8542E-6913-384C-A026-01914EC4090F}"/>
              </a:ext>
            </a:extLst>
          </p:cNvPr>
          <p:cNvCxnSpPr>
            <a:cxnSpLocks/>
          </p:cNvCxnSpPr>
          <p:nvPr/>
        </p:nvCxnSpPr>
        <p:spPr>
          <a:xfrm>
            <a:off x="2864291" y="287463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088E8A87-156C-9049-80C3-1F19813C7F60}"/>
              </a:ext>
            </a:extLst>
          </p:cNvPr>
          <p:cNvCxnSpPr>
            <a:cxnSpLocks/>
          </p:cNvCxnSpPr>
          <p:nvPr/>
        </p:nvCxnSpPr>
        <p:spPr>
          <a:xfrm>
            <a:off x="3138298" y="287620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9DC9DC0-E4ED-4B43-BE61-F03BBD429BBE}"/>
              </a:ext>
            </a:extLst>
          </p:cNvPr>
          <p:cNvCxnSpPr>
            <a:cxnSpLocks/>
          </p:cNvCxnSpPr>
          <p:nvPr/>
        </p:nvCxnSpPr>
        <p:spPr>
          <a:xfrm>
            <a:off x="3412304" y="287777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8AC7AB-837A-1F45-8B7C-3C6DEB5DA09E}"/>
              </a:ext>
            </a:extLst>
          </p:cNvPr>
          <p:cNvSpPr txBox="1"/>
          <p:nvPr/>
        </p:nvSpPr>
        <p:spPr>
          <a:xfrm>
            <a:off x="12570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3044CA-99E1-E843-859C-5AA49E3A2456}"/>
              </a:ext>
            </a:extLst>
          </p:cNvPr>
          <p:cNvSpPr txBox="1"/>
          <p:nvPr/>
        </p:nvSpPr>
        <p:spPr>
          <a:xfrm>
            <a:off x="15197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7A4AE-C48E-D14B-B721-AA23B61814E3}"/>
              </a:ext>
            </a:extLst>
          </p:cNvPr>
          <p:cNvSpPr txBox="1"/>
          <p:nvPr/>
        </p:nvSpPr>
        <p:spPr>
          <a:xfrm>
            <a:off x="1810557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E336B3-086D-814E-899A-4292923642EC}"/>
              </a:ext>
            </a:extLst>
          </p:cNvPr>
          <p:cNvSpPr txBox="1"/>
          <p:nvPr/>
        </p:nvSpPr>
        <p:spPr>
          <a:xfrm>
            <a:off x="20826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2B426B-2ED7-C949-A5EF-17DC5765B7B3}"/>
              </a:ext>
            </a:extLst>
          </p:cNvPr>
          <p:cNvSpPr txBox="1"/>
          <p:nvPr/>
        </p:nvSpPr>
        <p:spPr>
          <a:xfrm>
            <a:off x="2345268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54BF6-2AC3-D845-8984-C260B980C5D1}"/>
              </a:ext>
            </a:extLst>
          </p:cNvPr>
          <p:cNvSpPr txBox="1"/>
          <p:nvPr/>
        </p:nvSpPr>
        <p:spPr>
          <a:xfrm>
            <a:off x="2636110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264EBF-8009-B049-A05B-C05697845527}"/>
              </a:ext>
            </a:extLst>
          </p:cNvPr>
          <p:cNvSpPr txBox="1"/>
          <p:nvPr/>
        </p:nvSpPr>
        <p:spPr>
          <a:xfrm>
            <a:off x="2908163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79CA3-D43F-1943-943C-47420BAE60B9}"/>
              </a:ext>
            </a:extLst>
          </p:cNvPr>
          <p:cNvSpPr txBox="1"/>
          <p:nvPr/>
        </p:nvSpPr>
        <p:spPr>
          <a:xfrm>
            <a:off x="3180216" y="2874640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3BA8E8-B148-134A-B49E-73FEA20BA28D}"/>
              </a:ext>
            </a:extLst>
          </p:cNvPr>
          <p:cNvSpPr/>
          <p:nvPr/>
        </p:nvSpPr>
        <p:spPr>
          <a:xfrm>
            <a:off x="1541225" y="2766603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B5CE65-CF61-1146-A8A8-C9362A0F5BE0}"/>
              </a:ext>
            </a:extLst>
          </p:cNvPr>
          <p:cNvSpPr/>
          <p:nvPr/>
        </p:nvSpPr>
        <p:spPr>
          <a:xfrm>
            <a:off x="1824626" y="2690928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C1A877-EC63-D64F-80AB-05A4FAFB308C}"/>
              </a:ext>
            </a:extLst>
          </p:cNvPr>
          <p:cNvSpPr/>
          <p:nvPr/>
        </p:nvSpPr>
        <p:spPr>
          <a:xfrm>
            <a:off x="2110776" y="2613162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12AC34-7960-E844-B43E-019C78B92777}"/>
              </a:ext>
            </a:extLst>
          </p:cNvPr>
          <p:cNvSpPr/>
          <p:nvPr/>
        </p:nvSpPr>
        <p:spPr>
          <a:xfrm>
            <a:off x="2384782" y="2331323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0FC1B2-3BE5-D249-B35F-DD5564F914A7}"/>
              </a:ext>
            </a:extLst>
          </p:cNvPr>
          <p:cNvSpPr/>
          <p:nvPr/>
        </p:nvSpPr>
        <p:spPr>
          <a:xfrm>
            <a:off x="2666149" y="1883518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86C299-9DAC-B94B-B2B8-B7A726A00DAD}"/>
              </a:ext>
            </a:extLst>
          </p:cNvPr>
          <p:cNvSpPr/>
          <p:nvPr/>
        </p:nvSpPr>
        <p:spPr>
          <a:xfrm>
            <a:off x="2949687" y="1526522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2C57A4-2D4E-E74A-98EC-515FBE0294FB}"/>
              </a:ext>
            </a:extLst>
          </p:cNvPr>
          <p:cNvSpPr/>
          <p:nvPr/>
        </p:nvSpPr>
        <p:spPr>
          <a:xfrm>
            <a:off x="3215868" y="892393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779F54-CE65-3746-BF2D-0444D5C1DB36}"/>
              </a:ext>
            </a:extLst>
          </p:cNvPr>
          <p:cNvSpPr txBox="1"/>
          <p:nvPr/>
        </p:nvSpPr>
        <p:spPr>
          <a:xfrm>
            <a:off x="571777" y="276029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E8F0C8-AD46-DE4A-B06F-91F1E9B0A392}"/>
              </a:ext>
            </a:extLst>
          </p:cNvPr>
          <p:cNvSpPr txBox="1"/>
          <p:nvPr/>
        </p:nvSpPr>
        <p:spPr>
          <a:xfrm>
            <a:off x="571776" y="245852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559756-8B53-924A-BB4A-8EDD3F18359C}"/>
              </a:ext>
            </a:extLst>
          </p:cNvPr>
          <p:cNvSpPr txBox="1"/>
          <p:nvPr/>
        </p:nvSpPr>
        <p:spPr>
          <a:xfrm>
            <a:off x="559052" y="214067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34BA8-A7C9-E849-97AF-7861E6DDA3D2}"/>
              </a:ext>
            </a:extLst>
          </p:cNvPr>
          <p:cNvSpPr txBox="1"/>
          <p:nvPr/>
        </p:nvSpPr>
        <p:spPr>
          <a:xfrm>
            <a:off x="568911" y="180201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FFB1C5-C52D-DB41-98E0-8BBB47C4EA72}"/>
              </a:ext>
            </a:extLst>
          </p:cNvPr>
          <p:cNvSpPr txBox="1"/>
          <p:nvPr/>
        </p:nvSpPr>
        <p:spPr>
          <a:xfrm>
            <a:off x="552110" y="145155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9726A-A929-A640-B3AF-7333A1FB9B75}"/>
              </a:ext>
            </a:extLst>
          </p:cNvPr>
          <p:cNvSpPr txBox="1"/>
          <p:nvPr/>
        </p:nvSpPr>
        <p:spPr>
          <a:xfrm>
            <a:off x="559051" y="114743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EBA05A-4AA5-854C-8F68-4B35EC02CBD2}"/>
              </a:ext>
            </a:extLst>
          </p:cNvPr>
          <p:cNvSpPr txBox="1"/>
          <p:nvPr/>
        </p:nvSpPr>
        <p:spPr>
          <a:xfrm>
            <a:off x="547715" y="81328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941C07-D301-E549-9618-60E3424E4253}"/>
              </a:ext>
            </a:extLst>
          </p:cNvPr>
          <p:cNvSpPr txBox="1"/>
          <p:nvPr/>
        </p:nvSpPr>
        <p:spPr>
          <a:xfrm>
            <a:off x="559051" y="46523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1400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BC366-FE8D-7943-B30D-8D140F9BEF05}"/>
              </a:ext>
            </a:extLst>
          </p:cNvPr>
          <p:cNvSpPr txBox="1"/>
          <p:nvPr/>
        </p:nvSpPr>
        <p:spPr>
          <a:xfrm>
            <a:off x="3653575" y="1706692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</a:t>
            </a:r>
            <a:r>
              <a:rPr kumimoji="1" lang="ko-KR" altLang="en-US" sz="75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직원수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E42857-D4FB-F044-AE08-D7EC738C9AB8}"/>
              </a:ext>
            </a:extLst>
          </p:cNvPr>
          <p:cNvSpPr/>
          <p:nvPr/>
        </p:nvSpPr>
        <p:spPr>
          <a:xfrm>
            <a:off x="3653575" y="1757899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7705AE-D070-5048-BDCA-E2BC8F8C7C49}"/>
              </a:ext>
            </a:extLst>
          </p:cNvPr>
          <p:cNvSpPr txBox="1"/>
          <p:nvPr/>
        </p:nvSpPr>
        <p:spPr>
          <a:xfrm>
            <a:off x="1412153" y="187382"/>
            <a:ext cx="18037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EF191-3E95-8442-83EA-502B3984FF03}"/>
              </a:ext>
            </a:extLst>
          </p:cNvPr>
          <p:cNvSpPr txBox="1"/>
          <p:nvPr/>
        </p:nvSpPr>
        <p:spPr>
          <a:xfrm>
            <a:off x="1349355" y="311056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00D03415-21DA-2140-9144-81A7120BFAC6}"/>
              </a:ext>
            </a:extLst>
          </p:cNvPr>
          <p:cNvCxnSpPr>
            <a:cxnSpLocks/>
          </p:cNvCxnSpPr>
          <p:nvPr/>
        </p:nvCxnSpPr>
        <p:spPr>
          <a:xfrm>
            <a:off x="5506907" y="56334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7711D5CB-D96E-0C43-829C-ADE127BBC30E}"/>
              </a:ext>
            </a:extLst>
          </p:cNvPr>
          <p:cNvCxnSpPr>
            <a:cxnSpLocks/>
          </p:cNvCxnSpPr>
          <p:nvPr/>
        </p:nvCxnSpPr>
        <p:spPr>
          <a:xfrm>
            <a:off x="5582064" y="480359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E94B2181-E4ED-1B43-B2DB-80725F670B1C}"/>
              </a:ext>
            </a:extLst>
          </p:cNvPr>
          <p:cNvCxnSpPr>
            <a:cxnSpLocks/>
          </p:cNvCxnSpPr>
          <p:nvPr/>
        </p:nvCxnSpPr>
        <p:spPr>
          <a:xfrm>
            <a:off x="5506907" y="89371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385E2D5-F7D7-064A-BDCB-632BB01CE89C}"/>
              </a:ext>
            </a:extLst>
          </p:cNvPr>
          <p:cNvCxnSpPr>
            <a:cxnSpLocks/>
          </p:cNvCxnSpPr>
          <p:nvPr/>
        </p:nvCxnSpPr>
        <p:spPr>
          <a:xfrm>
            <a:off x="5506907" y="122409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953900DC-7CCA-F146-A0D9-4508CB067275}"/>
              </a:ext>
            </a:extLst>
          </p:cNvPr>
          <p:cNvCxnSpPr>
            <a:cxnSpLocks/>
          </p:cNvCxnSpPr>
          <p:nvPr/>
        </p:nvCxnSpPr>
        <p:spPr>
          <a:xfrm>
            <a:off x="5506907" y="155446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F7DFB616-56F7-8546-86F9-886EF45265FE}"/>
              </a:ext>
            </a:extLst>
          </p:cNvPr>
          <p:cNvCxnSpPr>
            <a:cxnSpLocks/>
          </p:cNvCxnSpPr>
          <p:nvPr/>
        </p:nvCxnSpPr>
        <p:spPr>
          <a:xfrm>
            <a:off x="5506907" y="188484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46B59398-6616-D048-A177-76E3BE2DB133}"/>
              </a:ext>
            </a:extLst>
          </p:cNvPr>
          <p:cNvCxnSpPr>
            <a:cxnSpLocks/>
          </p:cNvCxnSpPr>
          <p:nvPr/>
        </p:nvCxnSpPr>
        <p:spPr>
          <a:xfrm>
            <a:off x="5506907" y="2215214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F6337FB3-D56B-CD4B-8C42-B783C480AB63}"/>
              </a:ext>
            </a:extLst>
          </p:cNvPr>
          <p:cNvCxnSpPr>
            <a:cxnSpLocks/>
          </p:cNvCxnSpPr>
          <p:nvPr/>
        </p:nvCxnSpPr>
        <p:spPr>
          <a:xfrm>
            <a:off x="5506907" y="2545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3A502B9-B5B0-8F44-AC6F-904097F34F0F}"/>
              </a:ext>
            </a:extLst>
          </p:cNvPr>
          <p:cNvCxnSpPr>
            <a:cxnSpLocks/>
          </p:cNvCxnSpPr>
          <p:nvPr/>
        </p:nvCxnSpPr>
        <p:spPr>
          <a:xfrm>
            <a:off x="5506907" y="28759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EA809F5-9494-004C-91F2-92B3B9A08C33}"/>
              </a:ext>
            </a:extLst>
          </p:cNvPr>
          <p:cNvCxnSpPr>
            <a:cxnSpLocks/>
          </p:cNvCxnSpPr>
          <p:nvPr/>
        </p:nvCxnSpPr>
        <p:spPr>
          <a:xfrm>
            <a:off x="5846684" y="287439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08C3409-F88F-2C47-A196-1C8C46C0AEE7}"/>
              </a:ext>
            </a:extLst>
          </p:cNvPr>
          <p:cNvSpPr/>
          <p:nvPr/>
        </p:nvSpPr>
        <p:spPr>
          <a:xfrm>
            <a:off x="5657223" y="2205035"/>
            <a:ext cx="110833" cy="680322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6BB50FD0-8770-3548-BBDE-A55C3C4E4430}"/>
              </a:ext>
            </a:extLst>
          </p:cNvPr>
          <p:cNvCxnSpPr>
            <a:cxnSpLocks/>
          </p:cNvCxnSpPr>
          <p:nvPr/>
        </p:nvCxnSpPr>
        <p:spPr>
          <a:xfrm>
            <a:off x="6148874" y="287596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337FB598-9286-AF4F-9A24-267CAA890F06}"/>
              </a:ext>
            </a:extLst>
          </p:cNvPr>
          <p:cNvCxnSpPr>
            <a:cxnSpLocks/>
          </p:cNvCxnSpPr>
          <p:nvPr/>
        </p:nvCxnSpPr>
        <p:spPr>
          <a:xfrm>
            <a:off x="6422881" y="287752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2A91D0D7-A26D-6744-B3F8-F126DF6ECEAD}"/>
              </a:ext>
            </a:extLst>
          </p:cNvPr>
          <p:cNvCxnSpPr>
            <a:cxnSpLocks/>
          </p:cNvCxnSpPr>
          <p:nvPr/>
        </p:nvCxnSpPr>
        <p:spPr>
          <a:xfrm>
            <a:off x="6696887" y="287909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5FA536A7-266B-4442-B034-8FFF11C3C029}"/>
              </a:ext>
            </a:extLst>
          </p:cNvPr>
          <p:cNvCxnSpPr>
            <a:cxnSpLocks/>
          </p:cNvCxnSpPr>
          <p:nvPr/>
        </p:nvCxnSpPr>
        <p:spPr>
          <a:xfrm>
            <a:off x="6970894" y="288065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CF472DB-52BC-B841-85F0-FC1E47B9D7E2}"/>
              </a:ext>
            </a:extLst>
          </p:cNvPr>
          <p:cNvCxnSpPr>
            <a:cxnSpLocks/>
          </p:cNvCxnSpPr>
          <p:nvPr/>
        </p:nvCxnSpPr>
        <p:spPr>
          <a:xfrm>
            <a:off x="7244900" y="288222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491719EE-7579-0842-8A00-23410C0C6AA5}"/>
              </a:ext>
            </a:extLst>
          </p:cNvPr>
          <p:cNvCxnSpPr>
            <a:cxnSpLocks/>
          </p:cNvCxnSpPr>
          <p:nvPr/>
        </p:nvCxnSpPr>
        <p:spPr>
          <a:xfrm>
            <a:off x="7518907" y="288379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21E2A87B-6273-F14B-981E-2C95FD9E6BED}"/>
              </a:ext>
            </a:extLst>
          </p:cNvPr>
          <p:cNvCxnSpPr>
            <a:cxnSpLocks/>
          </p:cNvCxnSpPr>
          <p:nvPr/>
        </p:nvCxnSpPr>
        <p:spPr>
          <a:xfrm>
            <a:off x="7792913" y="288535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EABFD72-C8D5-2A46-9CFB-E181500833FD}"/>
              </a:ext>
            </a:extLst>
          </p:cNvPr>
          <p:cNvSpPr txBox="1"/>
          <p:nvPr/>
        </p:nvSpPr>
        <p:spPr>
          <a:xfrm>
            <a:off x="56376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C070BE4-F2B4-EE42-AE8F-EEAD0EA85604}"/>
              </a:ext>
            </a:extLst>
          </p:cNvPr>
          <p:cNvSpPr txBox="1"/>
          <p:nvPr/>
        </p:nvSpPr>
        <p:spPr>
          <a:xfrm>
            <a:off x="59003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433D4-864D-584D-A7D7-E0F422501346}"/>
              </a:ext>
            </a:extLst>
          </p:cNvPr>
          <p:cNvSpPr txBox="1"/>
          <p:nvPr/>
        </p:nvSpPr>
        <p:spPr>
          <a:xfrm>
            <a:off x="6191166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9A1456-6CFF-C34B-8532-24586D9CD0E2}"/>
              </a:ext>
            </a:extLst>
          </p:cNvPr>
          <p:cNvSpPr txBox="1"/>
          <p:nvPr/>
        </p:nvSpPr>
        <p:spPr>
          <a:xfrm>
            <a:off x="64632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AF6A55-CEFB-9D45-8D40-CAA1F9E88FF0}"/>
              </a:ext>
            </a:extLst>
          </p:cNvPr>
          <p:cNvSpPr txBox="1"/>
          <p:nvPr/>
        </p:nvSpPr>
        <p:spPr>
          <a:xfrm>
            <a:off x="6725877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31502F-58B5-044F-B675-3E8C3D021002}"/>
              </a:ext>
            </a:extLst>
          </p:cNvPr>
          <p:cNvSpPr txBox="1"/>
          <p:nvPr/>
        </p:nvSpPr>
        <p:spPr>
          <a:xfrm>
            <a:off x="7016719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9E3E1D-4465-894D-98EF-B8F47A0443EE}"/>
              </a:ext>
            </a:extLst>
          </p:cNvPr>
          <p:cNvSpPr txBox="1"/>
          <p:nvPr/>
        </p:nvSpPr>
        <p:spPr>
          <a:xfrm>
            <a:off x="7288772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428DB4-D2A8-604E-9BA9-49FA677137B7}"/>
              </a:ext>
            </a:extLst>
          </p:cNvPr>
          <p:cNvSpPr txBox="1"/>
          <p:nvPr/>
        </p:nvSpPr>
        <p:spPr>
          <a:xfrm>
            <a:off x="7560825" y="2882226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B468CD-6FE8-DF4D-B61D-40E85D8683CA}"/>
              </a:ext>
            </a:extLst>
          </p:cNvPr>
          <p:cNvSpPr/>
          <p:nvPr/>
        </p:nvSpPr>
        <p:spPr>
          <a:xfrm>
            <a:off x="5921835" y="1565238"/>
            <a:ext cx="110833" cy="1323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CB9A68-F620-7F47-9CCF-14C48806593A}"/>
              </a:ext>
            </a:extLst>
          </p:cNvPr>
          <p:cNvSpPr/>
          <p:nvPr/>
        </p:nvSpPr>
        <p:spPr>
          <a:xfrm>
            <a:off x="6205234" y="1311359"/>
            <a:ext cx="94348" cy="157182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29EEC9-113D-F64F-ACCD-94D1851606F0}"/>
              </a:ext>
            </a:extLst>
          </p:cNvPr>
          <p:cNvSpPr/>
          <p:nvPr/>
        </p:nvSpPr>
        <p:spPr>
          <a:xfrm>
            <a:off x="6491385" y="1125125"/>
            <a:ext cx="106924" cy="175084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CFA5AC-9306-164D-9699-8F90F97FC7ED}"/>
              </a:ext>
            </a:extLst>
          </p:cNvPr>
          <p:cNvSpPr/>
          <p:nvPr/>
        </p:nvSpPr>
        <p:spPr>
          <a:xfrm>
            <a:off x="6765391" y="980984"/>
            <a:ext cx="84674" cy="189967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FB532C8-7E65-3545-BB95-8054449EFB77}"/>
              </a:ext>
            </a:extLst>
          </p:cNvPr>
          <p:cNvSpPr/>
          <p:nvPr/>
        </p:nvSpPr>
        <p:spPr>
          <a:xfrm>
            <a:off x="7046760" y="899980"/>
            <a:ext cx="106935" cy="19744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CA9D6B-1293-DF47-99DE-9C44D95BF021}"/>
              </a:ext>
            </a:extLst>
          </p:cNvPr>
          <p:cNvSpPr/>
          <p:nvPr/>
        </p:nvSpPr>
        <p:spPr>
          <a:xfrm>
            <a:off x="7330297" y="823676"/>
            <a:ext cx="100265" cy="205072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FBDBB2-00B8-414C-BB6D-4450E8FDB251}"/>
              </a:ext>
            </a:extLst>
          </p:cNvPr>
          <p:cNvSpPr/>
          <p:nvPr/>
        </p:nvSpPr>
        <p:spPr>
          <a:xfrm>
            <a:off x="7596479" y="803421"/>
            <a:ext cx="96911" cy="2079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E70B26-0260-6D47-AE9E-C84449357E68}"/>
              </a:ext>
            </a:extLst>
          </p:cNvPr>
          <p:cNvSpPr txBox="1"/>
          <p:nvPr/>
        </p:nvSpPr>
        <p:spPr>
          <a:xfrm>
            <a:off x="4952386" y="2767881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395111-6D26-8F4A-A445-478C1A1D94DC}"/>
              </a:ext>
            </a:extLst>
          </p:cNvPr>
          <p:cNvSpPr txBox="1"/>
          <p:nvPr/>
        </p:nvSpPr>
        <p:spPr>
          <a:xfrm>
            <a:off x="4952385" y="246611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8F2D56-BCC3-9B4C-8DA9-FBEA1317B9A7}"/>
              </a:ext>
            </a:extLst>
          </p:cNvPr>
          <p:cNvSpPr txBox="1"/>
          <p:nvPr/>
        </p:nvSpPr>
        <p:spPr>
          <a:xfrm>
            <a:off x="4939661" y="214826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C13A46-8ACE-8644-A60F-93D777E4AE7A}"/>
              </a:ext>
            </a:extLst>
          </p:cNvPr>
          <p:cNvSpPr txBox="1"/>
          <p:nvPr/>
        </p:nvSpPr>
        <p:spPr>
          <a:xfrm>
            <a:off x="4949520" y="1809600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27BA0A-2AF9-1E4C-96BF-8F82F3553589}"/>
              </a:ext>
            </a:extLst>
          </p:cNvPr>
          <p:cNvSpPr txBox="1"/>
          <p:nvPr/>
        </p:nvSpPr>
        <p:spPr>
          <a:xfrm>
            <a:off x="4932719" y="145914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CC1271-EE34-6047-9F2D-3C16FCA0AAD3}"/>
              </a:ext>
            </a:extLst>
          </p:cNvPr>
          <p:cNvSpPr txBox="1"/>
          <p:nvPr/>
        </p:nvSpPr>
        <p:spPr>
          <a:xfrm>
            <a:off x="4939660" y="11550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B996A2-DF5E-FD4E-A03B-E9003B13BA76}"/>
              </a:ext>
            </a:extLst>
          </p:cNvPr>
          <p:cNvSpPr txBox="1"/>
          <p:nvPr/>
        </p:nvSpPr>
        <p:spPr>
          <a:xfrm>
            <a:off x="4928324" y="8208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0A9BF4-2A22-914B-AAE2-B6C230E2486C}"/>
              </a:ext>
            </a:extLst>
          </p:cNvPr>
          <p:cNvSpPr txBox="1"/>
          <p:nvPr/>
        </p:nvSpPr>
        <p:spPr>
          <a:xfrm>
            <a:off x="4939660" y="472817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9077B4-7B42-1B41-871F-4DD9F4530F88}"/>
              </a:ext>
            </a:extLst>
          </p:cNvPr>
          <p:cNvSpPr txBox="1"/>
          <p:nvPr/>
        </p:nvSpPr>
        <p:spPr>
          <a:xfrm>
            <a:off x="5792762" y="194968"/>
            <a:ext cx="180370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2AE2C-3FDC-B54A-A96D-F673A79F12F8}"/>
              </a:ext>
            </a:extLst>
          </p:cNvPr>
          <p:cNvSpPr txBox="1"/>
          <p:nvPr/>
        </p:nvSpPr>
        <p:spPr>
          <a:xfrm>
            <a:off x="4398737" y="466651"/>
            <a:ext cx="55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제품 크기</a:t>
            </a:r>
            <a:endParaRPr kumimoji="1" lang="en-US" altLang="ko-KR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r"/>
            <a:r>
              <a: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(KLOC)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412279D0-7ADB-0744-A660-DB51B23EB7C9}"/>
              </a:ext>
            </a:extLst>
          </p:cNvPr>
          <p:cNvCxnSpPr>
            <a:cxnSpLocks/>
          </p:cNvCxnSpPr>
          <p:nvPr/>
        </p:nvCxnSpPr>
        <p:spPr>
          <a:xfrm>
            <a:off x="8769522" y="47811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7B20ED19-25F8-9543-BA76-20B366E1F463}"/>
              </a:ext>
            </a:extLst>
          </p:cNvPr>
          <p:cNvCxnSpPr>
            <a:cxnSpLocks/>
          </p:cNvCxnSpPr>
          <p:nvPr/>
        </p:nvCxnSpPr>
        <p:spPr>
          <a:xfrm>
            <a:off x="8844679" y="395131"/>
            <a:ext cx="0" cy="2395604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7B2BC875-55E7-0F4E-B3E2-63F19ED7CC31}"/>
              </a:ext>
            </a:extLst>
          </p:cNvPr>
          <p:cNvCxnSpPr>
            <a:cxnSpLocks/>
          </p:cNvCxnSpPr>
          <p:nvPr/>
        </p:nvCxnSpPr>
        <p:spPr>
          <a:xfrm>
            <a:off x="8769522" y="80848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70FDE6BB-83E3-F84F-A798-495F9149380D}"/>
              </a:ext>
            </a:extLst>
          </p:cNvPr>
          <p:cNvCxnSpPr>
            <a:cxnSpLocks/>
          </p:cNvCxnSpPr>
          <p:nvPr/>
        </p:nvCxnSpPr>
        <p:spPr>
          <a:xfrm>
            <a:off x="8769522" y="113886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92FA4E4B-72AF-A74B-ACB6-F8FA5AADB095}"/>
              </a:ext>
            </a:extLst>
          </p:cNvPr>
          <p:cNvCxnSpPr>
            <a:cxnSpLocks/>
          </p:cNvCxnSpPr>
          <p:nvPr/>
        </p:nvCxnSpPr>
        <p:spPr>
          <a:xfrm>
            <a:off x="8769522" y="146923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5ACC19FE-8B1C-F540-9994-DAFE169AA867}"/>
              </a:ext>
            </a:extLst>
          </p:cNvPr>
          <p:cNvCxnSpPr>
            <a:cxnSpLocks/>
          </p:cNvCxnSpPr>
          <p:nvPr/>
        </p:nvCxnSpPr>
        <p:spPr>
          <a:xfrm>
            <a:off x="8769522" y="17996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7F775D36-ECBF-B64F-902A-A74583AFE2A5}"/>
              </a:ext>
            </a:extLst>
          </p:cNvPr>
          <p:cNvCxnSpPr>
            <a:cxnSpLocks/>
          </p:cNvCxnSpPr>
          <p:nvPr/>
        </p:nvCxnSpPr>
        <p:spPr>
          <a:xfrm>
            <a:off x="8769522" y="2129986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AE0DDB65-55B5-6D42-B6C1-3D2586255B6D}"/>
              </a:ext>
            </a:extLst>
          </p:cNvPr>
          <p:cNvCxnSpPr>
            <a:cxnSpLocks/>
          </p:cNvCxnSpPr>
          <p:nvPr/>
        </p:nvCxnSpPr>
        <p:spPr>
          <a:xfrm>
            <a:off x="8769522" y="24603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2A6DC68B-B182-514C-AA27-081A940335D8}"/>
              </a:ext>
            </a:extLst>
          </p:cNvPr>
          <p:cNvCxnSpPr>
            <a:cxnSpLocks/>
          </p:cNvCxnSpPr>
          <p:nvPr/>
        </p:nvCxnSpPr>
        <p:spPr>
          <a:xfrm>
            <a:off x="8769522" y="2790735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FE8EFA60-8007-974A-89C1-CC43CB9D3904}"/>
              </a:ext>
            </a:extLst>
          </p:cNvPr>
          <p:cNvCxnSpPr>
            <a:cxnSpLocks/>
          </p:cNvCxnSpPr>
          <p:nvPr/>
        </p:nvCxnSpPr>
        <p:spPr>
          <a:xfrm>
            <a:off x="9109299" y="278916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F16A617-29A7-E24C-9793-0AD64D30279F}"/>
              </a:ext>
            </a:extLst>
          </p:cNvPr>
          <p:cNvSpPr/>
          <p:nvPr/>
        </p:nvSpPr>
        <p:spPr>
          <a:xfrm>
            <a:off x="8919837" y="2706185"/>
            <a:ext cx="150312" cy="93945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059F8544-4F5D-BB48-9660-92FC2C4BA8B4}"/>
              </a:ext>
            </a:extLst>
          </p:cNvPr>
          <p:cNvCxnSpPr>
            <a:cxnSpLocks/>
          </p:cNvCxnSpPr>
          <p:nvPr/>
        </p:nvCxnSpPr>
        <p:spPr>
          <a:xfrm>
            <a:off x="9411489" y="279073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6486CF92-CB3F-A94A-B884-01C6024A96D2}"/>
              </a:ext>
            </a:extLst>
          </p:cNvPr>
          <p:cNvCxnSpPr>
            <a:cxnSpLocks/>
          </p:cNvCxnSpPr>
          <p:nvPr/>
        </p:nvCxnSpPr>
        <p:spPr>
          <a:xfrm>
            <a:off x="9685496" y="279229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F4FBF716-7306-E34B-BE6A-B56E9AF695C2}"/>
              </a:ext>
            </a:extLst>
          </p:cNvPr>
          <p:cNvCxnSpPr>
            <a:cxnSpLocks/>
          </p:cNvCxnSpPr>
          <p:nvPr/>
        </p:nvCxnSpPr>
        <p:spPr>
          <a:xfrm>
            <a:off x="9959502" y="2793865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145647BF-0516-4143-A0DD-AEC254EA3C1B}"/>
              </a:ext>
            </a:extLst>
          </p:cNvPr>
          <p:cNvCxnSpPr>
            <a:cxnSpLocks/>
          </p:cNvCxnSpPr>
          <p:nvPr/>
        </p:nvCxnSpPr>
        <p:spPr>
          <a:xfrm>
            <a:off x="10233509" y="2795431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BCAB4903-0822-3D4D-A0FE-4503E9B07CD8}"/>
              </a:ext>
            </a:extLst>
          </p:cNvPr>
          <p:cNvCxnSpPr>
            <a:cxnSpLocks/>
          </p:cNvCxnSpPr>
          <p:nvPr/>
        </p:nvCxnSpPr>
        <p:spPr>
          <a:xfrm>
            <a:off x="10507515" y="2796997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12A23829-09C5-FF49-AB5D-2DB82201839B}"/>
              </a:ext>
            </a:extLst>
          </p:cNvPr>
          <p:cNvCxnSpPr>
            <a:cxnSpLocks/>
          </p:cNvCxnSpPr>
          <p:nvPr/>
        </p:nvCxnSpPr>
        <p:spPr>
          <a:xfrm>
            <a:off x="10781522" y="2798563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573AA741-CB66-A84A-9B92-8180B8904F8D}"/>
              </a:ext>
            </a:extLst>
          </p:cNvPr>
          <p:cNvCxnSpPr>
            <a:cxnSpLocks/>
          </p:cNvCxnSpPr>
          <p:nvPr/>
        </p:nvCxnSpPr>
        <p:spPr>
          <a:xfrm>
            <a:off x="11055528" y="2800129"/>
            <a:ext cx="0" cy="8100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EC35833-BF7E-AE4A-9B7E-CC605F571F7E}"/>
              </a:ext>
            </a:extLst>
          </p:cNvPr>
          <p:cNvSpPr txBox="1"/>
          <p:nvPr/>
        </p:nvSpPr>
        <p:spPr>
          <a:xfrm>
            <a:off x="89002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9DCDD1-2D5A-1F49-978C-81690FCDEDD8}"/>
              </a:ext>
            </a:extLst>
          </p:cNvPr>
          <p:cNvSpPr txBox="1"/>
          <p:nvPr/>
        </p:nvSpPr>
        <p:spPr>
          <a:xfrm>
            <a:off x="91629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62DF41-4E84-E944-93CE-35872D206BC7}"/>
              </a:ext>
            </a:extLst>
          </p:cNvPr>
          <p:cNvSpPr txBox="1"/>
          <p:nvPr/>
        </p:nvSpPr>
        <p:spPr>
          <a:xfrm>
            <a:off x="9453781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4A4011-CA92-F540-AC6E-E44CAA96ADC1}"/>
              </a:ext>
            </a:extLst>
          </p:cNvPr>
          <p:cNvSpPr txBox="1"/>
          <p:nvPr/>
        </p:nvSpPr>
        <p:spPr>
          <a:xfrm>
            <a:off x="97258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37FCB8-70E7-CE48-A618-CA41F97855ED}"/>
              </a:ext>
            </a:extLst>
          </p:cNvPr>
          <p:cNvSpPr txBox="1"/>
          <p:nvPr/>
        </p:nvSpPr>
        <p:spPr>
          <a:xfrm>
            <a:off x="9988492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305A9AD-E8FB-824E-A0B8-76435E44F942}"/>
              </a:ext>
            </a:extLst>
          </p:cNvPr>
          <p:cNvSpPr txBox="1"/>
          <p:nvPr/>
        </p:nvSpPr>
        <p:spPr>
          <a:xfrm>
            <a:off x="10279334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8DBAE1-0B3E-CF40-80C7-6AA553DC6EDD}"/>
              </a:ext>
            </a:extLst>
          </p:cNvPr>
          <p:cNvSpPr txBox="1"/>
          <p:nvPr/>
        </p:nvSpPr>
        <p:spPr>
          <a:xfrm>
            <a:off x="10551387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5A6347D-E789-EF49-BD63-AA92F1F84253}"/>
              </a:ext>
            </a:extLst>
          </p:cNvPr>
          <p:cNvSpPr txBox="1"/>
          <p:nvPr/>
        </p:nvSpPr>
        <p:spPr>
          <a:xfrm>
            <a:off x="10823440" y="2796998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021793B-A7AF-D34F-B6B0-0C68604A1041}"/>
              </a:ext>
            </a:extLst>
          </p:cNvPr>
          <p:cNvSpPr/>
          <p:nvPr/>
        </p:nvSpPr>
        <p:spPr>
          <a:xfrm>
            <a:off x="9184449" y="2688961"/>
            <a:ext cx="150312" cy="108000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D3652B8-C954-9F4F-8754-E0A687EC688C}"/>
              </a:ext>
            </a:extLst>
          </p:cNvPr>
          <p:cNvSpPr/>
          <p:nvPr/>
        </p:nvSpPr>
        <p:spPr>
          <a:xfrm>
            <a:off x="9467850" y="2613286"/>
            <a:ext cx="129017" cy="18466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98B64F6-84A3-5C4A-B09C-88E001497DEA}"/>
              </a:ext>
            </a:extLst>
          </p:cNvPr>
          <p:cNvSpPr/>
          <p:nvPr/>
        </p:nvSpPr>
        <p:spPr>
          <a:xfrm>
            <a:off x="9754000" y="2535520"/>
            <a:ext cx="116865" cy="255216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6A5F007-786B-8A4E-8F12-E39D472E9BEB}"/>
              </a:ext>
            </a:extLst>
          </p:cNvPr>
          <p:cNvSpPr/>
          <p:nvPr/>
        </p:nvSpPr>
        <p:spPr>
          <a:xfrm>
            <a:off x="10028006" y="2253681"/>
            <a:ext cx="100273" cy="541751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3E36B-6A2B-F946-A6C5-BB4DF6947596}"/>
              </a:ext>
            </a:extLst>
          </p:cNvPr>
          <p:cNvSpPr/>
          <p:nvPr/>
        </p:nvSpPr>
        <p:spPr>
          <a:xfrm>
            <a:off x="10309373" y="1805876"/>
            <a:ext cx="106936" cy="983293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28294E-2D24-934C-A437-68360D7CFA7F}"/>
              </a:ext>
            </a:extLst>
          </p:cNvPr>
          <p:cNvSpPr/>
          <p:nvPr/>
        </p:nvSpPr>
        <p:spPr>
          <a:xfrm>
            <a:off x="10592911" y="1448880"/>
            <a:ext cx="100267" cy="134028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063A791-CE17-A947-8FF9-B31B13B1F2B9}"/>
              </a:ext>
            </a:extLst>
          </p:cNvPr>
          <p:cNvSpPr/>
          <p:nvPr/>
        </p:nvSpPr>
        <p:spPr>
          <a:xfrm>
            <a:off x="10859092" y="814751"/>
            <a:ext cx="100266" cy="198537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D6507CD-5E6A-7642-9B45-0C5F2F611E73}"/>
              </a:ext>
            </a:extLst>
          </p:cNvPr>
          <p:cNvSpPr txBox="1"/>
          <p:nvPr/>
        </p:nvSpPr>
        <p:spPr>
          <a:xfrm>
            <a:off x="8215001" y="268265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616B85-7BF3-714F-8C84-E134DD13CB0E}"/>
              </a:ext>
            </a:extLst>
          </p:cNvPr>
          <p:cNvSpPr txBox="1"/>
          <p:nvPr/>
        </p:nvSpPr>
        <p:spPr>
          <a:xfrm>
            <a:off x="8215000" y="238088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100706A-9AB5-D349-AEBE-B6DFADB7CA0D}"/>
              </a:ext>
            </a:extLst>
          </p:cNvPr>
          <p:cNvSpPr txBox="1"/>
          <p:nvPr/>
        </p:nvSpPr>
        <p:spPr>
          <a:xfrm>
            <a:off x="8202276" y="206303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C11125-7FD4-D648-AE4B-64062AAC9B45}"/>
              </a:ext>
            </a:extLst>
          </p:cNvPr>
          <p:cNvSpPr txBox="1"/>
          <p:nvPr/>
        </p:nvSpPr>
        <p:spPr>
          <a:xfrm>
            <a:off x="8212135" y="172437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92D14D-9C10-B240-8D4C-925DBBFFADB2}"/>
              </a:ext>
            </a:extLst>
          </p:cNvPr>
          <p:cNvSpPr txBox="1"/>
          <p:nvPr/>
        </p:nvSpPr>
        <p:spPr>
          <a:xfrm>
            <a:off x="8195334" y="1373915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6610C1-877A-6C4F-9E95-75761B2790DA}"/>
              </a:ext>
            </a:extLst>
          </p:cNvPr>
          <p:cNvSpPr txBox="1"/>
          <p:nvPr/>
        </p:nvSpPr>
        <p:spPr>
          <a:xfrm>
            <a:off x="8202275" y="106979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59E50C-68CC-4746-A997-D3AE9EFB13DE}"/>
              </a:ext>
            </a:extLst>
          </p:cNvPr>
          <p:cNvSpPr txBox="1"/>
          <p:nvPr/>
        </p:nvSpPr>
        <p:spPr>
          <a:xfrm>
            <a:off x="8190939" y="735644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6F41CB-0CE5-8A4D-881C-D663D745E20D}"/>
              </a:ext>
            </a:extLst>
          </p:cNvPr>
          <p:cNvSpPr txBox="1"/>
          <p:nvPr/>
        </p:nvSpPr>
        <p:spPr>
          <a:xfrm>
            <a:off x="8202275" y="38758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350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CE641A-E0E0-4241-B139-AF617E49F3A8}"/>
              </a:ext>
            </a:extLst>
          </p:cNvPr>
          <p:cNvSpPr txBox="1"/>
          <p:nvPr/>
        </p:nvSpPr>
        <p:spPr>
          <a:xfrm>
            <a:off x="11425077" y="162049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코드 라인당 비용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FB7B7BC-26A3-D943-BF6E-DE76B2E52DE6}"/>
              </a:ext>
            </a:extLst>
          </p:cNvPr>
          <p:cNvSpPr/>
          <p:nvPr/>
        </p:nvSpPr>
        <p:spPr>
          <a:xfrm>
            <a:off x="11296799" y="1680257"/>
            <a:ext cx="100266" cy="108038"/>
          </a:xfrm>
          <a:prstGeom prst="rect">
            <a:avLst/>
          </a:prstGeom>
          <a:solidFill>
            <a:srgbClr val="5DA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b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9F88A2-C7FF-DF41-BB2C-6A6C82FC77CE}"/>
              </a:ext>
            </a:extLst>
          </p:cNvPr>
          <p:cNvSpPr txBox="1"/>
          <p:nvPr/>
        </p:nvSpPr>
        <p:spPr>
          <a:xfrm>
            <a:off x="9055377" y="109740"/>
            <a:ext cx="184563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시장 선도 소프트웨어 제품의 라이프사이클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D7193A-6BE6-3C42-BB54-C71C42ED9D3C}"/>
              </a:ext>
            </a:extLst>
          </p:cNvPr>
          <p:cNvSpPr txBox="1"/>
          <p:nvPr/>
        </p:nvSpPr>
        <p:spPr>
          <a:xfrm>
            <a:off x="8977829" y="3132067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엔지니어링 직원 수 증가 추가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468DED-49B5-6745-B5E5-4E90FF77D308}"/>
              </a:ext>
            </a:extLst>
          </p:cNvPr>
          <p:cNvSpPr txBox="1"/>
          <p:nvPr/>
        </p:nvSpPr>
        <p:spPr>
          <a:xfrm>
            <a:off x="5807761" y="3131270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동일한 기간의 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57CB3-A52D-3E4C-8846-0A72C4ED90C0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9326EC-6A01-8F4C-98B2-C68547F6C909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583798-EB34-FC42-A54E-D9BD050564F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E3B2B2-D0AE-5C40-A29B-0ADAF078CED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2ABB51-3573-BD47-9D72-644906AD744A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931884-278A-E344-B40B-860AA89A44D6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CBECC6-5CA3-794F-BC80-684BADCA3C1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45A5F-9936-9B49-8170-7ADEC506367A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A51194-F7B9-A649-AEB8-3072D8E61663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24825-9B41-4A40-9EB8-7E2791431B1D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04E29A-E4F5-644F-B0FA-D2F808256AF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895C0B-C828-084C-A688-6F0840A5D9A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80EB9D-3D22-6E4E-8BE0-C988B9E262A6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6590B9-2FB8-FC42-84B0-DA67115EA06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AC6A2-9F71-1B42-BB0F-E8D8E7DD10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AF0B0F-0ADC-224F-9829-12A20AC9E959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CDB0E-4B16-BF4B-8D46-ED1BD511DFB7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59E1C-A9AF-664E-9DB6-0B943F9EC748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1E0DFF9-67BF-8248-B11B-D2ED685CBBB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3251FF-67BB-4C42-8320-A955F2C9D12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669EAF-484C-9041-9103-F3E99CE8C99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8F0AAD-1EE5-D14A-A955-3957D9ADE1E3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DD1A7C-22B0-5A41-9D2F-DA64BC24E2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730AD3-D6C6-D74E-94B6-62767AC639C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C249DE-BF05-C144-8C0E-6A247C6117BB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15C0E8-8D00-E74D-8074-0359AEB4C622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F1EB0-B642-364C-B2B7-2EE74AF6598E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03B0F9-159A-BE45-BBA2-4B7D1798E369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70112B-64CC-AA4A-BF38-C854B9F28F20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DD4405-8224-0C40-B943-51657646EC20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78E182-706E-914D-B16A-30B60C6BE8B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187881" y="747550"/>
            <a:ext cx="1594431" cy="25652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E4CE86-64B6-6E45-A79C-C50428C5276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176688" y="3288315"/>
            <a:ext cx="1605624" cy="20510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D14DB6-4AB7-E247-8A09-11D8B140BD1A}"/>
              </a:ext>
            </a:extLst>
          </p:cNvPr>
          <p:cNvSpPr/>
          <p:nvPr/>
        </p:nvSpPr>
        <p:spPr>
          <a:xfrm>
            <a:off x="604095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3D02203-58AE-664A-8DD0-1B67E78E9EA9}"/>
              </a:ext>
            </a:extLst>
          </p:cNvPr>
          <p:cNvGrpSpPr/>
          <p:nvPr/>
        </p:nvGrpSpPr>
        <p:grpSpPr>
          <a:xfrm>
            <a:off x="6258664" y="513550"/>
            <a:ext cx="2179067" cy="468000"/>
            <a:chOff x="2175218" y="1251857"/>
            <a:chExt cx="2179067" cy="4680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4A0612-696A-1A44-8895-9ACB505E4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2D9883-D4B6-954E-9F7F-BBC8E708D7D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CB5EF1-2CBD-9747-80E2-E2DBAF00032D}"/>
              </a:ext>
            </a:extLst>
          </p:cNvPr>
          <p:cNvSpPr txBox="1"/>
          <p:nvPr/>
        </p:nvSpPr>
        <p:spPr>
          <a:xfrm>
            <a:off x="610946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92F710-80F1-2A44-9770-5E1F44EC9950}"/>
              </a:ext>
            </a:extLst>
          </p:cNvPr>
          <p:cNvSpPr/>
          <p:nvPr/>
        </p:nvSpPr>
        <p:spPr>
          <a:xfrm>
            <a:off x="604095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C6E9AC-15E5-FC44-9D6C-9C2A32F82BAF}"/>
              </a:ext>
            </a:extLst>
          </p:cNvPr>
          <p:cNvSpPr/>
          <p:nvPr/>
        </p:nvSpPr>
        <p:spPr>
          <a:xfrm>
            <a:off x="6045485" y="2677887"/>
            <a:ext cx="2614495" cy="345709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719F3-6255-0C44-9A39-555F72B8DC6C}"/>
              </a:ext>
            </a:extLst>
          </p:cNvPr>
          <p:cNvSpPr txBox="1"/>
          <p:nvPr/>
        </p:nvSpPr>
        <p:spPr>
          <a:xfrm>
            <a:off x="6125189" y="581418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CC7BBD-2906-1449-8112-B2EECAE0E414}"/>
              </a:ext>
            </a:extLst>
          </p:cNvPr>
          <p:cNvSpPr/>
          <p:nvPr/>
        </p:nvSpPr>
        <p:spPr>
          <a:xfrm>
            <a:off x="6045485" y="2431666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0C3F578-F39E-6C44-8EFE-992B7580E120}"/>
              </a:ext>
            </a:extLst>
          </p:cNvPr>
          <p:cNvGrpSpPr/>
          <p:nvPr/>
        </p:nvGrpSpPr>
        <p:grpSpPr>
          <a:xfrm>
            <a:off x="6252006" y="2857803"/>
            <a:ext cx="2179067" cy="468000"/>
            <a:chOff x="4453054" y="3151014"/>
            <a:chExt cx="2179067" cy="468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0880B1-C741-6A42-A1BE-2AE259655EF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694BF1-9937-7E46-8DD5-A549EC4C7E2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C3AC2C-55D6-C14A-BE23-5102C7A34AFB}"/>
              </a:ext>
            </a:extLst>
          </p:cNvPr>
          <p:cNvGrpSpPr/>
          <p:nvPr/>
        </p:nvGrpSpPr>
        <p:grpSpPr>
          <a:xfrm>
            <a:off x="6252005" y="3596011"/>
            <a:ext cx="2179067" cy="468000"/>
            <a:chOff x="2175218" y="1251857"/>
            <a:chExt cx="2179067" cy="4680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3BB5917-F35D-E643-B456-0669EFE9781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E62DA8-6AFB-6942-846C-913FFFC6DF4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2102CE0-9A58-074D-A747-D6126C4BF31C}"/>
              </a:ext>
            </a:extLst>
          </p:cNvPr>
          <p:cNvCxnSpPr>
            <a:cxnSpLocks/>
            <a:stCxn id="124" idx="0"/>
            <a:endCxn id="94" idx="2"/>
          </p:cNvCxnSpPr>
          <p:nvPr/>
        </p:nvCxnSpPr>
        <p:spPr>
          <a:xfrm flipV="1">
            <a:off x="7341539" y="331504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DF84172-73FC-D943-92DB-37357D30A2C6}"/>
              </a:ext>
            </a:extLst>
          </p:cNvPr>
          <p:cNvGrpSpPr/>
          <p:nvPr/>
        </p:nvGrpSpPr>
        <p:grpSpPr>
          <a:xfrm>
            <a:off x="6258665" y="4507830"/>
            <a:ext cx="2179067" cy="468000"/>
            <a:chOff x="4453054" y="3151014"/>
            <a:chExt cx="2179067" cy="468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B6A4992-2BE4-904E-B290-B850F12A808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493117F-708F-C64F-98FE-45EDE80250B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649F4B4-CF7B-8D4D-B6C7-8CDC23B002D2}"/>
              </a:ext>
            </a:extLst>
          </p:cNvPr>
          <p:cNvGrpSpPr/>
          <p:nvPr/>
        </p:nvGrpSpPr>
        <p:grpSpPr>
          <a:xfrm>
            <a:off x="6258664" y="5246038"/>
            <a:ext cx="2179067" cy="468000"/>
            <a:chOff x="2175218" y="1251857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BF1E40-48A0-3546-88F2-A58782E6607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A7D1D94-9D24-1341-B4FB-56EFFF1710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26F94AD-0753-A44A-A962-520EB623A885}"/>
              </a:ext>
            </a:extLst>
          </p:cNvPr>
          <p:cNvCxnSpPr>
            <a:cxnSpLocks/>
            <a:stCxn id="131" idx="0"/>
            <a:endCxn id="128" idx="2"/>
          </p:cNvCxnSpPr>
          <p:nvPr/>
        </p:nvCxnSpPr>
        <p:spPr>
          <a:xfrm flipV="1">
            <a:off x="7348198" y="4975830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D93E9C-AB91-284B-A1E1-74066AE816FE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>
            <a:off x="7341539" y="4064011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FA8F3D3-C2B7-E145-8AFA-BCEC321986F0}"/>
              </a:ext>
            </a:extLst>
          </p:cNvPr>
          <p:cNvSpPr/>
          <p:nvPr/>
        </p:nvSpPr>
        <p:spPr>
          <a:xfrm>
            <a:off x="7355903" y="412081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219B1D9-0AE2-BE44-A094-C8F793EB63C3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flipH="1">
            <a:off x="7341539" y="981550"/>
            <a:ext cx="6659" cy="189491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3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2D2A53-399A-DB41-B492-BD0582452555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E36C2E2-8DFC-3C4B-98B9-4A65424E41B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CD4513-6D10-1249-B680-A8189F40EE47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1F6BE8C-E751-F148-A284-C7EB44D587B9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654B180-CA5D-244B-90B5-20BAA115480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7D3CBF-50E6-CC4C-B186-10EB77D6BB0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1318F44-BCE6-AA4D-A1A5-22757498E477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C356A4-398F-AD47-BC23-D2981BD120A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71C27E-6BE0-CB40-8A14-731D690C2EF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CF172D-E31F-5643-A11E-E4A4EE1F3C07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594785-B0AC-2746-A466-E661C6697BD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B903FE-15D7-6D4C-A12B-26A1F908EF1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86F25C-D414-934A-92BF-7D25157E1C34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2E34A8D-69A7-E345-9637-531C59CEFDF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798D02-E194-3D4F-ADC5-706E32487EE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4284CF1-5856-F047-BAFC-D829D6376FD8}"/>
              </a:ext>
            </a:extLst>
          </p:cNvPr>
          <p:cNvCxnSpPr>
            <a:cxnSpLocks/>
            <a:stCxn id="70" idx="2"/>
            <a:endCxn id="9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BE9BFB-CF92-8141-99AD-57E118C61F8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4D758D-72E9-7146-BF29-ABD9BB04B9FD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7483DD7-F84B-1C43-9C49-D1E76A2F583A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2DF67C8-E93C-834C-8890-299561659D7A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CD5E1F9-ED25-BC47-A7EA-60C27AFC23E0}"/>
              </a:ext>
            </a:extLst>
          </p:cNvPr>
          <p:cNvCxnSpPr>
            <a:cxnSpLocks/>
            <a:stCxn id="104" idx="0"/>
            <a:endCxn id="102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8707221-BCAE-F249-AEF1-FB13F0A42FDE}"/>
              </a:ext>
            </a:extLst>
          </p:cNvPr>
          <p:cNvGrpSpPr/>
          <p:nvPr/>
        </p:nvGrpSpPr>
        <p:grpSpPr>
          <a:xfrm>
            <a:off x="3787988" y="513550"/>
            <a:ext cx="2179067" cy="468000"/>
            <a:chOff x="2175218" y="1251857"/>
            <a:chExt cx="2179067" cy="4680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6F118A-C74E-8D41-BEFF-7336311DF48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0D863-1D28-8B49-9357-85766848734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D1F20D5-1B95-564C-A9F6-A4F7FBCC2F34}"/>
              </a:ext>
            </a:extLst>
          </p:cNvPr>
          <p:cNvGrpSpPr/>
          <p:nvPr/>
        </p:nvGrpSpPr>
        <p:grpSpPr>
          <a:xfrm>
            <a:off x="3794647" y="1863775"/>
            <a:ext cx="2179067" cy="468000"/>
            <a:chOff x="4453054" y="3151014"/>
            <a:chExt cx="2179067" cy="468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38485A1-D625-7B48-8B8B-9C816FA3A76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52B824-2826-4849-B143-83119CA7D54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D04D3E5-ED35-0C46-AFDD-0A4178FF5B7F}"/>
              </a:ext>
            </a:extLst>
          </p:cNvPr>
          <p:cNvGrpSpPr/>
          <p:nvPr/>
        </p:nvGrpSpPr>
        <p:grpSpPr>
          <a:xfrm>
            <a:off x="3794647" y="3180870"/>
            <a:ext cx="2179067" cy="468000"/>
            <a:chOff x="2175218" y="1251857"/>
            <a:chExt cx="2179067" cy="46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4EE08A-1CAF-9F4E-9D66-4172EFA074B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284AEB6-1D6B-6F4E-A90D-99889137CA8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4BBED6D-A5A3-2047-B799-5A3A5E507AA7}"/>
              </a:ext>
            </a:extLst>
          </p:cNvPr>
          <p:cNvGrpSpPr/>
          <p:nvPr/>
        </p:nvGrpSpPr>
        <p:grpSpPr>
          <a:xfrm>
            <a:off x="3794647" y="4394332"/>
            <a:ext cx="2179067" cy="468000"/>
            <a:chOff x="4453054" y="3151014"/>
            <a:chExt cx="2179067" cy="4680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E30C6CC-2FD7-7349-A075-A76EE39DAD6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37E3357-8505-F342-93FC-6930D8C9740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240DAC-3EF4-A34C-BE61-E743FEAEF16A}"/>
              </a:ext>
            </a:extLst>
          </p:cNvPr>
          <p:cNvGrpSpPr/>
          <p:nvPr/>
        </p:nvGrpSpPr>
        <p:grpSpPr>
          <a:xfrm>
            <a:off x="3794647" y="5841794"/>
            <a:ext cx="2179067" cy="468000"/>
            <a:chOff x="2175218" y="1251857"/>
            <a:chExt cx="2179067" cy="468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4BCEA75-B1D0-A44B-8CF2-F6EDAD6B5787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3FFFE55-612F-7046-ACE6-4B9DF697B8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47B1AE-B2CA-9346-AD81-F1B378A58C4F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4877522" y="981550"/>
            <a:ext cx="6659" cy="88222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4C963BF-7EA7-2C4D-A703-4D53F85AB0C9}"/>
              </a:ext>
            </a:extLst>
          </p:cNvPr>
          <p:cNvCxnSpPr>
            <a:cxnSpLocks/>
            <a:stCxn id="122" idx="2"/>
            <a:endCxn id="139" idx="0"/>
          </p:cNvCxnSpPr>
          <p:nvPr/>
        </p:nvCxnSpPr>
        <p:spPr>
          <a:xfrm flipH="1">
            <a:off x="4884180" y="3648870"/>
            <a:ext cx="1" cy="76412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211AEF-428A-C14D-A87E-84AA6AB751B7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flipH="1" flipV="1">
            <a:off x="4884180" y="4851576"/>
            <a:ext cx="1" cy="99021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7FFB5C-0416-4947-86C3-123020A99E4E}"/>
              </a:ext>
            </a:extLst>
          </p:cNvPr>
          <p:cNvCxnSpPr>
            <a:cxnSpLocks/>
            <a:stCxn id="122" idx="0"/>
            <a:endCxn id="120" idx="2"/>
          </p:cNvCxnSpPr>
          <p:nvPr/>
        </p:nvCxnSpPr>
        <p:spPr>
          <a:xfrm flipH="1" flipV="1">
            <a:off x="4884180" y="2321019"/>
            <a:ext cx="1" cy="859851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5A0A7CE-B542-CB4C-BCEF-5C8EDD97075B}"/>
              </a:ext>
            </a:extLst>
          </p:cNvPr>
          <p:cNvSpPr/>
          <p:nvPr/>
        </p:nvSpPr>
        <p:spPr>
          <a:xfrm>
            <a:off x="4128198" y="11153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6DF92B-8990-034B-A0CE-A69B33EF903E}"/>
              </a:ext>
            </a:extLst>
          </p:cNvPr>
          <p:cNvSpPr/>
          <p:nvPr/>
        </p:nvSpPr>
        <p:spPr>
          <a:xfrm>
            <a:off x="4205542" y="371204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7F6D0EE-DEF2-DA43-8692-244CF51A18AB}"/>
              </a:ext>
            </a:extLst>
          </p:cNvPr>
          <p:cNvGrpSpPr/>
          <p:nvPr/>
        </p:nvGrpSpPr>
        <p:grpSpPr>
          <a:xfrm>
            <a:off x="6702143" y="487067"/>
            <a:ext cx="2179067" cy="468000"/>
            <a:chOff x="2175218" y="1251857"/>
            <a:chExt cx="2179067" cy="46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3ED567-B2E3-C949-B4B1-49FB017295A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7B304D-AAB3-744F-B552-8B26BF9C709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AC867CB-9CB6-B44E-8FFF-6FF303E2F2D7}"/>
              </a:ext>
            </a:extLst>
          </p:cNvPr>
          <p:cNvGrpSpPr/>
          <p:nvPr/>
        </p:nvGrpSpPr>
        <p:grpSpPr>
          <a:xfrm>
            <a:off x="6690950" y="2523624"/>
            <a:ext cx="2179067" cy="468000"/>
            <a:chOff x="4453054" y="3151014"/>
            <a:chExt cx="2179067" cy="468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F76844A-6E5B-C842-AD20-1485B492DC3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E5013D8-C230-164F-B55D-2F40C8AE7E3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0B9CD6-B60E-384E-9329-28BA270E7AFA}"/>
              </a:ext>
            </a:extLst>
          </p:cNvPr>
          <p:cNvGrpSpPr/>
          <p:nvPr/>
        </p:nvGrpSpPr>
        <p:grpSpPr>
          <a:xfrm>
            <a:off x="6690949" y="3261832"/>
            <a:ext cx="2179067" cy="468000"/>
            <a:chOff x="2175218" y="1251857"/>
            <a:chExt cx="2179067" cy="4680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4CEC274-2DF5-DE4B-8B6A-72E32CB0262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F0ACB9-25EF-2244-A7B7-D37F06472A6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3B2A822-AC7D-0749-BF69-5FE4274371E5}"/>
              </a:ext>
            </a:extLst>
          </p:cNvPr>
          <p:cNvGrpSpPr/>
          <p:nvPr/>
        </p:nvGrpSpPr>
        <p:grpSpPr>
          <a:xfrm>
            <a:off x="6702143" y="4066831"/>
            <a:ext cx="2179067" cy="468000"/>
            <a:chOff x="4453054" y="3151014"/>
            <a:chExt cx="2179067" cy="468000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A4B36C2-AF98-F34B-AF74-D658944D3D3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7DB0E85-8460-5243-BB0F-97627632C6B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77CCD50-6978-5944-87AC-46347278500A}"/>
              </a:ext>
            </a:extLst>
          </p:cNvPr>
          <p:cNvGrpSpPr/>
          <p:nvPr/>
        </p:nvGrpSpPr>
        <p:grpSpPr>
          <a:xfrm>
            <a:off x="6690949" y="5817048"/>
            <a:ext cx="2179067" cy="468000"/>
            <a:chOff x="2175218" y="1251857"/>
            <a:chExt cx="2179067" cy="4680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F3B2990-E76F-7D47-9FE6-397DB56CDD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532D3D-FFAD-4844-8471-ACA07E66656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068375F-B42F-D94E-9F0D-7A1A3FD65884}"/>
              </a:ext>
            </a:extLst>
          </p:cNvPr>
          <p:cNvCxnSpPr>
            <a:cxnSpLocks/>
            <a:stCxn id="151" idx="2"/>
            <a:endCxn id="160" idx="0"/>
          </p:cNvCxnSpPr>
          <p:nvPr/>
        </p:nvCxnSpPr>
        <p:spPr>
          <a:xfrm flipH="1">
            <a:off x="7780483" y="955067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BB25505-F3B0-4347-A5CA-35DBED67033A}"/>
              </a:ext>
            </a:extLst>
          </p:cNvPr>
          <p:cNvSpPr/>
          <p:nvPr/>
        </p:nvSpPr>
        <p:spPr>
          <a:xfrm>
            <a:off x="7108503" y="1626969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1B1BABB-A269-7C4E-BB52-1E89720B3C4C}"/>
              </a:ext>
            </a:extLst>
          </p:cNvPr>
          <p:cNvSpPr/>
          <p:nvPr/>
        </p:nvSpPr>
        <p:spPr>
          <a:xfrm>
            <a:off x="7805535" y="373875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A93279C-8B16-5E4A-AB65-3D13B396F3F4}"/>
              </a:ext>
            </a:extLst>
          </p:cNvPr>
          <p:cNvCxnSpPr>
            <a:cxnSpLocks/>
            <a:stCxn id="162" idx="2"/>
            <a:endCxn id="169" idx="0"/>
          </p:cNvCxnSpPr>
          <p:nvPr/>
        </p:nvCxnSpPr>
        <p:spPr>
          <a:xfrm>
            <a:off x="7780483" y="3729832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C2771C-8EC8-2B48-8433-091DE0892D5D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flipV="1">
            <a:off x="7780483" y="2980868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AE56868-EA65-FE44-90A5-0B261EC9CFB5}"/>
              </a:ext>
            </a:extLst>
          </p:cNvPr>
          <p:cNvCxnSpPr>
            <a:cxnSpLocks/>
            <a:stCxn id="171" idx="0"/>
            <a:endCxn id="169" idx="2"/>
          </p:cNvCxnSpPr>
          <p:nvPr/>
        </p:nvCxnSpPr>
        <p:spPr>
          <a:xfrm flipV="1">
            <a:off x="7780483" y="4524075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060E030-A943-434D-B3EA-4243D47A2D52}"/>
              </a:ext>
            </a:extLst>
          </p:cNvPr>
          <p:cNvGrpSpPr/>
          <p:nvPr/>
        </p:nvGrpSpPr>
        <p:grpSpPr>
          <a:xfrm>
            <a:off x="9556490" y="460584"/>
            <a:ext cx="2179067" cy="468000"/>
            <a:chOff x="2175218" y="1251857"/>
            <a:chExt cx="2179067" cy="4680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E5D7F83-7CBE-574A-9B53-05EA4A1AD601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AC8755F-B704-1543-981F-2CA02E08CBB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D711E77-6F35-EF45-B6BE-4451873CD52A}"/>
              </a:ext>
            </a:extLst>
          </p:cNvPr>
          <p:cNvGrpSpPr/>
          <p:nvPr/>
        </p:nvGrpSpPr>
        <p:grpSpPr>
          <a:xfrm>
            <a:off x="9556489" y="3348118"/>
            <a:ext cx="2179067" cy="468000"/>
            <a:chOff x="4453054" y="3151014"/>
            <a:chExt cx="2179067" cy="46800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3176698-F8AF-E64D-B213-353C4A497364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8C3DA1-FBAA-034C-9A4A-8BB96483F63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B7B6331-8801-FF4D-9F42-E9332D7A9B8E}"/>
              </a:ext>
            </a:extLst>
          </p:cNvPr>
          <p:cNvGrpSpPr/>
          <p:nvPr/>
        </p:nvGrpSpPr>
        <p:grpSpPr>
          <a:xfrm>
            <a:off x="9556490" y="4133706"/>
            <a:ext cx="2179067" cy="468000"/>
            <a:chOff x="2175218" y="1251857"/>
            <a:chExt cx="2179067" cy="468000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FFD2CF2-6635-0442-9407-B4C954D574D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9ACE40C-1783-F742-870C-7A5A7EEBA1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70EDBE45-3B8E-5D4A-B98A-301970ED706C}"/>
              </a:ext>
            </a:extLst>
          </p:cNvPr>
          <p:cNvCxnSpPr>
            <a:cxnSpLocks/>
            <a:stCxn id="192" idx="0"/>
            <a:endCxn id="190" idx="2"/>
          </p:cNvCxnSpPr>
          <p:nvPr/>
        </p:nvCxnSpPr>
        <p:spPr>
          <a:xfrm flipH="1" flipV="1">
            <a:off x="10646022" y="3805362"/>
            <a:ext cx="2" cy="32834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ECA2904-A2C1-5343-82D7-87F569CEA096}"/>
              </a:ext>
            </a:extLst>
          </p:cNvPr>
          <p:cNvGrpSpPr/>
          <p:nvPr/>
        </p:nvGrpSpPr>
        <p:grpSpPr>
          <a:xfrm>
            <a:off x="9556490" y="4977888"/>
            <a:ext cx="2179067" cy="468000"/>
            <a:chOff x="4453054" y="3151014"/>
            <a:chExt cx="2179067" cy="468000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1CE65CA-09D4-E141-88D3-FFCFE7F7C7A6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A7012F4-D5F5-3543-B422-71B9FDDDB7D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79BCEC58-A8E9-8643-BB31-8AA1CC4689B2}"/>
              </a:ext>
            </a:extLst>
          </p:cNvPr>
          <p:cNvGrpSpPr/>
          <p:nvPr/>
        </p:nvGrpSpPr>
        <p:grpSpPr>
          <a:xfrm>
            <a:off x="9556490" y="5835652"/>
            <a:ext cx="2179067" cy="468000"/>
            <a:chOff x="2175218" y="1251857"/>
            <a:chExt cx="2179067" cy="46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EA16199-3ABF-4349-ADAA-73A0714232C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0BD0EA2-BA46-0A4C-BA2F-6034F112242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306D356-2FD4-5642-960C-2EBB75F9C024}"/>
              </a:ext>
            </a:extLst>
          </p:cNvPr>
          <p:cNvCxnSpPr>
            <a:cxnSpLocks/>
            <a:stCxn id="199" idx="0"/>
            <a:endCxn id="196" idx="2"/>
          </p:cNvCxnSpPr>
          <p:nvPr/>
        </p:nvCxnSpPr>
        <p:spPr>
          <a:xfrm flipV="1">
            <a:off x="10646024" y="5445888"/>
            <a:ext cx="0" cy="3897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B905CFA7-B63F-6245-B7C8-B6699A46952B}"/>
              </a:ext>
            </a:extLst>
          </p:cNvPr>
          <p:cNvCxnSpPr>
            <a:cxnSpLocks/>
            <a:stCxn id="192" idx="2"/>
            <a:endCxn id="197" idx="0"/>
          </p:cNvCxnSpPr>
          <p:nvPr/>
        </p:nvCxnSpPr>
        <p:spPr>
          <a:xfrm flipH="1">
            <a:off x="10646023" y="4601706"/>
            <a:ext cx="1" cy="3948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6D7843-1514-704D-9306-0C7794BE2CE1}"/>
              </a:ext>
            </a:extLst>
          </p:cNvPr>
          <p:cNvSpPr/>
          <p:nvPr/>
        </p:nvSpPr>
        <p:spPr>
          <a:xfrm>
            <a:off x="10660388" y="4658511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6E7B5B9-E78D-6648-A0A0-7BE9A2CC2097}"/>
              </a:ext>
            </a:extLst>
          </p:cNvPr>
          <p:cNvCxnSpPr>
            <a:cxnSpLocks/>
            <a:stCxn id="181" idx="2"/>
            <a:endCxn id="190" idx="0"/>
          </p:cNvCxnSpPr>
          <p:nvPr/>
        </p:nvCxnSpPr>
        <p:spPr>
          <a:xfrm flipH="1">
            <a:off x="10646022" y="928584"/>
            <a:ext cx="2" cy="243819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3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05F87C-D9B0-9A4C-A8DB-51A0737715C7}"/>
              </a:ext>
            </a:extLst>
          </p:cNvPr>
          <p:cNvSpPr/>
          <p:nvPr/>
        </p:nvSpPr>
        <p:spPr>
          <a:xfrm>
            <a:off x="153133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569C8EE-8187-D54C-8A12-ABF872F095B8}"/>
              </a:ext>
            </a:extLst>
          </p:cNvPr>
          <p:cNvGrpSpPr/>
          <p:nvPr/>
        </p:nvGrpSpPr>
        <p:grpSpPr>
          <a:xfrm>
            <a:off x="370846" y="502918"/>
            <a:ext cx="2179067" cy="468000"/>
            <a:chOff x="2175218" y="1251857"/>
            <a:chExt cx="2179067" cy="46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3791F81-EF12-B845-A4A6-3879F0A28360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0F4960-FC92-8740-B5C1-C5BC1BC1E6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A2459B7-9476-D443-829B-B7499B3DD54C}"/>
              </a:ext>
            </a:extLst>
          </p:cNvPr>
          <p:cNvSpPr txBox="1"/>
          <p:nvPr/>
        </p:nvSpPr>
        <p:spPr>
          <a:xfrm>
            <a:off x="221647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BA10C0-2629-CF4B-A7B4-A218FBDE5769}"/>
              </a:ext>
            </a:extLst>
          </p:cNvPr>
          <p:cNvSpPr/>
          <p:nvPr/>
        </p:nvSpPr>
        <p:spPr>
          <a:xfrm>
            <a:off x="153133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B7CF58-1893-BD41-B173-3E7A5CBDFD64}"/>
              </a:ext>
            </a:extLst>
          </p:cNvPr>
          <p:cNvSpPr/>
          <p:nvPr/>
        </p:nvSpPr>
        <p:spPr>
          <a:xfrm>
            <a:off x="153132" y="235955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4023E-EC2B-7849-9715-DD1C035524D8}"/>
              </a:ext>
            </a:extLst>
          </p:cNvPr>
          <p:cNvSpPr txBox="1"/>
          <p:nvPr/>
        </p:nvSpPr>
        <p:spPr>
          <a:xfrm>
            <a:off x="221645" y="378860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94D92E-21B1-2B48-90BA-58D72BBC6DD3}"/>
              </a:ext>
            </a:extLst>
          </p:cNvPr>
          <p:cNvSpPr/>
          <p:nvPr/>
        </p:nvSpPr>
        <p:spPr>
          <a:xfrm>
            <a:off x="153132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1F491E0-3B97-AD47-8B16-49863FB94D30}"/>
              </a:ext>
            </a:extLst>
          </p:cNvPr>
          <p:cNvGrpSpPr/>
          <p:nvPr/>
        </p:nvGrpSpPr>
        <p:grpSpPr>
          <a:xfrm>
            <a:off x="359653" y="2539475"/>
            <a:ext cx="2179067" cy="468000"/>
            <a:chOff x="4453054" y="3151014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1C8D5-7CDA-F94F-8A2D-BF1841C9524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A1FFE5-B9F3-C847-B4A2-F68D433F69F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C667BF8-0ED9-3745-A8D8-DD2DE682E0C3}"/>
              </a:ext>
            </a:extLst>
          </p:cNvPr>
          <p:cNvGrpSpPr/>
          <p:nvPr/>
        </p:nvGrpSpPr>
        <p:grpSpPr>
          <a:xfrm>
            <a:off x="359652" y="3277683"/>
            <a:ext cx="2179067" cy="468000"/>
            <a:chOff x="2175218" y="1251857"/>
            <a:chExt cx="2179067" cy="46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8A7125-9F61-D342-B65E-778C80AF727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28232A-26DA-E041-86BB-8F10D61C82A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902267-D879-F84E-8683-B3BEFB0C5489}"/>
              </a:ext>
            </a:extLst>
          </p:cNvPr>
          <p:cNvSpPr/>
          <p:nvPr/>
        </p:nvSpPr>
        <p:spPr>
          <a:xfrm>
            <a:off x="153132" y="4914775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D77B-BF60-5046-B608-C9B8737233FB}"/>
              </a:ext>
            </a:extLst>
          </p:cNvPr>
          <p:cNvSpPr txBox="1"/>
          <p:nvPr/>
        </p:nvSpPr>
        <p:spPr>
          <a:xfrm>
            <a:off x="221645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66817A-0E4C-3547-B72E-BF20F6E31121}"/>
              </a:ext>
            </a:extLst>
          </p:cNvPr>
          <p:cNvSpPr/>
          <p:nvPr/>
        </p:nvSpPr>
        <p:spPr>
          <a:xfrm>
            <a:off x="153132" y="4663808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36EFDFC-EDD8-404C-B5D0-4CCA12271F91}"/>
              </a:ext>
            </a:extLst>
          </p:cNvPr>
          <p:cNvGrpSpPr/>
          <p:nvPr/>
        </p:nvGrpSpPr>
        <p:grpSpPr>
          <a:xfrm>
            <a:off x="359653" y="5094691"/>
            <a:ext cx="2179067" cy="468000"/>
            <a:chOff x="4453054" y="3151014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430AFE5-8CFB-3B4D-B443-65FDEC747DB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F334CC8-B3A7-F14E-8418-3C0F20ACB52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6C33B2-AE30-4D42-B23D-221323FC2964}"/>
              </a:ext>
            </a:extLst>
          </p:cNvPr>
          <p:cNvGrpSpPr/>
          <p:nvPr/>
        </p:nvGrpSpPr>
        <p:grpSpPr>
          <a:xfrm>
            <a:off x="359652" y="5832899"/>
            <a:ext cx="2179067" cy="468000"/>
            <a:chOff x="2175218" y="1251857"/>
            <a:chExt cx="2179067" cy="46800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A04647A-D959-FF4B-A2DF-71D6A5C06BD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DC8DD1-38D4-D14F-9343-384BB316D76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DA6F046-D78A-D84D-A690-4D81B29F3DB2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 flipH="1">
            <a:off x="1449186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FCD8F6-AEA5-E049-8615-0A050CC191D7}"/>
              </a:ext>
            </a:extLst>
          </p:cNvPr>
          <p:cNvSpPr/>
          <p:nvPr/>
        </p:nvSpPr>
        <p:spPr>
          <a:xfrm>
            <a:off x="777206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F729254-942D-904F-BF47-28C85BB01FCE}"/>
              </a:ext>
            </a:extLst>
          </p:cNvPr>
          <p:cNvSpPr/>
          <p:nvPr/>
        </p:nvSpPr>
        <p:spPr>
          <a:xfrm>
            <a:off x="777205" y="419254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238C56-039C-D34C-A6FA-31E521A468FA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1449186" y="3745683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BF1668F-A1DE-714F-8178-0CB913C953E9}"/>
              </a:ext>
            </a:extLst>
          </p:cNvPr>
          <p:cNvCxnSpPr>
            <a:cxnSpLocks/>
            <a:stCxn id="125" idx="0"/>
            <a:endCxn id="117" idx="2"/>
          </p:cNvCxnSpPr>
          <p:nvPr/>
        </p:nvCxnSpPr>
        <p:spPr>
          <a:xfrm flipV="1">
            <a:off x="1449186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B7B4EA-413B-8A49-A57B-D1F2A584E0D6}"/>
              </a:ext>
            </a:extLst>
          </p:cNvPr>
          <p:cNvCxnSpPr>
            <a:cxnSpLocks/>
            <a:stCxn id="134" idx="0"/>
            <a:endCxn id="132" idx="2"/>
          </p:cNvCxnSpPr>
          <p:nvPr/>
        </p:nvCxnSpPr>
        <p:spPr>
          <a:xfrm flipV="1">
            <a:off x="1449186" y="5551935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1AAA616-A300-2F46-A198-470EFDB8B8F2}"/>
              </a:ext>
            </a:extLst>
          </p:cNvPr>
          <p:cNvSpPr/>
          <p:nvPr/>
        </p:nvSpPr>
        <p:spPr>
          <a:xfrm>
            <a:off x="3240651" y="380219"/>
            <a:ext cx="2614495" cy="634263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48A5B2B-7B2E-C24A-AB65-F3AA13A7194A}"/>
              </a:ext>
            </a:extLst>
          </p:cNvPr>
          <p:cNvGrpSpPr/>
          <p:nvPr/>
        </p:nvGrpSpPr>
        <p:grpSpPr>
          <a:xfrm>
            <a:off x="3458364" y="500764"/>
            <a:ext cx="2179067" cy="468000"/>
            <a:chOff x="2175218" y="1251857"/>
            <a:chExt cx="2179067" cy="468000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3AA248B-FE0F-AC4F-9098-6AE8C63725B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A6AA12C-0B60-5145-8248-DD845F1845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86CD8E9-5051-BC4F-9586-A475BE3379D8}"/>
              </a:ext>
            </a:extLst>
          </p:cNvPr>
          <p:cNvSpPr/>
          <p:nvPr/>
        </p:nvSpPr>
        <p:spPr>
          <a:xfrm>
            <a:off x="3240651" y="133999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804203-C520-1048-ADF9-BE2E35591A02}"/>
              </a:ext>
            </a:extLst>
          </p:cNvPr>
          <p:cNvSpPr txBox="1"/>
          <p:nvPr/>
        </p:nvSpPr>
        <p:spPr>
          <a:xfrm>
            <a:off x="3327013" y="635352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C8807C38-90D2-6647-91A0-B3BFEA4C690A}"/>
              </a:ext>
            </a:extLst>
          </p:cNvPr>
          <p:cNvGrpSpPr/>
          <p:nvPr/>
        </p:nvGrpSpPr>
        <p:grpSpPr>
          <a:xfrm>
            <a:off x="3465021" y="1709353"/>
            <a:ext cx="2179067" cy="468000"/>
            <a:chOff x="4453054" y="3151014"/>
            <a:chExt cx="2179067" cy="468000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BB799DA-929F-624D-809A-31850975E4A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ED0F6DB-4208-A44B-BFBE-F2DE72D2E49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1632FEC-862C-C547-A007-9EDFE52697F4}"/>
              </a:ext>
            </a:extLst>
          </p:cNvPr>
          <p:cNvGrpSpPr/>
          <p:nvPr/>
        </p:nvGrpSpPr>
        <p:grpSpPr>
          <a:xfrm>
            <a:off x="3465021" y="2984547"/>
            <a:ext cx="2179067" cy="468000"/>
            <a:chOff x="2175218" y="1251857"/>
            <a:chExt cx="2179067" cy="46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CCD2559-FFF8-6246-8969-F051A26004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A1293C1-E42D-1544-9FAF-1437718F376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E5DF7C0-5F39-5B4B-A569-6E6B17B47B55}"/>
              </a:ext>
            </a:extLst>
          </p:cNvPr>
          <p:cNvGrpSpPr/>
          <p:nvPr/>
        </p:nvGrpSpPr>
        <p:grpSpPr>
          <a:xfrm>
            <a:off x="3465021" y="4451858"/>
            <a:ext cx="2179067" cy="468000"/>
            <a:chOff x="4453054" y="3151014"/>
            <a:chExt cx="2179067" cy="46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F489B3-5247-394B-BF67-F93BCD43C1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62BE02-C0A6-1C41-BC34-19E02EF02A25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98BB0C2-6F32-6245-9901-803DC9D35098}"/>
              </a:ext>
            </a:extLst>
          </p:cNvPr>
          <p:cNvGrpSpPr/>
          <p:nvPr/>
        </p:nvGrpSpPr>
        <p:grpSpPr>
          <a:xfrm>
            <a:off x="3465021" y="5831162"/>
            <a:ext cx="2179067" cy="468000"/>
            <a:chOff x="2175218" y="1251857"/>
            <a:chExt cx="2179067" cy="46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F447379-FF2F-EE4C-8E81-16ECF596D8A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28A8129-990A-8C43-B588-E13C460C588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5260E88A-8922-E64B-B40E-0D29405C6384}"/>
              </a:ext>
            </a:extLst>
          </p:cNvPr>
          <p:cNvCxnSpPr>
            <a:cxnSpLocks/>
            <a:stCxn id="165" idx="2"/>
            <a:endCxn id="185" idx="0"/>
          </p:cNvCxnSpPr>
          <p:nvPr/>
        </p:nvCxnSpPr>
        <p:spPr>
          <a:xfrm>
            <a:off x="4547898" y="968764"/>
            <a:ext cx="6657" cy="74058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14E48678-0583-F345-81B1-CABB9D08E9B4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4554554" y="3452547"/>
            <a:ext cx="1" cy="101797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ED9037-0E64-BE4B-A1B7-CAAD703304EE}"/>
              </a:ext>
            </a:extLst>
          </p:cNvPr>
          <p:cNvCxnSpPr>
            <a:cxnSpLocks/>
            <a:stCxn id="211" idx="0"/>
            <a:endCxn id="209" idx="2"/>
          </p:cNvCxnSpPr>
          <p:nvPr/>
        </p:nvCxnSpPr>
        <p:spPr>
          <a:xfrm flipH="1" flipV="1">
            <a:off x="4554554" y="4909102"/>
            <a:ext cx="1" cy="92206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EFF5317-D000-B149-A86D-296C0BA5823E}"/>
              </a:ext>
            </a:extLst>
          </p:cNvPr>
          <p:cNvCxnSpPr>
            <a:cxnSpLocks/>
            <a:stCxn id="205" idx="0"/>
            <a:endCxn id="186" idx="2"/>
          </p:cNvCxnSpPr>
          <p:nvPr/>
        </p:nvCxnSpPr>
        <p:spPr>
          <a:xfrm flipH="1" flipV="1">
            <a:off x="4554554" y="2166597"/>
            <a:ext cx="1" cy="81795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6639EF0-3952-A74D-93BE-3B050EC82423}"/>
              </a:ext>
            </a:extLst>
          </p:cNvPr>
          <p:cNvSpPr/>
          <p:nvPr/>
        </p:nvSpPr>
        <p:spPr>
          <a:xfrm>
            <a:off x="3798574" y="110257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8E3981-01C4-5C44-8C6D-511A38490CA3}"/>
              </a:ext>
            </a:extLst>
          </p:cNvPr>
          <p:cNvSpPr/>
          <p:nvPr/>
        </p:nvSpPr>
        <p:spPr>
          <a:xfrm>
            <a:off x="3875916" y="35157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57356DB-AE11-1C4B-A5CC-BFAC7C7EC0A4}"/>
              </a:ext>
            </a:extLst>
          </p:cNvPr>
          <p:cNvSpPr/>
          <p:nvPr/>
        </p:nvSpPr>
        <p:spPr>
          <a:xfrm>
            <a:off x="6328169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B31214E-848A-964F-ABE6-C32101E001B4}"/>
              </a:ext>
            </a:extLst>
          </p:cNvPr>
          <p:cNvGrpSpPr/>
          <p:nvPr/>
        </p:nvGrpSpPr>
        <p:grpSpPr>
          <a:xfrm>
            <a:off x="6545882" y="502918"/>
            <a:ext cx="2179067" cy="468000"/>
            <a:chOff x="2175218" y="1251857"/>
            <a:chExt cx="2179067" cy="46800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EE1CFD0-337E-1B4D-8181-0F21F126D7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DF3664E-4A8B-CF41-BD79-E1976EC4188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0B1C6B1-AE36-304D-9C06-32B4AE871013}"/>
              </a:ext>
            </a:extLst>
          </p:cNvPr>
          <p:cNvSpPr txBox="1"/>
          <p:nvPr/>
        </p:nvSpPr>
        <p:spPr>
          <a:xfrm>
            <a:off x="6396683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96CB765-F0B7-E045-9B41-3CE6C88FCE0B}"/>
              </a:ext>
            </a:extLst>
          </p:cNvPr>
          <p:cNvSpPr/>
          <p:nvPr/>
        </p:nvSpPr>
        <p:spPr>
          <a:xfrm>
            <a:off x="6328169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559006C-9BD2-F849-8D45-7C53B3B11657}"/>
              </a:ext>
            </a:extLst>
          </p:cNvPr>
          <p:cNvSpPr/>
          <p:nvPr/>
        </p:nvSpPr>
        <p:spPr>
          <a:xfrm>
            <a:off x="6328168" y="2359558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B13800-7B72-794A-9C2C-84C61B0C5E37}"/>
              </a:ext>
            </a:extLst>
          </p:cNvPr>
          <p:cNvSpPr txBox="1"/>
          <p:nvPr/>
        </p:nvSpPr>
        <p:spPr>
          <a:xfrm>
            <a:off x="6407872" y="471541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24F83A-AB05-3F4B-A576-0EC45016C884}"/>
              </a:ext>
            </a:extLst>
          </p:cNvPr>
          <p:cNvSpPr/>
          <p:nvPr/>
        </p:nvSpPr>
        <p:spPr>
          <a:xfrm>
            <a:off x="6328168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E256D86-A4BC-6549-B51C-0F62B6D09253}"/>
              </a:ext>
            </a:extLst>
          </p:cNvPr>
          <p:cNvGrpSpPr/>
          <p:nvPr/>
        </p:nvGrpSpPr>
        <p:grpSpPr>
          <a:xfrm>
            <a:off x="6534689" y="2539475"/>
            <a:ext cx="2179067" cy="468000"/>
            <a:chOff x="4453054" y="3151014"/>
            <a:chExt cx="2179067" cy="46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D37121F-ED1D-7F4D-8953-2BFBE1CB650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32E14B-A25B-AC44-AB0E-4C79B201D72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454A8547-2C52-E042-80AB-F4A1D2041AFF}"/>
              </a:ext>
            </a:extLst>
          </p:cNvPr>
          <p:cNvGrpSpPr/>
          <p:nvPr/>
        </p:nvGrpSpPr>
        <p:grpSpPr>
          <a:xfrm>
            <a:off x="6534688" y="3277683"/>
            <a:ext cx="2179067" cy="468000"/>
            <a:chOff x="2175218" y="1251857"/>
            <a:chExt cx="2179067" cy="46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607B094-3015-F840-9ABE-09D3C98F4A86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3E76B04-F984-EC4C-BEE6-6B76A78492A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D1AE74B-256F-374A-B63C-DD0A13DFD039}"/>
              </a:ext>
            </a:extLst>
          </p:cNvPr>
          <p:cNvSpPr/>
          <p:nvPr/>
        </p:nvSpPr>
        <p:spPr>
          <a:xfrm>
            <a:off x="6328168" y="5648731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F1019AC-107C-6C47-849F-BF0F13D7BA6C}"/>
              </a:ext>
            </a:extLst>
          </p:cNvPr>
          <p:cNvSpPr txBox="1"/>
          <p:nvPr/>
        </p:nvSpPr>
        <p:spPr>
          <a:xfrm>
            <a:off x="6396681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59F1019-4CD7-3D49-825B-19B6F4FD3D47}"/>
              </a:ext>
            </a:extLst>
          </p:cNvPr>
          <p:cNvSpPr/>
          <p:nvPr/>
        </p:nvSpPr>
        <p:spPr>
          <a:xfrm>
            <a:off x="6328168" y="5396539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6C2A837-A2BE-6148-9CF2-B55F915A1428}"/>
              </a:ext>
            </a:extLst>
          </p:cNvPr>
          <p:cNvGrpSpPr/>
          <p:nvPr/>
        </p:nvGrpSpPr>
        <p:grpSpPr>
          <a:xfrm>
            <a:off x="6545882" y="4082682"/>
            <a:ext cx="2179067" cy="468000"/>
            <a:chOff x="4453054" y="3151014"/>
            <a:chExt cx="2179067" cy="46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02B3A4-0DCF-2244-8294-576C536634E8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E9EC788-0253-704E-894E-082B1E7D223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5F295EE-8EB0-5A4B-A9F9-57EB644D5A52}"/>
              </a:ext>
            </a:extLst>
          </p:cNvPr>
          <p:cNvGrpSpPr/>
          <p:nvPr/>
        </p:nvGrpSpPr>
        <p:grpSpPr>
          <a:xfrm>
            <a:off x="6534688" y="5832899"/>
            <a:ext cx="2179067" cy="468000"/>
            <a:chOff x="2175218" y="1251857"/>
            <a:chExt cx="2179067" cy="46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0867FB2-7C75-1941-A4E2-BC7C372270B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263AACC-6305-A342-8C6C-C90936A484C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10C104EE-D3FC-E94E-9EFA-E9FB1F95538B}"/>
              </a:ext>
            </a:extLst>
          </p:cNvPr>
          <p:cNvCxnSpPr>
            <a:cxnSpLocks/>
            <a:stCxn id="221" idx="2"/>
            <a:endCxn id="230" idx="0"/>
          </p:cNvCxnSpPr>
          <p:nvPr/>
        </p:nvCxnSpPr>
        <p:spPr>
          <a:xfrm flipH="1">
            <a:off x="7624222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BFBE5E4-B49B-1F4E-BE10-410DAF494843}"/>
              </a:ext>
            </a:extLst>
          </p:cNvPr>
          <p:cNvSpPr/>
          <p:nvPr/>
        </p:nvSpPr>
        <p:spPr>
          <a:xfrm>
            <a:off x="6952242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EE4A879-EEF3-D34A-8529-F8D61B3CA792}"/>
              </a:ext>
            </a:extLst>
          </p:cNvPr>
          <p:cNvSpPr/>
          <p:nvPr/>
        </p:nvSpPr>
        <p:spPr>
          <a:xfrm>
            <a:off x="7649274" y="375460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F7CEB9AF-012B-5D48-B935-458E577C9ACC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>
            <a:off x="7624222" y="3745683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37095BD-719B-DA45-AAAF-43339145E5E4}"/>
              </a:ext>
            </a:extLst>
          </p:cNvPr>
          <p:cNvCxnSpPr>
            <a:cxnSpLocks/>
            <a:stCxn id="232" idx="0"/>
            <a:endCxn id="230" idx="2"/>
          </p:cNvCxnSpPr>
          <p:nvPr/>
        </p:nvCxnSpPr>
        <p:spPr>
          <a:xfrm flipV="1">
            <a:off x="7624222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802F591-158F-7E42-A7F0-58FAF410E8EB}"/>
              </a:ext>
            </a:extLst>
          </p:cNvPr>
          <p:cNvCxnSpPr>
            <a:cxnSpLocks/>
            <a:stCxn id="241" idx="0"/>
            <a:endCxn id="239" idx="2"/>
          </p:cNvCxnSpPr>
          <p:nvPr/>
        </p:nvCxnSpPr>
        <p:spPr>
          <a:xfrm flipV="1">
            <a:off x="7624222" y="4539926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74068F9B-94E6-0240-89D4-BAE6302C9CAC}"/>
              </a:ext>
            </a:extLst>
          </p:cNvPr>
          <p:cNvSpPr/>
          <p:nvPr/>
        </p:nvSpPr>
        <p:spPr>
          <a:xfrm>
            <a:off x="9422344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D86E509-E9FC-954E-BC1F-5CC8BB86849D}"/>
              </a:ext>
            </a:extLst>
          </p:cNvPr>
          <p:cNvGrpSpPr/>
          <p:nvPr/>
        </p:nvGrpSpPr>
        <p:grpSpPr>
          <a:xfrm>
            <a:off x="9640057" y="502918"/>
            <a:ext cx="2179067" cy="468000"/>
            <a:chOff x="2175218" y="1251857"/>
            <a:chExt cx="2179067" cy="468000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D8C543A-9B30-2846-A8B1-FD651C617AD8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C52DB7-78FA-554B-912E-181F69CC7F4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46342DD3-5EDB-0A41-BAE2-232B16E3A501}"/>
              </a:ext>
            </a:extLst>
          </p:cNvPr>
          <p:cNvSpPr txBox="1"/>
          <p:nvPr/>
        </p:nvSpPr>
        <p:spPr>
          <a:xfrm>
            <a:off x="9490858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918725D-B362-A946-AC1C-21E0EC3CB0CE}"/>
              </a:ext>
            </a:extLst>
          </p:cNvPr>
          <p:cNvSpPr/>
          <p:nvPr/>
        </p:nvSpPr>
        <p:spPr>
          <a:xfrm>
            <a:off x="9422344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FD9F3AF-7B1E-EA43-A77B-DAB4E37AE776}"/>
              </a:ext>
            </a:extLst>
          </p:cNvPr>
          <p:cNvSpPr/>
          <p:nvPr/>
        </p:nvSpPr>
        <p:spPr>
          <a:xfrm>
            <a:off x="9426878" y="3189767"/>
            <a:ext cx="2614495" cy="353208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F26530-3DA4-3D40-AE7F-B3EFF2B3C6FB}"/>
              </a:ext>
            </a:extLst>
          </p:cNvPr>
          <p:cNvSpPr txBox="1"/>
          <p:nvPr/>
        </p:nvSpPr>
        <p:spPr>
          <a:xfrm>
            <a:off x="9506583" y="6385381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D84DFD5-1ED1-FF48-97F5-9CE635129176}"/>
              </a:ext>
            </a:extLst>
          </p:cNvPr>
          <p:cNvSpPr/>
          <p:nvPr/>
        </p:nvSpPr>
        <p:spPr>
          <a:xfrm>
            <a:off x="9422344" y="294005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098270B-DB4D-2F4B-ABE7-A2C77B7FCCFC}"/>
              </a:ext>
            </a:extLst>
          </p:cNvPr>
          <p:cNvGrpSpPr/>
          <p:nvPr/>
        </p:nvGrpSpPr>
        <p:grpSpPr>
          <a:xfrm>
            <a:off x="9633400" y="3429000"/>
            <a:ext cx="2179067" cy="468000"/>
            <a:chOff x="4453054" y="3151014"/>
            <a:chExt cx="2179067" cy="468000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2B75306-2521-E149-8243-FABCFFFD826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1000593-0950-2C4E-A69D-9674A2C52DD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82AA74D0-3962-E74F-A4D2-7AD05B0CE254}"/>
              </a:ext>
            </a:extLst>
          </p:cNvPr>
          <p:cNvGrpSpPr/>
          <p:nvPr/>
        </p:nvGrpSpPr>
        <p:grpSpPr>
          <a:xfrm>
            <a:off x="9633399" y="4167208"/>
            <a:ext cx="2179067" cy="468000"/>
            <a:chOff x="2175218" y="1251857"/>
            <a:chExt cx="2179067" cy="46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992F083-6DCC-EE41-ABD6-38091025D95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6A24A-751E-4E46-9A6F-A95E24244FC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8127D9B-19EF-FF4E-889C-6D52F965C6DE}"/>
              </a:ext>
            </a:extLst>
          </p:cNvPr>
          <p:cNvCxnSpPr>
            <a:cxnSpLocks/>
            <a:stCxn id="262" idx="0"/>
            <a:endCxn id="260" idx="2"/>
          </p:cNvCxnSpPr>
          <p:nvPr/>
        </p:nvCxnSpPr>
        <p:spPr>
          <a:xfrm flipV="1">
            <a:off x="10722933" y="3886244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BEE9017B-B24C-DD4F-940C-10700A31DEBF}"/>
              </a:ext>
            </a:extLst>
          </p:cNvPr>
          <p:cNvGrpSpPr/>
          <p:nvPr/>
        </p:nvGrpSpPr>
        <p:grpSpPr>
          <a:xfrm>
            <a:off x="9640059" y="5079027"/>
            <a:ext cx="2179067" cy="468000"/>
            <a:chOff x="4453054" y="3151014"/>
            <a:chExt cx="2179067" cy="468000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4B04B63D-58A2-7645-9AA1-4A1784B63C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F440941-B9CA-BA43-B093-6EFC8F8B96F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EF1FEF0-C1CA-C14E-B84F-8B2DBA39AFD4}"/>
              </a:ext>
            </a:extLst>
          </p:cNvPr>
          <p:cNvGrpSpPr/>
          <p:nvPr/>
        </p:nvGrpSpPr>
        <p:grpSpPr>
          <a:xfrm>
            <a:off x="9640058" y="5817235"/>
            <a:ext cx="2179067" cy="468000"/>
            <a:chOff x="2175218" y="1251857"/>
            <a:chExt cx="2179067" cy="468000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057F5A3-4A26-9242-8CAE-2AA276D7983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3CA7088-42DC-C245-9AFA-FFF90745E6F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78A1215-A46C-1A48-8A70-B417A62F2131}"/>
              </a:ext>
            </a:extLst>
          </p:cNvPr>
          <p:cNvCxnSpPr>
            <a:cxnSpLocks/>
            <a:stCxn id="269" idx="0"/>
            <a:endCxn id="266" idx="2"/>
          </p:cNvCxnSpPr>
          <p:nvPr/>
        </p:nvCxnSpPr>
        <p:spPr>
          <a:xfrm flipV="1">
            <a:off x="10729592" y="5547027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1FEA0CB1-E3AB-7F44-A612-56D909E5CF71}"/>
              </a:ext>
            </a:extLst>
          </p:cNvPr>
          <p:cNvCxnSpPr>
            <a:cxnSpLocks/>
            <a:stCxn id="262" idx="2"/>
            <a:endCxn id="267" idx="0"/>
          </p:cNvCxnSpPr>
          <p:nvPr/>
        </p:nvCxnSpPr>
        <p:spPr>
          <a:xfrm>
            <a:off x="10722933" y="4635208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31B7DB3-1CA2-F844-B82E-E8C495825E66}"/>
              </a:ext>
            </a:extLst>
          </p:cNvPr>
          <p:cNvSpPr/>
          <p:nvPr/>
        </p:nvSpPr>
        <p:spPr>
          <a:xfrm>
            <a:off x="10737297" y="469201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F09AA0E8-38B6-BB40-BDEF-FC956F0420F4}"/>
              </a:ext>
            </a:extLst>
          </p:cNvPr>
          <p:cNvCxnSpPr>
            <a:cxnSpLocks/>
            <a:stCxn id="251" idx="2"/>
            <a:endCxn id="260" idx="0"/>
          </p:cNvCxnSpPr>
          <p:nvPr/>
        </p:nvCxnSpPr>
        <p:spPr>
          <a:xfrm flipH="1">
            <a:off x="10722933" y="970918"/>
            <a:ext cx="6658" cy="24767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3A5BB4F1-3B58-8F48-8B62-550B82518575}"/>
              </a:ext>
            </a:extLst>
          </p:cNvPr>
          <p:cNvCxnSpPr>
            <a:cxnSpLocks/>
            <a:stCxn id="102" idx="1"/>
            <a:endCxn id="124" idx="2"/>
          </p:cNvCxnSpPr>
          <p:nvPr/>
        </p:nvCxnSpPr>
        <p:spPr>
          <a:xfrm rot="10800000">
            <a:off x="7280134" y="2934189"/>
            <a:ext cx="1011575" cy="77365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02" idx="3"/>
            <a:endCxn id="149" idx="2"/>
          </p:cNvCxnSpPr>
          <p:nvPr/>
        </p:nvCxnSpPr>
        <p:spPr>
          <a:xfrm flipV="1">
            <a:off x="9699809" y="2934186"/>
            <a:ext cx="1008206" cy="77366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84676" y="206183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305364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1010608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103210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723179" y="201399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721662"/>
            <a:ext cx="4981903" cy="1447210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4D08C5-20A2-954F-8B07-F7B8AA897004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7DB173-B1C8-924F-9858-4FCDF22C7B47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813ED5-051B-F845-A11D-03E652A4C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8CE01-BF74-5742-B73F-D5240235403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1FACC-F52E-744D-B6D8-8F22434AFCE2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5D094-A023-0146-B73B-44CB91D6590F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ABB2A-ABE4-DC42-8158-D34A665BBA2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3C0FB-5C03-6345-9474-6E9E3BAF6239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DE3D13-99CA-EA41-A3F8-3C9088ED89FE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E79FBB-B43E-7241-98C1-4128F30D65F5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D0C6C-3A3F-CA4C-8BB0-9AE873EACBA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8622C-2E32-AD43-9DAD-AA38984B728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CB9B9B-A8E1-3540-9681-3D967A7D365C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8C103C-C36B-D04A-AA5B-C4CE30CF372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F72376-0645-064D-BCFB-61A191FB25C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C625C1-892E-B54C-85C1-AB99AFF88A63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4F544-FC93-0C44-9672-14CB9014ADEA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2603F-EED2-C241-AC00-3D804A775D37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033813-47D8-374C-9CD8-DA27FD7DAD4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92EE39-D6BC-E34B-AE72-CC234854E72F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B80D2-CA5E-9043-89C6-6ED7BADE2BA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7DE4A8-F185-6948-862A-F7DDED72CF20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5C7CBF-E312-DC40-A005-8F56EDFAF9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7A24F9-654D-654B-A73C-2D79172D18D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71F23-1EEE-834B-B960-5777E24E55F1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AC4C1-0D5F-AA4F-86A0-53BD03709F3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50F44B-F87E-2645-A2EB-943215AE4CF8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1C2FB9-DFBE-D44A-8764-497BED8E241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A530F-953A-F243-AF06-BBCB1E4D9AB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A1C35C-BC11-FA4F-907F-51B44F51F70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276B7-3332-C24D-80AF-2B0EC4A88FF1}"/>
              </a:ext>
            </a:extLst>
          </p:cNvPr>
          <p:cNvSpPr/>
          <p:nvPr/>
        </p:nvSpPr>
        <p:spPr>
          <a:xfrm>
            <a:off x="5218321" y="366523"/>
            <a:ext cx="2614495" cy="52068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FC7945-B1B3-2D49-B4A3-583E7F05A14D}"/>
              </a:ext>
            </a:extLst>
          </p:cNvPr>
          <p:cNvGrpSpPr/>
          <p:nvPr/>
        </p:nvGrpSpPr>
        <p:grpSpPr>
          <a:xfrm>
            <a:off x="5436034" y="487067"/>
            <a:ext cx="2179067" cy="468000"/>
            <a:chOff x="2175218" y="1251857"/>
            <a:chExt cx="2179067" cy="46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601C0D-2D15-BE46-8E8C-D4B3FEBEBE5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2A826-626E-1547-B63D-317EA7DC1C8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C84F2-8456-D94E-8C1E-14CC5346E3E9}"/>
              </a:ext>
            </a:extLst>
          </p:cNvPr>
          <p:cNvSpPr/>
          <p:nvPr/>
        </p:nvSpPr>
        <p:spPr>
          <a:xfrm>
            <a:off x="5218321" y="120302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5585C-38ED-E24F-82BA-203B63CA2EB3}"/>
              </a:ext>
            </a:extLst>
          </p:cNvPr>
          <p:cNvSpPr txBox="1"/>
          <p:nvPr/>
        </p:nvSpPr>
        <p:spPr>
          <a:xfrm>
            <a:off x="5291366" y="524669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202016-1022-B247-95C4-EF81E0276BFB}"/>
              </a:ext>
            </a:extLst>
          </p:cNvPr>
          <p:cNvGrpSpPr/>
          <p:nvPr/>
        </p:nvGrpSpPr>
        <p:grpSpPr>
          <a:xfrm>
            <a:off x="5442693" y="1535723"/>
            <a:ext cx="2179067" cy="468000"/>
            <a:chOff x="4453054" y="3151014"/>
            <a:chExt cx="2179067" cy="468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F5AF4D3-3441-4540-89DE-5D0198B0B5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DAEA9B-CC57-9B44-8C81-D907721E832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449F8D-F829-924E-9570-E7BD1D460373}"/>
              </a:ext>
            </a:extLst>
          </p:cNvPr>
          <p:cNvGrpSpPr/>
          <p:nvPr/>
        </p:nvGrpSpPr>
        <p:grpSpPr>
          <a:xfrm>
            <a:off x="5442693" y="2568769"/>
            <a:ext cx="2179067" cy="468000"/>
            <a:chOff x="2175218" y="1251857"/>
            <a:chExt cx="2179067" cy="468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CBD591-2514-EE4A-A9DB-458D64F88D4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45729E-F915-DF4C-B1AD-1B773E06290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6CE092-78F3-CC40-B7C3-AC33CFCF8153}"/>
              </a:ext>
            </a:extLst>
          </p:cNvPr>
          <p:cNvGrpSpPr/>
          <p:nvPr/>
        </p:nvGrpSpPr>
        <p:grpSpPr>
          <a:xfrm>
            <a:off x="5436034" y="3601815"/>
            <a:ext cx="2179067" cy="468000"/>
            <a:chOff x="4453054" y="3151014"/>
            <a:chExt cx="2179067" cy="468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48AE2BE-1442-9C41-A865-3B004CCA6B4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01AE41-17F8-0C49-B0FF-AAAE2C173F5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2F011A-757D-5847-8E33-BD7905A0B474}"/>
              </a:ext>
            </a:extLst>
          </p:cNvPr>
          <p:cNvGrpSpPr/>
          <p:nvPr/>
        </p:nvGrpSpPr>
        <p:grpSpPr>
          <a:xfrm>
            <a:off x="5429376" y="4637323"/>
            <a:ext cx="2179067" cy="468000"/>
            <a:chOff x="2175218" y="1251857"/>
            <a:chExt cx="2179067" cy="46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2525F6-BBC3-A74B-8A95-9129B346EDC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7D8211-2C81-9A46-ABB1-963A2570351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B3329-DF02-D54F-B5A1-A2F1226272D5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6525568" y="955067"/>
            <a:ext cx="6659" cy="58065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C9075D-4000-DE45-B94E-9D5C36BAAD5A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6525567" y="3036769"/>
            <a:ext cx="6660" cy="5837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0F5C563-D33C-994F-82B9-FECA4C38B76B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6518910" y="4059059"/>
            <a:ext cx="6657" cy="5782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046402-9715-BD49-BB49-9C15613914D1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H="1" flipV="1">
            <a:off x="6532226" y="1992967"/>
            <a:ext cx="1" cy="575802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E65AFC-3013-9C4E-984A-C67A43B1C227}"/>
              </a:ext>
            </a:extLst>
          </p:cNvPr>
          <p:cNvSpPr/>
          <p:nvPr/>
        </p:nvSpPr>
        <p:spPr>
          <a:xfrm>
            <a:off x="5776244" y="108887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AEA59E-957C-7246-A2FD-5C61B7FF74A4}"/>
              </a:ext>
            </a:extLst>
          </p:cNvPr>
          <p:cNvSpPr/>
          <p:nvPr/>
        </p:nvSpPr>
        <p:spPr>
          <a:xfrm>
            <a:off x="5853588" y="309994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7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8C86BE-CDE3-4047-84BA-43672BF1957F}"/>
              </a:ext>
            </a:extLst>
          </p:cNvPr>
          <p:cNvGrpSpPr/>
          <p:nvPr/>
        </p:nvGrpSpPr>
        <p:grpSpPr>
          <a:xfrm>
            <a:off x="716387" y="605801"/>
            <a:ext cx="2669759" cy="2570305"/>
            <a:chOff x="716387" y="605801"/>
            <a:chExt cx="2669759" cy="257030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91C235-4F74-FF4E-B208-CBD64908DDEC}"/>
                </a:ext>
              </a:extLst>
            </p:cNvPr>
            <p:cNvSpPr/>
            <p:nvPr/>
          </p:nvSpPr>
          <p:spPr>
            <a:xfrm>
              <a:off x="716387" y="605801"/>
              <a:ext cx="2669759" cy="2570305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EF7569-022A-2D4F-B929-BEEA8FD1570F}"/>
                </a:ext>
              </a:extLst>
            </p:cNvPr>
            <p:cNvSpPr txBox="1"/>
            <p:nvPr/>
          </p:nvSpPr>
          <p:spPr>
            <a:xfrm>
              <a:off x="1430240" y="688873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인프라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92860A-F287-D443-842F-8D5A53E9838E}"/>
                </a:ext>
              </a:extLst>
            </p:cNvPr>
            <p:cNvSpPr/>
            <p:nvPr/>
          </p:nvSpPr>
          <p:spPr>
            <a:xfrm>
              <a:off x="1180681" y="1048943"/>
              <a:ext cx="1741170" cy="1684019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36683E-A833-4E4A-BD39-979A12954ABC}"/>
                </a:ext>
              </a:extLst>
            </p:cNvPr>
            <p:cNvSpPr txBox="1"/>
            <p:nvPr/>
          </p:nvSpPr>
          <p:spPr>
            <a:xfrm>
              <a:off x="1430240" y="1752452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도메인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81E700-4F80-844E-B70B-69EAFB913D9D}"/>
              </a:ext>
            </a:extLst>
          </p:cNvPr>
          <p:cNvSpPr/>
          <p:nvPr/>
        </p:nvSpPr>
        <p:spPr>
          <a:xfrm>
            <a:off x="4384785" y="34728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78C445-D099-2A4E-90B3-C05B6830F856}"/>
              </a:ext>
            </a:extLst>
          </p:cNvPr>
          <p:cNvGrpSpPr/>
          <p:nvPr/>
        </p:nvGrpSpPr>
        <p:grpSpPr>
          <a:xfrm>
            <a:off x="4602498" y="467830"/>
            <a:ext cx="2179067" cy="468000"/>
            <a:chOff x="2175218" y="1251857"/>
            <a:chExt cx="2179067" cy="46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B344A3-CD6A-724B-8C16-00C5EF3ED29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05F9B-F782-B644-A9A2-FF78DA7B041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8417E-975F-D741-BBAA-13B111C1179E}"/>
              </a:ext>
            </a:extLst>
          </p:cNvPr>
          <p:cNvSpPr txBox="1"/>
          <p:nvPr/>
        </p:nvSpPr>
        <p:spPr>
          <a:xfrm>
            <a:off x="4453299" y="124435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BD7E54-C467-C141-9CC2-DBDCC3EA6783}"/>
              </a:ext>
            </a:extLst>
          </p:cNvPr>
          <p:cNvSpPr/>
          <p:nvPr/>
        </p:nvSpPr>
        <p:spPr>
          <a:xfrm>
            <a:off x="4384785" y="10106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13270D-7295-664F-BF5E-8C69B2BB3C91}"/>
              </a:ext>
            </a:extLst>
          </p:cNvPr>
          <p:cNvSpPr/>
          <p:nvPr/>
        </p:nvSpPr>
        <p:spPr>
          <a:xfrm>
            <a:off x="4384784" y="2324470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414575-2DF3-7147-BF82-5A00C8F5EFA1}"/>
              </a:ext>
            </a:extLst>
          </p:cNvPr>
          <p:cNvSpPr txBox="1"/>
          <p:nvPr/>
        </p:nvSpPr>
        <p:spPr>
          <a:xfrm>
            <a:off x="4464488" y="468032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842966-C0A2-B240-AFAC-2EE6AA80B74E}"/>
              </a:ext>
            </a:extLst>
          </p:cNvPr>
          <p:cNvSpPr/>
          <p:nvPr/>
        </p:nvSpPr>
        <p:spPr>
          <a:xfrm>
            <a:off x="4384784" y="207825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AD3EA5A-33EF-4F4C-A254-025A54B974ED}"/>
              </a:ext>
            </a:extLst>
          </p:cNvPr>
          <p:cNvGrpSpPr/>
          <p:nvPr/>
        </p:nvGrpSpPr>
        <p:grpSpPr>
          <a:xfrm>
            <a:off x="4591305" y="2504387"/>
            <a:ext cx="2179067" cy="468000"/>
            <a:chOff x="4453054" y="3151014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77FFB9-C6EA-CE42-AF21-9BD08ABE07E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7BC20E-A42E-5A42-A599-8E142DAB990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BE11-D7B2-F24C-AD8A-BE5A69CD9525}"/>
              </a:ext>
            </a:extLst>
          </p:cNvPr>
          <p:cNvGrpSpPr/>
          <p:nvPr/>
        </p:nvGrpSpPr>
        <p:grpSpPr>
          <a:xfrm>
            <a:off x="4591304" y="3242595"/>
            <a:ext cx="2179067" cy="468000"/>
            <a:chOff x="2175218" y="1251857"/>
            <a:chExt cx="2179067" cy="468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AAEFCD0-33FC-F647-ADCB-D018BC6E8D0F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1F961D-308C-0F4E-9FE6-5F25347ACE6A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566DB4-68E3-1D4B-8D55-CAF779006DF8}"/>
              </a:ext>
            </a:extLst>
          </p:cNvPr>
          <p:cNvSpPr/>
          <p:nvPr/>
        </p:nvSpPr>
        <p:spPr>
          <a:xfrm>
            <a:off x="4384784" y="5613643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C0A97-C2E0-944F-8228-762647A20EBB}"/>
              </a:ext>
            </a:extLst>
          </p:cNvPr>
          <p:cNvSpPr txBox="1"/>
          <p:nvPr/>
        </p:nvSpPr>
        <p:spPr>
          <a:xfrm>
            <a:off x="4453297" y="630873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30EBB6-AA08-B74C-A6EA-C5C67CC0C047}"/>
              </a:ext>
            </a:extLst>
          </p:cNvPr>
          <p:cNvSpPr/>
          <p:nvPr/>
        </p:nvSpPr>
        <p:spPr>
          <a:xfrm>
            <a:off x="4384784" y="5361451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043B69-6110-1C4F-ACD4-0962055C9950}"/>
              </a:ext>
            </a:extLst>
          </p:cNvPr>
          <p:cNvGrpSpPr/>
          <p:nvPr/>
        </p:nvGrpSpPr>
        <p:grpSpPr>
          <a:xfrm>
            <a:off x="4602498" y="4047594"/>
            <a:ext cx="2179067" cy="468000"/>
            <a:chOff x="4453054" y="3151014"/>
            <a:chExt cx="2179067" cy="468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75214A7-71B0-AD41-801D-B968FD4573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AC49A1-DB10-1E4E-87E8-45A8BDDC905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A24AE13-5280-6040-BE92-619AB3219B5F}"/>
              </a:ext>
            </a:extLst>
          </p:cNvPr>
          <p:cNvGrpSpPr/>
          <p:nvPr/>
        </p:nvGrpSpPr>
        <p:grpSpPr>
          <a:xfrm>
            <a:off x="4591304" y="5797811"/>
            <a:ext cx="2179067" cy="468000"/>
            <a:chOff x="2175218" y="1251857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B1F2-DE84-E346-B0DC-AE9E4C9F3C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40A173-D321-4B4C-A003-ADEF15EB6F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59BDDCF-036A-E949-A489-A2F1F3A2DA51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flipH="1">
            <a:off x="5680838" y="93583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FFDA9-1E7B-2D42-BC87-51EDE216DBA7}"/>
              </a:ext>
            </a:extLst>
          </p:cNvPr>
          <p:cNvSpPr/>
          <p:nvPr/>
        </p:nvSpPr>
        <p:spPr>
          <a:xfrm>
            <a:off x="5008858" y="160773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F51CA1-C9C3-D54F-A905-07C75FEE1C6A}"/>
              </a:ext>
            </a:extLst>
          </p:cNvPr>
          <p:cNvSpPr/>
          <p:nvPr/>
        </p:nvSpPr>
        <p:spPr>
          <a:xfrm>
            <a:off x="5705890" y="371951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7042D14-5CDD-E24E-B615-28E6472FB646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5680838" y="3710595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3F93749-F1CD-1141-9C99-39020CA16BE7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5680838" y="296163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6F0EFB9-FCC9-6540-8163-5D17587CDF56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flipV="1">
            <a:off x="5680838" y="4504838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6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</TotalTime>
  <Words>663</Words>
  <Application>Microsoft Macintosh PowerPoint</Application>
  <PresentationFormat>와이드스크린</PresentationFormat>
  <Paragraphs>324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80</cp:revision>
  <dcterms:created xsi:type="dcterms:W3CDTF">2020-12-16T11:48:58Z</dcterms:created>
  <dcterms:modified xsi:type="dcterms:W3CDTF">2020-12-20T05:29:52Z</dcterms:modified>
</cp:coreProperties>
</file>