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6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타원 84">
            <a:extLst>
              <a:ext uri="{FF2B5EF4-FFF2-40B4-BE49-F238E27FC236}">
                <a16:creationId xmlns:a16="http://schemas.microsoft.com/office/drawing/2014/main" id="{8C91C235-4F74-FF4E-B208-CBD64908DDEC}"/>
              </a:ext>
            </a:extLst>
          </p:cNvPr>
          <p:cNvSpPr/>
          <p:nvPr/>
        </p:nvSpPr>
        <p:spPr>
          <a:xfrm>
            <a:off x="1250731" y="767254"/>
            <a:ext cx="2669759" cy="2570305"/>
          </a:xfrm>
          <a:prstGeom prst="ellips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EF7569-022A-2D4F-B929-BEEA8FD1570F}"/>
              </a:ext>
            </a:extLst>
          </p:cNvPr>
          <p:cNvSpPr txBox="1"/>
          <p:nvPr/>
        </p:nvSpPr>
        <p:spPr>
          <a:xfrm>
            <a:off x="1964584" y="850326"/>
            <a:ext cx="1242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인프라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792860A-F287-D443-842F-8D5A53E9838E}"/>
              </a:ext>
            </a:extLst>
          </p:cNvPr>
          <p:cNvSpPr/>
          <p:nvPr/>
        </p:nvSpPr>
        <p:spPr>
          <a:xfrm>
            <a:off x="1715025" y="1210396"/>
            <a:ext cx="1741170" cy="1684019"/>
          </a:xfrm>
          <a:prstGeom prst="ellips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36683E-A833-4E4A-BD39-979A12954ABC}"/>
              </a:ext>
            </a:extLst>
          </p:cNvPr>
          <p:cNvSpPr txBox="1"/>
          <p:nvPr/>
        </p:nvSpPr>
        <p:spPr>
          <a:xfrm>
            <a:off x="1964584" y="1913905"/>
            <a:ext cx="1242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도메인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404</Words>
  <Application>Microsoft Macintosh PowerPoint</Application>
  <PresentationFormat>와이드스크린</PresentationFormat>
  <Paragraphs>223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71</cp:revision>
  <dcterms:created xsi:type="dcterms:W3CDTF">2020-12-16T11:48:58Z</dcterms:created>
  <dcterms:modified xsi:type="dcterms:W3CDTF">2020-12-19T13:08:24Z</dcterms:modified>
</cp:coreProperties>
</file>