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59" r:id="rId2"/>
    <p:sldId id="291" r:id="rId3"/>
    <p:sldId id="289" r:id="rId4"/>
    <p:sldId id="290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43"/>
  </p:normalViewPr>
  <p:slideViewPr>
    <p:cSldViewPr snapToGrid="0" snapToObjects="1">
      <p:cViewPr varScale="1">
        <p:scale>
          <a:sx n="149" d="100"/>
          <a:sy n="149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995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2D5517-F8A3-3948-89D8-28FE49EB323F}"/>
              </a:ext>
            </a:extLst>
          </p:cNvPr>
          <p:cNvGrpSpPr/>
          <p:nvPr/>
        </p:nvGrpSpPr>
        <p:grpSpPr>
          <a:xfrm>
            <a:off x="859647" y="623840"/>
            <a:ext cx="274434" cy="276999"/>
            <a:chOff x="1319070" y="4899097"/>
            <a:chExt cx="410236" cy="37658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2EB2F89-D621-7043-BE63-F89B356A0B83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E40EF52-96F7-014D-B142-E54373C2BCAF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D1F4145-9809-754C-902C-91A7BB730A21}"/>
              </a:ext>
            </a:extLst>
          </p:cNvPr>
          <p:cNvGrpSpPr/>
          <p:nvPr/>
        </p:nvGrpSpPr>
        <p:grpSpPr>
          <a:xfrm>
            <a:off x="1294058" y="630704"/>
            <a:ext cx="274434" cy="276999"/>
            <a:chOff x="1319070" y="4899097"/>
            <a:chExt cx="410236" cy="376581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F5CC00A-C2D0-EC4B-8459-F9557CF5281B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AADC1C7-A38D-8643-A0A1-DA0904AF8CBF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ECC7000-FDEB-0A48-8742-EBBD80C40072}"/>
              </a:ext>
            </a:extLst>
          </p:cNvPr>
          <p:cNvGrpSpPr/>
          <p:nvPr/>
        </p:nvGrpSpPr>
        <p:grpSpPr>
          <a:xfrm>
            <a:off x="1728469" y="637568"/>
            <a:ext cx="274434" cy="276999"/>
            <a:chOff x="1319070" y="4899097"/>
            <a:chExt cx="410236" cy="376581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7CEE893-2E77-A149-8E87-F11085D2D553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59C5CFF-72D1-3B46-80EA-7066155D434E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10C56BD6-6FB1-6C43-A181-A07ECB0BD912}"/>
              </a:ext>
            </a:extLst>
          </p:cNvPr>
          <p:cNvGrpSpPr/>
          <p:nvPr/>
        </p:nvGrpSpPr>
        <p:grpSpPr>
          <a:xfrm>
            <a:off x="2162880" y="644432"/>
            <a:ext cx="274434" cy="276999"/>
            <a:chOff x="1319070" y="4899097"/>
            <a:chExt cx="410236" cy="376581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1B808C28-06B0-1343-9EEC-047E7B834190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E60EED1-1358-3644-B570-490196554FC5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536AC5F-2CED-3E48-AB23-6418D924ADBF}"/>
              </a:ext>
            </a:extLst>
          </p:cNvPr>
          <p:cNvGrpSpPr/>
          <p:nvPr/>
        </p:nvGrpSpPr>
        <p:grpSpPr>
          <a:xfrm>
            <a:off x="2597291" y="651296"/>
            <a:ext cx="274434" cy="276999"/>
            <a:chOff x="1319070" y="4899097"/>
            <a:chExt cx="410236" cy="376581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0A4538A-4D6A-2446-90DB-E7380EF1B812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0D5988A-AF37-8047-9F88-9B19CEC8566A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2613774-5A8C-0B4A-8308-2DE05A66E942}"/>
              </a:ext>
            </a:extLst>
          </p:cNvPr>
          <p:cNvGrpSpPr/>
          <p:nvPr/>
        </p:nvGrpSpPr>
        <p:grpSpPr>
          <a:xfrm>
            <a:off x="3031702" y="658160"/>
            <a:ext cx="274434" cy="276999"/>
            <a:chOff x="1319070" y="4899097"/>
            <a:chExt cx="410236" cy="376581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133A4C-D589-E041-BD09-4E364661F757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7A267E9-C77D-D04D-B49A-82679733FFB3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0EAAF71A-3447-D44B-BD0E-D5AEA0F7926F}"/>
              </a:ext>
            </a:extLst>
          </p:cNvPr>
          <p:cNvGrpSpPr/>
          <p:nvPr/>
        </p:nvGrpSpPr>
        <p:grpSpPr>
          <a:xfrm>
            <a:off x="3466113" y="665024"/>
            <a:ext cx="274434" cy="276999"/>
            <a:chOff x="1319070" y="4899097"/>
            <a:chExt cx="410236" cy="376581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327ACF9-3C49-C840-AF08-B5800B49B2A2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7A0CB42-B0AB-ED4E-B2F9-6ED30BCFFDE8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E83B2DA-DB9C-EA45-9E06-1247F7C2CBED}"/>
              </a:ext>
            </a:extLst>
          </p:cNvPr>
          <p:cNvGrpSpPr/>
          <p:nvPr/>
        </p:nvGrpSpPr>
        <p:grpSpPr>
          <a:xfrm>
            <a:off x="3900524" y="671888"/>
            <a:ext cx="274434" cy="276999"/>
            <a:chOff x="1319070" y="4899097"/>
            <a:chExt cx="410236" cy="376581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7F86464-4D47-914A-A355-97833AB4740C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E326516-3CC1-9B45-BAAB-9E051D829230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51C3160E-1B98-7347-9F2E-57959B1E70EF}"/>
              </a:ext>
            </a:extLst>
          </p:cNvPr>
          <p:cNvGrpSpPr/>
          <p:nvPr/>
        </p:nvGrpSpPr>
        <p:grpSpPr>
          <a:xfrm>
            <a:off x="4334935" y="678752"/>
            <a:ext cx="274434" cy="276999"/>
            <a:chOff x="1319070" y="4899097"/>
            <a:chExt cx="410236" cy="376581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EE1C99D-E947-1543-A3F4-61D8B4308FCD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C45BD794-F545-5147-A6EC-B264D67A58BA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490EE24-6217-6A4D-BB21-2F8AE2A285A9}"/>
              </a:ext>
            </a:extLst>
          </p:cNvPr>
          <p:cNvGrpSpPr/>
          <p:nvPr/>
        </p:nvGrpSpPr>
        <p:grpSpPr>
          <a:xfrm>
            <a:off x="4726616" y="685616"/>
            <a:ext cx="364202" cy="276999"/>
            <a:chOff x="1255195" y="4899097"/>
            <a:chExt cx="544425" cy="376581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274857CE-298C-0549-94DD-181C69F656F2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C07AB3C-F67A-A642-BEF0-C961BCAD419D}"/>
                </a:ext>
              </a:extLst>
            </p:cNvPr>
            <p:cNvSpPr/>
            <p:nvPr/>
          </p:nvSpPr>
          <p:spPr>
            <a:xfrm>
              <a:off x="1255195" y="4899097"/>
              <a:ext cx="544425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064CF9-6CE9-4946-98BB-7963B0D78978}"/>
              </a:ext>
            </a:extLst>
          </p:cNvPr>
          <p:cNvSpPr/>
          <p:nvPr/>
        </p:nvSpPr>
        <p:spPr>
          <a:xfrm>
            <a:off x="2586024" y="682377"/>
            <a:ext cx="2114666" cy="335214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D1F57F-FC66-F945-BA51-9AE37DDB72EC}"/>
              </a:ext>
            </a:extLst>
          </p:cNvPr>
          <p:cNvGrpSpPr/>
          <p:nvPr/>
        </p:nvGrpSpPr>
        <p:grpSpPr>
          <a:xfrm>
            <a:off x="5834084" y="2100122"/>
            <a:ext cx="2464620" cy="376225"/>
            <a:chOff x="1655824" y="1350975"/>
            <a:chExt cx="2464620" cy="37622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CDF356-66DC-8E46-97BA-C1E2D55B6AFE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5ABE5F-3AF4-4E46-8A62-6058883446A3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2E5EE5-9068-2F4F-BEC1-C3E3FC40A80D}"/>
              </a:ext>
            </a:extLst>
          </p:cNvPr>
          <p:cNvGrpSpPr/>
          <p:nvPr/>
        </p:nvGrpSpPr>
        <p:grpSpPr>
          <a:xfrm>
            <a:off x="3103492" y="1188238"/>
            <a:ext cx="1194621" cy="376225"/>
            <a:chOff x="5556135" y="897681"/>
            <a:chExt cx="1194621" cy="37622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0B47CD-A36B-C940-9C39-6471E98FAE2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B26369-42BF-9F45-B50A-9D6216314EB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30E951-BE6C-2E4F-89F2-10810E524BD0}"/>
              </a:ext>
            </a:extLst>
          </p:cNvPr>
          <p:cNvGrpSpPr/>
          <p:nvPr/>
        </p:nvGrpSpPr>
        <p:grpSpPr>
          <a:xfrm>
            <a:off x="3097847" y="1775574"/>
            <a:ext cx="1194621" cy="376225"/>
            <a:chOff x="5556135" y="897681"/>
            <a:chExt cx="1194621" cy="37622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7858BC-5DE9-9344-8985-F2238D3408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9C6724-C444-4044-B46D-ED3F4C6E5B7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A020F42-879E-7140-B2B8-4FE31E5076A9}"/>
              </a:ext>
            </a:extLst>
          </p:cNvPr>
          <p:cNvGrpSpPr/>
          <p:nvPr/>
        </p:nvGrpSpPr>
        <p:grpSpPr>
          <a:xfrm>
            <a:off x="3092202" y="2362910"/>
            <a:ext cx="1194621" cy="376225"/>
            <a:chOff x="5556135" y="897681"/>
            <a:chExt cx="1194621" cy="3762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B1E8A9-FA3F-BE45-96A6-D7D17139DE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F4EDA9-7F18-C84A-A860-D95A92AC23F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398349-1627-BC41-B07F-44509BB07726}"/>
              </a:ext>
            </a:extLst>
          </p:cNvPr>
          <p:cNvGrpSpPr/>
          <p:nvPr/>
        </p:nvGrpSpPr>
        <p:grpSpPr>
          <a:xfrm>
            <a:off x="3086557" y="3282399"/>
            <a:ext cx="1194621" cy="376225"/>
            <a:chOff x="5556135" y="897681"/>
            <a:chExt cx="1194621" cy="37622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C1CE91D-E341-F549-AD16-2A7F42DFC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D281F2-426B-EF4B-B777-994209580A4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A32939-093A-8448-97EA-460DDE1D342A}"/>
              </a:ext>
            </a:extLst>
          </p:cNvPr>
          <p:cNvSpPr txBox="1"/>
          <p:nvPr/>
        </p:nvSpPr>
        <p:spPr>
          <a:xfrm>
            <a:off x="2992424" y="766031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26D6FE6-29B1-444A-9B80-1786F6376A92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4298113" y="1376351"/>
            <a:ext cx="1558549" cy="9074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129AAC2-9203-404E-AF02-16ACB39B7773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4292468" y="1963687"/>
            <a:ext cx="1541616" cy="3245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9DBDF9-71DD-3E46-8D34-2C4B24D218D4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 flipV="1">
            <a:off x="4286823" y="2283778"/>
            <a:ext cx="1569839" cy="2672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7A87D58-B2FB-6444-91B7-7A45D26E2859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 flipV="1">
            <a:off x="4281178" y="2283778"/>
            <a:ext cx="1575484" cy="11867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41E618-9D11-634A-BA85-F5D6ABB2A5AD}"/>
              </a:ext>
            </a:extLst>
          </p:cNvPr>
          <p:cNvSpPr txBox="1"/>
          <p:nvPr/>
        </p:nvSpPr>
        <p:spPr>
          <a:xfrm>
            <a:off x="3086557" y="276447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799611-2182-8741-AFA5-6437ADDD51A8}"/>
              </a:ext>
            </a:extLst>
          </p:cNvPr>
          <p:cNvSpPr txBox="1"/>
          <p:nvPr/>
        </p:nvSpPr>
        <p:spPr>
          <a:xfrm>
            <a:off x="3086737" y="2916709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20DB24-19E5-D24C-8FD4-4997D666EF41}"/>
              </a:ext>
            </a:extLst>
          </p:cNvPr>
          <p:cNvSpPr txBox="1"/>
          <p:nvPr/>
        </p:nvSpPr>
        <p:spPr>
          <a:xfrm rot="1861225">
            <a:off x="4636899" y="1633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A386BF-263E-9A4C-81D2-D71B83FC8185}"/>
              </a:ext>
            </a:extLst>
          </p:cNvPr>
          <p:cNvSpPr txBox="1"/>
          <p:nvPr/>
        </p:nvSpPr>
        <p:spPr>
          <a:xfrm rot="805385">
            <a:off x="4553976" y="1882424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E58CCF-E36A-A94E-8215-725AEE1934BA}"/>
              </a:ext>
            </a:extLst>
          </p:cNvPr>
          <p:cNvSpPr txBox="1"/>
          <p:nvPr/>
        </p:nvSpPr>
        <p:spPr>
          <a:xfrm rot="21059744">
            <a:off x="4552870" y="238251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DE2843-2058-484C-A8C9-42E1B3467EFD}"/>
              </a:ext>
            </a:extLst>
          </p:cNvPr>
          <p:cNvSpPr txBox="1"/>
          <p:nvPr/>
        </p:nvSpPr>
        <p:spPr>
          <a:xfrm rot="19461514">
            <a:off x="4728732" y="2717732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5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175656" y="601049"/>
            <a:ext cx="2906487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20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203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2145305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59" y="2454871"/>
            <a:ext cx="202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84862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848623" y="2143719"/>
            <a:ext cx="2823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5033077" y="778363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981228" y="111195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5033077" y="1949369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981228" y="2282956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 flipV="1">
            <a:off x="3924098" y="2421456"/>
            <a:ext cx="1057130" cy="171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924098" y="1250450"/>
            <a:ext cx="1057130" cy="7051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360714" y="3684449"/>
            <a:ext cx="178525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691707" y="4534594"/>
            <a:ext cx="1194621" cy="376225"/>
            <a:chOff x="5556135" y="897681"/>
            <a:chExt cx="1194621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691707" y="5123737"/>
            <a:ext cx="1194621" cy="376225"/>
            <a:chOff x="5556135" y="897681"/>
            <a:chExt cx="1194621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436915" y="376810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289018" y="4910819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691707" y="4722708"/>
            <a:ext cx="12700" cy="589143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886328" y="5311850"/>
            <a:ext cx="69909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79" y="3633425"/>
            <a:ext cx="21690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6106668" y="4198065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19434" y="3758877"/>
            <a:ext cx="216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216463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6096000" y="5373920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6090355" y="5843753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6096000" y="6307347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0" y="4945234"/>
            <a:ext cx="203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920337" y="4385270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507695"/>
            <a:ext cx="1175663" cy="3313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630122"/>
            <a:ext cx="1170018" cy="6725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8331190" y="3911052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8279341" y="4244639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8383039" y="5517870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8331190" y="585145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9" idx="1"/>
          </p:cNvCxnSpPr>
          <p:nvPr/>
        </p:nvCxnSpPr>
        <p:spPr>
          <a:xfrm flipV="1">
            <a:off x="7301289" y="4383139"/>
            <a:ext cx="978052" cy="30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7290621" y="5562033"/>
            <a:ext cx="1040569" cy="2341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1" idx="1"/>
          </p:cNvCxnSpPr>
          <p:nvPr/>
        </p:nvCxnSpPr>
        <p:spPr>
          <a:xfrm flipV="1">
            <a:off x="7284976" y="5989957"/>
            <a:ext cx="1046214" cy="419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7290621" y="6170364"/>
            <a:ext cx="1040569" cy="3250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E1E168-2A67-5D40-AC7C-598CDA393A53}"/>
              </a:ext>
            </a:extLst>
          </p:cNvPr>
          <p:cNvGrpSpPr/>
          <p:nvPr/>
        </p:nvGrpSpPr>
        <p:grpSpPr>
          <a:xfrm>
            <a:off x="1397462" y="650406"/>
            <a:ext cx="757737" cy="461665"/>
            <a:chOff x="1397462" y="650406"/>
            <a:chExt cx="757737" cy="461665"/>
          </a:xfrm>
        </p:grpSpPr>
        <p:sp>
          <p:nvSpPr>
            <p:cNvPr id="66" name="원통[C] 65">
              <a:extLst>
                <a:ext uri="{FF2B5EF4-FFF2-40B4-BE49-F238E27FC236}">
                  <a16:creationId xmlns:a16="http://schemas.microsoft.com/office/drawing/2014/main" id="{7AB10851-A0F0-B348-99BB-7A863ACC243F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A1CD48-40EA-384A-8C2B-B077A962FE1B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92A6929-0AC0-8648-ADD4-1661B63CC9B8}"/>
              </a:ext>
            </a:extLst>
          </p:cNvPr>
          <p:cNvGrpSpPr/>
          <p:nvPr/>
        </p:nvGrpSpPr>
        <p:grpSpPr>
          <a:xfrm>
            <a:off x="2226551" y="649173"/>
            <a:ext cx="880071" cy="461665"/>
            <a:chOff x="1338427" y="650406"/>
            <a:chExt cx="880071" cy="461665"/>
          </a:xfrm>
        </p:grpSpPr>
        <p:sp>
          <p:nvSpPr>
            <p:cNvPr id="73" name="원통[C] 72">
              <a:extLst>
                <a:ext uri="{FF2B5EF4-FFF2-40B4-BE49-F238E27FC236}">
                  <a16:creationId xmlns:a16="http://schemas.microsoft.com/office/drawing/2014/main" id="{346ADCBE-DF48-4847-8470-120089076ECC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6DEF55-6342-3A4F-8FD5-6C941A4A7553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E023E84-B483-4F44-9030-CEF9F536865B}"/>
              </a:ext>
            </a:extLst>
          </p:cNvPr>
          <p:cNvGrpSpPr/>
          <p:nvPr/>
        </p:nvGrpSpPr>
        <p:grpSpPr>
          <a:xfrm>
            <a:off x="3111876" y="651944"/>
            <a:ext cx="757737" cy="461665"/>
            <a:chOff x="1397462" y="650406"/>
            <a:chExt cx="757737" cy="461665"/>
          </a:xfrm>
        </p:grpSpPr>
        <p:sp>
          <p:nvSpPr>
            <p:cNvPr id="77" name="원통[C] 76">
              <a:extLst>
                <a:ext uri="{FF2B5EF4-FFF2-40B4-BE49-F238E27FC236}">
                  <a16:creationId xmlns:a16="http://schemas.microsoft.com/office/drawing/2014/main" id="{8A171B45-899A-5347-8078-BBCD82C350F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E79724-6B15-6B4F-AA1B-6A63AC6DC9DC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E886DE-2644-9648-9845-89A8DC7FE3BE}"/>
              </a:ext>
            </a:extLst>
          </p:cNvPr>
          <p:cNvGrpSpPr/>
          <p:nvPr/>
        </p:nvGrpSpPr>
        <p:grpSpPr>
          <a:xfrm>
            <a:off x="3999667" y="649173"/>
            <a:ext cx="1055787" cy="486674"/>
            <a:chOff x="3999667" y="649173"/>
            <a:chExt cx="1055787" cy="48667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B6CB06-8A1C-4B4F-98B2-81C09778ECF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11F778-A9D9-3243-B868-3E168B850167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78D39D9-E8F9-574A-BC52-5D460FCF1BFB}"/>
              </a:ext>
            </a:extLst>
          </p:cNvPr>
          <p:cNvGrpSpPr/>
          <p:nvPr/>
        </p:nvGrpSpPr>
        <p:grpSpPr>
          <a:xfrm>
            <a:off x="5186187" y="649173"/>
            <a:ext cx="1055787" cy="486674"/>
            <a:chOff x="3999667" y="649173"/>
            <a:chExt cx="1055787" cy="4866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68114B-372B-6E46-9D65-9F007884E900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08F50F-FCFE-4F46-82CB-B386EA1FCF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A886602-D539-C84D-A2AC-99E64FC6774C}"/>
              </a:ext>
            </a:extLst>
          </p:cNvPr>
          <p:cNvGrpSpPr/>
          <p:nvPr/>
        </p:nvGrpSpPr>
        <p:grpSpPr>
          <a:xfrm>
            <a:off x="6309633" y="649173"/>
            <a:ext cx="1055787" cy="486674"/>
            <a:chOff x="3999667" y="649173"/>
            <a:chExt cx="1055787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4EC833F-7024-DA44-9C00-12F1797A73F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D34EDB6-1D4C-E849-BB0D-40F70C2B6AA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FBBF2B-AD09-6344-A9E7-297A92631868}"/>
              </a:ext>
            </a:extLst>
          </p:cNvPr>
          <p:cNvGrpSpPr/>
          <p:nvPr/>
        </p:nvGrpSpPr>
        <p:grpSpPr>
          <a:xfrm>
            <a:off x="1246423" y="1736994"/>
            <a:ext cx="1055787" cy="486674"/>
            <a:chOff x="3999667" y="649173"/>
            <a:chExt cx="1055787" cy="48667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4AC02E-437C-5544-BF4A-D2FD89CC547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BB77B7C-29E4-7D43-A21D-88C3A350AB79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457CC-F248-3149-A2B7-4224AFE452BF}"/>
              </a:ext>
            </a:extLst>
          </p:cNvPr>
          <p:cNvGrpSpPr/>
          <p:nvPr/>
        </p:nvGrpSpPr>
        <p:grpSpPr>
          <a:xfrm>
            <a:off x="2369869" y="1736993"/>
            <a:ext cx="1055787" cy="486674"/>
            <a:chOff x="3999667" y="649173"/>
            <a:chExt cx="1055787" cy="48667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1DE1711-6EA3-584E-B86B-4AE8AE37C65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07BC966-C6C6-AA45-9E34-FCEA22AA09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4064711-E9B4-7B4B-B233-F556235E95A5}"/>
              </a:ext>
            </a:extLst>
          </p:cNvPr>
          <p:cNvGrpSpPr/>
          <p:nvPr/>
        </p:nvGrpSpPr>
        <p:grpSpPr>
          <a:xfrm>
            <a:off x="3498523" y="1729932"/>
            <a:ext cx="1055787" cy="486674"/>
            <a:chOff x="3999667" y="649173"/>
            <a:chExt cx="1055787" cy="486674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A49DC40-EA2E-B84B-80D5-0041BE54F7D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6551A4-C56A-6C48-96CD-CCE654657CAA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DFFC1C4-0044-B441-B563-C2E1DC5A9BF4}"/>
              </a:ext>
            </a:extLst>
          </p:cNvPr>
          <p:cNvGrpSpPr/>
          <p:nvPr/>
        </p:nvGrpSpPr>
        <p:grpSpPr>
          <a:xfrm>
            <a:off x="4621969" y="1736993"/>
            <a:ext cx="1055787" cy="486674"/>
            <a:chOff x="3999667" y="649173"/>
            <a:chExt cx="1055787" cy="48667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0BC623E-BA61-8440-A874-121E39F1FCA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FA5D6A-7446-5244-958B-F11B3AAC29E2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C11A21-86D9-9042-B7E9-12066DACD94D}"/>
              </a:ext>
            </a:extLst>
          </p:cNvPr>
          <p:cNvSpPr/>
          <p:nvPr/>
        </p:nvSpPr>
        <p:spPr>
          <a:xfrm>
            <a:off x="5849398" y="1672326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FF84F61-CF47-DF42-BB68-88FF78D375BB}"/>
              </a:ext>
            </a:extLst>
          </p:cNvPr>
          <p:cNvGrpSpPr/>
          <p:nvPr/>
        </p:nvGrpSpPr>
        <p:grpSpPr>
          <a:xfrm>
            <a:off x="5921269" y="1736993"/>
            <a:ext cx="641410" cy="486674"/>
            <a:chOff x="3999668" y="649173"/>
            <a:chExt cx="641410" cy="48667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6BB0693-370C-0042-BE4A-0558AC2D46FC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18ADBB-652C-0349-9448-D32C181870E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3E0DE07-652F-D94F-B288-4CBF4A333D28}"/>
              </a:ext>
            </a:extLst>
          </p:cNvPr>
          <p:cNvGrpSpPr/>
          <p:nvPr/>
        </p:nvGrpSpPr>
        <p:grpSpPr>
          <a:xfrm>
            <a:off x="6827993" y="1729932"/>
            <a:ext cx="641410" cy="486674"/>
            <a:chOff x="3999668" y="649173"/>
            <a:chExt cx="641410" cy="486674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33CF91C-0D67-AD44-BAE4-A101B5FAFD88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753A3-FC15-234B-8A54-1E659BF609FE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25FF80B-36C0-DD42-A7FD-55F16B7DBBAE}"/>
              </a:ext>
            </a:extLst>
          </p:cNvPr>
          <p:cNvSpPr txBox="1"/>
          <p:nvPr/>
        </p:nvSpPr>
        <p:spPr>
          <a:xfrm>
            <a:off x="5955099" y="2270987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D7487DE-6957-584A-803C-BC470870935A}"/>
              </a:ext>
            </a:extLst>
          </p:cNvPr>
          <p:cNvSpPr txBox="1"/>
          <p:nvPr/>
        </p:nvSpPr>
        <p:spPr>
          <a:xfrm>
            <a:off x="6562679" y="1874821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8793175-DC41-EF4F-BE7A-E38169ECB46D}"/>
              </a:ext>
            </a:extLst>
          </p:cNvPr>
          <p:cNvCxnSpPr>
            <a:cxnSpLocks/>
            <a:stCxn id="66" idx="3"/>
            <a:endCxn id="108" idx="0"/>
          </p:cNvCxnSpPr>
          <p:nvPr/>
        </p:nvCxnSpPr>
        <p:spPr>
          <a:xfrm>
            <a:off x="1774317" y="1112071"/>
            <a:ext cx="0" cy="6249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F4C77C6-D690-0A42-8B22-4918175B1A1F}"/>
              </a:ext>
            </a:extLst>
          </p:cNvPr>
          <p:cNvCxnSpPr>
            <a:cxnSpLocks/>
            <a:stCxn id="66" idx="3"/>
            <a:endCxn id="111" idx="0"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2A90976-B9F8-DC41-AC0B-C31829F8592A}"/>
              </a:ext>
            </a:extLst>
          </p:cNvPr>
          <p:cNvCxnSpPr>
            <a:cxnSpLocks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60E51B0-EAD6-984D-B650-134536F457D9}"/>
              </a:ext>
            </a:extLst>
          </p:cNvPr>
          <p:cNvCxnSpPr>
            <a:cxnSpLocks/>
            <a:stCxn id="66" idx="3"/>
            <a:endCxn id="118" idx="0"/>
          </p:cNvCxnSpPr>
          <p:nvPr/>
        </p:nvCxnSpPr>
        <p:spPr>
          <a:xfrm>
            <a:off x="1774317" y="1112071"/>
            <a:ext cx="2252100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D85E209-A6A2-1E45-B341-5C1A1BC146D5}"/>
              </a:ext>
            </a:extLst>
          </p:cNvPr>
          <p:cNvCxnSpPr>
            <a:cxnSpLocks/>
            <a:stCxn id="66" idx="3"/>
            <a:endCxn id="122" idx="0"/>
          </p:cNvCxnSpPr>
          <p:nvPr/>
        </p:nvCxnSpPr>
        <p:spPr>
          <a:xfrm>
            <a:off x="1774317" y="1112071"/>
            <a:ext cx="33755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3C47BC3-7AD2-3A44-8C16-B475583E002F}"/>
              </a:ext>
            </a:extLst>
          </p:cNvPr>
          <p:cNvCxnSpPr>
            <a:cxnSpLocks/>
            <a:stCxn id="66" idx="3"/>
            <a:endCxn id="132" idx="0"/>
          </p:cNvCxnSpPr>
          <p:nvPr/>
        </p:nvCxnSpPr>
        <p:spPr>
          <a:xfrm>
            <a:off x="1774317" y="1112071"/>
            <a:ext cx="4467657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D8AF56A-EE60-8543-B29D-61B3E8A64659}"/>
              </a:ext>
            </a:extLst>
          </p:cNvPr>
          <p:cNvCxnSpPr>
            <a:cxnSpLocks/>
            <a:stCxn id="66" idx="3"/>
            <a:endCxn id="135" idx="0"/>
          </p:cNvCxnSpPr>
          <p:nvPr/>
        </p:nvCxnSpPr>
        <p:spPr>
          <a:xfrm>
            <a:off x="1774317" y="1112071"/>
            <a:ext cx="5374381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42C80BF-19B8-9640-A922-32934E83DB68}"/>
              </a:ext>
            </a:extLst>
          </p:cNvPr>
          <p:cNvCxnSpPr>
            <a:cxnSpLocks/>
            <a:stCxn id="73" idx="3"/>
            <a:endCxn id="132" idx="0"/>
          </p:cNvCxnSpPr>
          <p:nvPr/>
        </p:nvCxnSpPr>
        <p:spPr>
          <a:xfrm>
            <a:off x="2662441" y="1110838"/>
            <a:ext cx="3579533" cy="62615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4445A08-DE50-A642-BFEF-8B3176FDAD5E}"/>
              </a:ext>
            </a:extLst>
          </p:cNvPr>
          <p:cNvCxnSpPr>
            <a:cxnSpLocks/>
            <a:stCxn id="73" idx="3"/>
            <a:endCxn id="135" idx="0"/>
          </p:cNvCxnSpPr>
          <p:nvPr/>
        </p:nvCxnSpPr>
        <p:spPr>
          <a:xfrm>
            <a:off x="2662441" y="1110838"/>
            <a:ext cx="4486257" cy="61909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69B7A67-C70E-4145-8973-D14C39970D3D}"/>
              </a:ext>
            </a:extLst>
          </p:cNvPr>
          <p:cNvCxnSpPr>
            <a:cxnSpLocks/>
            <a:stCxn id="77" idx="3"/>
            <a:endCxn id="132" idx="0"/>
          </p:cNvCxnSpPr>
          <p:nvPr/>
        </p:nvCxnSpPr>
        <p:spPr>
          <a:xfrm>
            <a:off x="3488731" y="1113609"/>
            <a:ext cx="2753243" cy="623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3C30875-9BE4-254D-8696-9FEE285134A2}"/>
              </a:ext>
            </a:extLst>
          </p:cNvPr>
          <p:cNvCxnSpPr>
            <a:cxnSpLocks/>
            <a:stCxn id="77" idx="3"/>
            <a:endCxn id="135" idx="0"/>
          </p:cNvCxnSpPr>
          <p:nvPr/>
        </p:nvCxnSpPr>
        <p:spPr>
          <a:xfrm>
            <a:off x="3488731" y="1113609"/>
            <a:ext cx="3659967" cy="6163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ACA17F6-AD28-D940-84F8-961141A8048B}"/>
              </a:ext>
            </a:extLst>
          </p:cNvPr>
          <p:cNvCxnSpPr>
            <a:cxnSpLocks/>
            <a:stCxn id="79" idx="2"/>
            <a:endCxn id="111" idx="0"/>
          </p:cNvCxnSpPr>
          <p:nvPr/>
        </p:nvCxnSpPr>
        <p:spPr>
          <a:xfrm flipH="1">
            <a:off x="2897763" y="1135847"/>
            <a:ext cx="162979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CA2F000-AAA0-7C4A-B4F3-E2F7DD5620CA}"/>
              </a:ext>
            </a:extLst>
          </p:cNvPr>
          <p:cNvCxnSpPr>
            <a:cxnSpLocks/>
            <a:stCxn id="79" idx="2"/>
            <a:endCxn id="118" idx="0"/>
          </p:cNvCxnSpPr>
          <p:nvPr/>
        </p:nvCxnSpPr>
        <p:spPr>
          <a:xfrm flipH="1">
            <a:off x="4026417" y="1135847"/>
            <a:ext cx="50114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F319EC6-54F0-F24E-AA9E-D66DF08E6F7A}"/>
              </a:ext>
            </a:extLst>
          </p:cNvPr>
          <p:cNvCxnSpPr>
            <a:cxnSpLocks/>
            <a:stCxn id="79" idx="2"/>
            <a:endCxn id="122" idx="0"/>
          </p:cNvCxnSpPr>
          <p:nvPr/>
        </p:nvCxnSpPr>
        <p:spPr>
          <a:xfrm>
            <a:off x="4527561" y="1135847"/>
            <a:ext cx="622302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9FB14F9-A962-5B44-805A-074EE36C00F1}"/>
              </a:ext>
            </a:extLst>
          </p:cNvPr>
          <p:cNvCxnSpPr>
            <a:cxnSpLocks/>
            <a:stCxn id="79" idx="2"/>
            <a:endCxn id="132" idx="0"/>
          </p:cNvCxnSpPr>
          <p:nvPr/>
        </p:nvCxnSpPr>
        <p:spPr>
          <a:xfrm>
            <a:off x="4527561" y="1135847"/>
            <a:ext cx="171441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3ACDABE-AC90-414E-A5B8-B8D7768A470C}"/>
              </a:ext>
            </a:extLst>
          </p:cNvPr>
          <p:cNvCxnSpPr>
            <a:cxnSpLocks/>
            <a:stCxn id="79" idx="2"/>
            <a:endCxn id="135" idx="0"/>
          </p:cNvCxnSpPr>
          <p:nvPr/>
        </p:nvCxnSpPr>
        <p:spPr>
          <a:xfrm>
            <a:off x="4527561" y="1135847"/>
            <a:ext cx="262113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63C0207-6C8B-8946-A3A7-287804C34982}"/>
              </a:ext>
            </a:extLst>
          </p:cNvPr>
          <p:cNvCxnSpPr>
            <a:cxnSpLocks/>
            <a:stCxn id="93" idx="2"/>
            <a:endCxn id="111" idx="0"/>
          </p:cNvCxnSpPr>
          <p:nvPr/>
        </p:nvCxnSpPr>
        <p:spPr>
          <a:xfrm flipH="1">
            <a:off x="2897763" y="1135847"/>
            <a:ext cx="28163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6BA7015D-665F-9049-8E42-56FE2D072927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 flipH="1">
            <a:off x="4026417" y="1135847"/>
            <a:ext cx="168766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0AF417FA-1D06-A74E-978C-B830FDC76294}"/>
              </a:ext>
            </a:extLst>
          </p:cNvPr>
          <p:cNvCxnSpPr>
            <a:cxnSpLocks/>
            <a:stCxn id="93" idx="2"/>
            <a:endCxn id="122" idx="0"/>
          </p:cNvCxnSpPr>
          <p:nvPr/>
        </p:nvCxnSpPr>
        <p:spPr>
          <a:xfrm flipH="1">
            <a:off x="5149863" y="1135847"/>
            <a:ext cx="5642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CA327C2-4DB8-8740-9FF4-37A9CAA04D81}"/>
              </a:ext>
            </a:extLst>
          </p:cNvPr>
          <p:cNvCxnSpPr>
            <a:cxnSpLocks/>
            <a:stCxn id="93" idx="2"/>
            <a:endCxn id="132" idx="0"/>
          </p:cNvCxnSpPr>
          <p:nvPr/>
        </p:nvCxnSpPr>
        <p:spPr>
          <a:xfrm>
            <a:off x="5714081" y="1135847"/>
            <a:ext cx="52789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DE65CB3-473F-3B4D-9277-04BBF65FC82B}"/>
              </a:ext>
            </a:extLst>
          </p:cNvPr>
          <p:cNvCxnSpPr>
            <a:cxnSpLocks/>
            <a:stCxn id="93" idx="2"/>
            <a:endCxn id="135" idx="0"/>
          </p:cNvCxnSpPr>
          <p:nvPr/>
        </p:nvCxnSpPr>
        <p:spPr>
          <a:xfrm>
            <a:off x="5714081" y="1135847"/>
            <a:ext cx="143461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5561856-C7C1-AC41-9242-BCDE5CAF1865}"/>
              </a:ext>
            </a:extLst>
          </p:cNvPr>
          <p:cNvCxnSpPr>
            <a:cxnSpLocks/>
            <a:stCxn id="99" idx="2"/>
            <a:endCxn id="118" idx="0"/>
          </p:cNvCxnSpPr>
          <p:nvPr/>
        </p:nvCxnSpPr>
        <p:spPr>
          <a:xfrm flipH="1">
            <a:off x="4026417" y="1135847"/>
            <a:ext cx="2811110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3F5B064-74F0-684A-9B7E-A1FA81A92EAF}"/>
              </a:ext>
            </a:extLst>
          </p:cNvPr>
          <p:cNvCxnSpPr>
            <a:cxnSpLocks/>
            <a:stCxn id="99" idx="2"/>
            <a:endCxn id="122" idx="0"/>
          </p:cNvCxnSpPr>
          <p:nvPr/>
        </p:nvCxnSpPr>
        <p:spPr>
          <a:xfrm flipH="1">
            <a:off x="5149863" y="1135847"/>
            <a:ext cx="1687664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28E834-3BA3-FB49-BFEC-17707CF02321}"/>
              </a:ext>
            </a:extLst>
          </p:cNvPr>
          <p:cNvCxnSpPr>
            <a:cxnSpLocks/>
            <a:stCxn id="99" idx="2"/>
            <a:endCxn id="132" idx="0"/>
          </p:cNvCxnSpPr>
          <p:nvPr/>
        </p:nvCxnSpPr>
        <p:spPr>
          <a:xfrm flipH="1">
            <a:off x="6241974" y="1135847"/>
            <a:ext cx="59555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D782AB9-244C-6240-8D98-54EF073A55A6}"/>
              </a:ext>
            </a:extLst>
          </p:cNvPr>
          <p:cNvCxnSpPr>
            <a:cxnSpLocks/>
            <a:stCxn id="99" idx="2"/>
            <a:endCxn id="135" idx="0"/>
          </p:cNvCxnSpPr>
          <p:nvPr/>
        </p:nvCxnSpPr>
        <p:spPr>
          <a:xfrm>
            <a:off x="6837527" y="1135847"/>
            <a:ext cx="311171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3A88420-491B-6448-97DA-6569DA31ECAD}"/>
              </a:ext>
            </a:extLst>
          </p:cNvPr>
          <p:cNvGrpSpPr/>
          <p:nvPr/>
        </p:nvGrpSpPr>
        <p:grpSpPr>
          <a:xfrm>
            <a:off x="1460537" y="3547746"/>
            <a:ext cx="757737" cy="461665"/>
            <a:chOff x="1397462" y="650406"/>
            <a:chExt cx="757737" cy="461665"/>
          </a:xfrm>
        </p:grpSpPr>
        <p:sp>
          <p:nvSpPr>
            <p:cNvPr id="252" name="원통[C] 251">
              <a:extLst>
                <a:ext uri="{FF2B5EF4-FFF2-40B4-BE49-F238E27FC236}">
                  <a16:creationId xmlns:a16="http://schemas.microsoft.com/office/drawing/2014/main" id="{F275125A-FB33-4A45-AA0D-5B6E26C325E4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56FFA35-F63E-5B4A-9D04-EFEBDA6748A1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54C57720-CFAD-2648-8FCF-C85BC44509D0}"/>
              </a:ext>
            </a:extLst>
          </p:cNvPr>
          <p:cNvGrpSpPr/>
          <p:nvPr/>
        </p:nvGrpSpPr>
        <p:grpSpPr>
          <a:xfrm>
            <a:off x="2289626" y="3546513"/>
            <a:ext cx="880071" cy="461665"/>
            <a:chOff x="1338427" y="650406"/>
            <a:chExt cx="880071" cy="461665"/>
          </a:xfrm>
        </p:grpSpPr>
        <p:sp>
          <p:nvSpPr>
            <p:cNvPr id="255" name="원통[C] 254">
              <a:extLst>
                <a:ext uri="{FF2B5EF4-FFF2-40B4-BE49-F238E27FC236}">
                  <a16:creationId xmlns:a16="http://schemas.microsoft.com/office/drawing/2014/main" id="{9C2E325E-8408-204E-B6FE-A6681320CB3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9E0CE16-170E-4645-808F-C90CA9671E7C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6C1EB00-9C51-C14D-A660-B69EAD65EF14}"/>
              </a:ext>
            </a:extLst>
          </p:cNvPr>
          <p:cNvGrpSpPr/>
          <p:nvPr/>
        </p:nvGrpSpPr>
        <p:grpSpPr>
          <a:xfrm>
            <a:off x="3174951" y="3549284"/>
            <a:ext cx="757737" cy="461665"/>
            <a:chOff x="1397462" y="650406"/>
            <a:chExt cx="757737" cy="461665"/>
          </a:xfrm>
        </p:grpSpPr>
        <p:sp>
          <p:nvSpPr>
            <p:cNvPr id="258" name="원통[C] 257">
              <a:extLst>
                <a:ext uri="{FF2B5EF4-FFF2-40B4-BE49-F238E27FC236}">
                  <a16:creationId xmlns:a16="http://schemas.microsoft.com/office/drawing/2014/main" id="{CDFFB6D2-F162-AE48-9170-CF6B43100DE9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685EDDE-2092-024A-8410-B03EA845BC00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B5F39FD7-B6F5-C546-98B9-ACC1786635EB}"/>
              </a:ext>
            </a:extLst>
          </p:cNvPr>
          <p:cNvGrpSpPr/>
          <p:nvPr/>
        </p:nvGrpSpPr>
        <p:grpSpPr>
          <a:xfrm>
            <a:off x="4062742" y="3546513"/>
            <a:ext cx="1055787" cy="486674"/>
            <a:chOff x="3999667" y="649173"/>
            <a:chExt cx="1055787" cy="48667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C967008-6949-3542-BE30-4294EFFE7D6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19B3087-B213-514A-97CA-664925564883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62D44AE-1B6C-0E44-BB02-C2A03451307A}"/>
              </a:ext>
            </a:extLst>
          </p:cNvPr>
          <p:cNvGrpSpPr/>
          <p:nvPr/>
        </p:nvGrpSpPr>
        <p:grpSpPr>
          <a:xfrm>
            <a:off x="5249262" y="3546513"/>
            <a:ext cx="1055787" cy="486674"/>
            <a:chOff x="3999667" y="649173"/>
            <a:chExt cx="1055787" cy="486674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C3131F65-4492-6C41-8AB0-0091B901C7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8AA9A01-E80A-BC41-80A5-F9F08832AAF8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34E254A1-031E-544B-9780-34E148153F7A}"/>
              </a:ext>
            </a:extLst>
          </p:cNvPr>
          <p:cNvGrpSpPr/>
          <p:nvPr/>
        </p:nvGrpSpPr>
        <p:grpSpPr>
          <a:xfrm>
            <a:off x="6372708" y="3546513"/>
            <a:ext cx="1055787" cy="486674"/>
            <a:chOff x="3999667" y="649173"/>
            <a:chExt cx="1055787" cy="486674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0945C63-B9BC-C64A-8689-63AA8F5B517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B5BB860-7C59-AD48-819E-262EB53B13A2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1F97030-168C-A746-932A-C29AA6159F71}"/>
              </a:ext>
            </a:extLst>
          </p:cNvPr>
          <p:cNvGrpSpPr/>
          <p:nvPr/>
        </p:nvGrpSpPr>
        <p:grpSpPr>
          <a:xfrm>
            <a:off x="1309498" y="5264952"/>
            <a:ext cx="1055787" cy="486674"/>
            <a:chOff x="3999667" y="649173"/>
            <a:chExt cx="1055787" cy="486674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C56DB28E-1EEB-AE49-9454-C6DDF273063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6393825-B0BA-C44F-9170-4FC862DFD621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441BE2C8-F67B-1B4F-9A8C-A8F464CB409B}"/>
              </a:ext>
            </a:extLst>
          </p:cNvPr>
          <p:cNvGrpSpPr/>
          <p:nvPr/>
        </p:nvGrpSpPr>
        <p:grpSpPr>
          <a:xfrm>
            <a:off x="2432944" y="5264951"/>
            <a:ext cx="1055787" cy="486674"/>
            <a:chOff x="3999667" y="649173"/>
            <a:chExt cx="1055787" cy="486674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995FBCD-73D5-214D-8929-E91BF782DBB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468C8D-62B1-CA4D-BCBF-8A4846AFCA9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AACDC048-2BE9-6243-88D5-DDC4B83D4BD4}"/>
              </a:ext>
            </a:extLst>
          </p:cNvPr>
          <p:cNvGrpSpPr/>
          <p:nvPr/>
        </p:nvGrpSpPr>
        <p:grpSpPr>
          <a:xfrm>
            <a:off x="3561598" y="5257890"/>
            <a:ext cx="1055787" cy="486674"/>
            <a:chOff x="3999667" y="649173"/>
            <a:chExt cx="1055787" cy="486674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C06D2BBF-70AB-AB41-B2A7-54CA1E8EB31A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472715F-0904-484F-BC27-6EB05E859FB7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589CE857-AB69-7649-8E4F-7EFC91DC7220}"/>
              </a:ext>
            </a:extLst>
          </p:cNvPr>
          <p:cNvGrpSpPr/>
          <p:nvPr/>
        </p:nvGrpSpPr>
        <p:grpSpPr>
          <a:xfrm>
            <a:off x="4685044" y="5264951"/>
            <a:ext cx="1055787" cy="486674"/>
            <a:chOff x="3999667" y="649173"/>
            <a:chExt cx="1055787" cy="486674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3E06977-5238-0E49-8BD5-9A5611EA881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5360318-31C4-6A44-BBD4-BF3B8B5DD9AE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07BA7BC-90D5-5E4C-BBF4-77C12D70F0B4}"/>
              </a:ext>
            </a:extLst>
          </p:cNvPr>
          <p:cNvSpPr/>
          <p:nvPr/>
        </p:nvSpPr>
        <p:spPr>
          <a:xfrm>
            <a:off x="5912473" y="5200284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5DF77643-BEC5-A842-A262-5CD3B0FC7924}"/>
              </a:ext>
            </a:extLst>
          </p:cNvPr>
          <p:cNvGrpSpPr/>
          <p:nvPr/>
        </p:nvGrpSpPr>
        <p:grpSpPr>
          <a:xfrm>
            <a:off x="5984344" y="5264951"/>
            <a:ext cx="641410" cy="486674"/>
            <a:chOff x="3999668" y="649173"/>
            <a:chExt cx="641410" cy="486674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FE086075-F122-F443-A4A7-521286B8A062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40891F2-EFD6-4143-803E-DDF1174493B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30F2176D-63AC-6C4F-A9A4-ECEBDC1DEA94}"/>
              </a:ext>
            </a:extLst>
          </p:cNvPr>
          <p:cNvGrpSpPr/>
          <p:nvPr/>
        </p:nvGrpSpPr>
        <p:grpSpPr>
          <a:xfrm>
            <a:off x="6891068" y="5257890"/>
            <a:ext cx="641410" cy="486674"/>
            <a:chOff x="3999668" y="649173"/>
            <a:chExt cx="641410" cy="48667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3A8D32F-0CBE-8541-A982-39E29C9C118D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08F6FC3-A916-E74D-97BB-E3D2D09AF80A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28025739-C87F-4B4A-8A73-976ECDB29462}"/>
              </a:ext>
            </a:extLst>
          </p:cNvPr>
          <p:cNvSpPr txBox="1"/>
          <p:nvPr/>
        </p:nvSpPr>
        <p:spPr>
          <a:xfrm>
            <a:off x="6018174" y="5798945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50AEE41-16C4-BB43-B129-7AFDAF3F7454}"/>
              </a:ext>
            </a:extLst>
          </p:cNvPr>
          <p:cNvSpPr txBox="1"/>
          <p:nvPr/>
        </p:nvSpPr>
        <p:spPr>
          <a:xfrm>
            <a:off x="6625754" y="5402779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57FE5FB7-41AC-CE46-BE0C-F784EE18CF4F}"/>
              </a:ext>
            </a:extLst>
          </p:cNvPr>
          <p:cNvGrpSpPr/>
          <p:nvPr/>
        </p:nvGrpSpPr>
        <p:grpSpPr>
          <a:xfrm>
            <a:off x="3958755" y="4402820"/>
            <a:ext cx="1055787" cy="486674"/>
            <a:chOff x="3999667" y="649173"/>
            <a:chExt cx="1055787" cy="486674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454927D-3AB4-9540-B56D-E807329041C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E313138-39F4-6C42-B472-A34ADC9A7813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Unified Log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A08358FE-D22E-FD42-885B-2BD42A5FEB4C}"/>
              </a:ext>
            </a:extLst>
          </p:cNvPr>
          <p:cNvCxnSpPr>
            <a:cxnSpLocks/>
            <a:stCxn id="108" idx="0"/>
            <a:endCxn id="73" idx="3"/>
          </p:cNvCxnSpPr>
          <p:nvPr/>
        </p:nvCxnSpPr>
        <p:spPr>
          <a:xfrm flipV="1">
            <a:off x="1774317" y="1110838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30DEA9F3-BC11-9942-91EA-BF258E76F9C7}"/>
              </a:ext>
            </a:extLst>
          </p:cNvPr>
          <p:cNvCxnSpPr>
            <a:cxnSpLocks/>
          </p:cNvCxnSpPr>
          <p:nvPr/>
        </p:nvCxnSpPr>
        <p:spPr>
          <a:xfrm flipV="1">
            <a:off x="1774317" y="1109605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30FCF41A-C096-604D-8E1F-E05F0A8D0C0B}"/>
              </a:ext>
            </a:extLst>
          </p:cNvPr>
          <p:cNvCxnSpPr>
            <a:cxnSpLocks/>
            <a:stCxn id="108" idx="0"/>
            <a:endCxn id="77" idx="3"/>
          </p:cNvCxnSpPr>
          <p:nvPr/>
        </p:nvCxnSpPr>
        <p:spPr>
          <a:xfrm flipV="1">
            <a:off x="1774317" y="1113609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FA99DF4E-707A-1245-9471-49122669435F}"/>
              </a:ext>
            </a:extLst>
          </p:cNvPr>
          <p:cNvCxnSpPr>
            <a:cxnSpLocks/>
          </p:cNvCxnSpPr>
          <p:nvPr/>
        </p:nvCxnSpPr>
        <p:spPr>
          <a:xfrm flipV="1">
            <a:off x="1774317" y="1117613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9DD8AE2-9F6B-EB40-BDA6-9CB5FE0CC0CC}"/>
              </a:ext>
            </a:extLst>
          </p:cNvPr>
          <p:cNvCxnSpPr>
            <a:cxnSpLocks/>
            <a:stCxn id="316" idx="0"/>
            <a:endCxn id="252" idx="3"/>
          </p:cNvCxnSpPr>
          <p:nvPr/>
        </p:nvCxnSpPr>
        <p:spPr>
          <a:xfrm flipH="1" flipV="1">
            <a:off x="1837392" y="4009411"/>
            <a:ext cx="2649257" cy="3934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BB1D06B-1310-0742-8E83-5351AD142035}"/>
              </a:ext>
            </a:extLst>
          </p:cNvPr>
          <p:cNvCxnSpPr>
            <a:cxnSpLocks/>
            <a:stCxn id="316" idx="0"/>
            <a:endCxn id="255" idx="3"/>
          </p:cNvCxnSpPr>
          <p:nvPr/>
        </p:nvCxnSpPr>
        <p:spPr>
          <a:xfrm flipH="1" flipV="1">
            <a:off x="2725516" y="4008178"/>
            <a:ext cx="1761133" cy="3946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927B3DB-85F2-F341-B5E2-C607057D960C}"/>
              </a:ext>
            </a:extLst>
          </p:cNvPr>
          <p:cNvCxnSpPr>
            <a:cxnSpLocks/>
            <a:stCxn id="316" idx="0"/>
            <a:endCxn id="258" idx="3"/>
          </p:cNvCxnSpPr>
          <p:nvPr/>
        </p:nvCxnSpPr>
        <p:spPr>
          <a:xfrm flipH="1" flipV="1">
            <a:off x="3551806" y="4010949"/>
            <a:ext cx="934843" cy="391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381020B-13B3-D144-9779-6807A3D23591}"/>
              </a:ext>
            </a:extLst>
          </p:cNvPr>
          <p:cNvCxnSpPr>
            <a:cxnSpLocks/>
            <a:stCxn id="316" idx="0"/>
            <a:endCxn id="261" idx="2"/>
          </p:cNvCxnSpPr>
          <p:nvPr/>
        </p:nvCxnSpPr>
        <p:spPr>
          <a:xfrm flipV="1">
            <a:off x="4486649" y="4033187"/>
            <a:ext cx="10398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D7E5A9B-C576-2647-92C9-B0B72962E0B0}"/>
              </a:ext>
            </a:extLst>
          </p:cNvPr>
          <p:cNvCxnSpPr>
            <a:cxnSpLocks/>
            <a:stCxn id="316" idx="0"/>
            <a:endCxn id="264" idx="2"/>
          </p:cNvCxnSpPr>
          <p:nvPr/>
        </p:nvCxnSpPr>
        <p:spPr>
          <a:xfrm flipV="1">
            <a:off x="4486649" y="4033187"/>
            <a:ext cx="129050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B27BF2CC-00BB-3F4D-BD2B-A7C305DAAC66}"/>
              </a:ext>
            </a:extLst>
          </p:cNvPr>
          <p:cNvCxnSpPr>
            <a:cxnSpLocks/>
            <a:stCxn id="316" idx="0"/>
            <a:endCxn id="267" idx="2"/>
          </p:cNvCxnSpPr>
          <p:nvPr/>
        </p:nvCxnSpPr>
        <p:spPr>
          <a:xfrm flipV="1">
            <a:off x="4486649" y="4033187"/>
            <a:ext cx="2413953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247A1B0D-2DED-F044-AB9F-079355E91B82}"/>
              </a:ext>
            </a:extLst>
          </p:cNvPr>
          <p:cNvCxnSpPr>
            <a:cxnSpLocks/>
            <a:stCxn id="316" idx="2"/>
            <a:endCxn id="270" idx="0"/>
          </p:cNvCxnSpPr>
          <p:nvPr/>
        </p:nvCxnSpPr>
        <p:spPr>
          <a:xfrm flipH="1">
            <a:off x="1837392" y="4889494"/>
            <a:ext cx="2649257" cy="3754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C0CD10DA-D988-8140-99ED-4AA68DCADAA4}"/>
              </a:ext>
            </a:extLst>
          </p:cNvPr>
          <p:cNvCxnSpPr>
            <a:cxnSpLocks/>
            <a:stCxn id="316" idx="2"/>
            <a:endCxn id="273" idx="0"/>
          </p:cNvCxnSpPr>
          <p:nvPr/>
        </p:nvCxnSpPr>
        <p:spPr>
          <a:xfrm flipH="1">
            <a:off x="2960838" y="4889494"/>
            <a:ext cx="1525811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D4DD5032-40DD-4948-B914-27A8DB76CE93}"/>
              </a:ext>
            </a:extLst>
          </p:cNvPr>
          <p:cNvCxnSpPr>
            <a:cxnSpLocks/>
            <a:stCxn id="316" idx="2"/>
            <a:endCxn id="276" idx="0"/>
          </p:cNvCxnSpPr>
          <p:nvPr/>
        </p:nvCxnSpPr>
        <p:spPr>
          <a:xfrm flipH="1">
            <a:off x="4089492" y="4889494"/>
            <a:ext cx="397157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DEF27D3A-6136-234B-BCD4-97441E8E0CA8}"/>
              </a:ext>
            </a:extLst>
          </p:cNvPr>
          <p:cNvCxnSpPr>
            <a:cxnSpLocks/>
            <a:stCxn id="316" idx="2"/>
            <a:endCxn id="279" idx="0"/>
          </p:cNvCxnSpPr>
          <p:nvPr/>
        </p:nvCxnSpPr>
        <p:spPr>
          <a:xfrm>
            <a:off x="4486649" y="4889494"/>
            <a:ext cx="726289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0BD6A6AA-827E-3342-9F0F-6B73A3EA3BB5}"/>
              </a:ext>
            </a:extLst>
          </p:cNvPr>
          <p:cNvCxnSpPr>
            <a:cxnSpLocks/>
            <a:stCxn id="316" idx="2"/>
            <a:endCxn id="283" idx="0"/>
          </p:cNvCxnSpPr>
          <p:nvPr/>
        </p:nvCxnSpPr>
        <p:spPr>
          <a:xfrm>
            <a:off x="4486649" y="4889494"/>
            <a:ext cx="1818400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F70EB325-9DC3-5042-8FE1-C5721F9C7D48}"/>
              </a:ext>
            </a:extLst>
          </p:cNvPr>
          <p:cNvCxnSpPr>
            <a:cxnSpLocks/>
            <a:stCxn id="316" idx="2"/>
            <a:endCxn id="286" idx="0"/>
          </p:cNvCxnSpPr>
          <p:nvPr/>
        </p:nvCxnSpPr>
        <p:spPr>
          <a:xfrm>
            <a:off x="4486649" y="4889494"/>
            <a:ext cx="2725124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4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23017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>
            <a:off x="3407228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6FD46D-A793-164C-8633-6063EA7D6CA1}"/>
              </a:ext>
            </a:extLst>
          </p:cNvPr>
          <p:cNvSpPr/>
          <p:nvPr/>
        </p:nvSpPr>
        <p:spPr>
          <a:xfrm>
            <a:off x="4356814" y="996850"/>
            <a:ext cx="1439828" cy="4291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3174-206E-BC40-AAC0-2E19376D3F7E}"/>
              </a:ext>
            </a:extLst>
          </p:cNvPr>
          <p:cNvSpPr txBox="1"/>
          <p:nvPr/>
        </p:nvSpPr>
        <p:spPr>
          <a:xfrm>
            <a:off x="4412431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C13345-DF8E-4B45-98E2-EFE8E8A5B80B}"/>
              </a:ext>
            </a:extLst>
          </p:cNvPr>
          <p:cNvSpPr/>
          <p:nvPr/>
        </p:nvSpPr>
        <p:spPr>
          <a:xfrm>
            <a:off x="6746228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01D53-B969-1B4D-9C1D-42C4DCD24E1C}"/>
              </a:ext>
            </a:extLst>
          </p:cNvPr>
          <p:cNvSpPr txBox="1"/>
          <p:nvPr/>
        </p:nvSpPr>
        <p:spPr>
          <a:xfrm>
            <a:off x="6801845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83B743-7EEE-4343-8AF7-28449A65EA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796642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3AB5CD-7624-114B-B53C-1F06C1F962AD}"/>
              </a:ext>
            </a:extLst>
          </p:cNvPr>
          <p:cNvSpPr/>
          <p:nvPr/>
        </p:nvSpPr>
        <p:spPr>
          <a:xfrm>
            <a:off x="4254587" y="1878593"/>
            <a:ext cx="1699899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3CEE-0DDE-5F49-BD17-745FB2D2961F}"/>
              </a:ext>
            </a:extLst>
          </p:cNvPr>
          <p:cNvSpPr txBox="1"/>
          <p:nvPr/>
        </p:nvSpPr>
        <p:spPr>
          <a:xfrm>
            <a:off x="4305700" y="1960821"/>
            <a:ext cx="154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스트림즈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E70D2-C014-1545-8205-F0D63257AA9C}"/>
              </a:ext>
            </a:extLst>
          </p:cNvPr>
          <p:cNvCxnSpPr>
            <a:cxnSpLocks/>
          </p:cNvCxnSpPr>
          <p:nvPr/>
        </p:nvCxnSpPr>
        <p:spPr>
          <a:xfrm>
            <a:off x="5040086" y="1426027"/>
            <a:ext cx="0" cy="4525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A87425-A945-3941-A26C-8B414DA55418}"/>
              </a:ext>
            </a:extLst>
          </p:cNvPr>
          <p:cNvCxnSpPr>
            <a:cxnSpLocks/>
          </p:cNvCxnSpPr>
          <p:nvPr/>
        </p:nvCxnSpPr>
        <p:spPr>
          <a:xfrm flipH="1" flipV="1">
            <a:off x="5214255" y="1437722"/>
            <a:ext cx="1" cy="440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0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5347800" cy="7448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43600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전송 </a:t>
            </a:r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7D00-18B2-F64C-A7D9-89BA4FF4DF58}"/>
              </a:ext>
            </a:extLst>
          </p:cNvPr>
          <p:cNvSpPr txBox="1"/>
          <p:nvPr/>
        </p:nvSpPr>
        <p:spPr>
          <a:xfrm>
            <a:off x="3977002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처리량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D91F3-37EA-F04B-9D51-B418FC1400DB}"/>
              </a:ext>
            </a:extLst>
          </p:cNvPr>
          <p:cNvSpPr txBox="1"/>
          <p:nvPr/>
        </p:nvSpPr>
        <p:spPr>
          <a:xfrm>
            <a:off x="5910404" y="1215393"/>
            <a:ext cx="132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개수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BE9B4-F0BA-7544-8391-C129D03F5B22}"/>
              </a:ext>
            </a:extLst>
          </p:cNvPr>
          <p:cNvSpPr txBox="1"/>
          <p:nvPr/>
        </p:nvSpPr>
        <p:spPr>
          <a:xfrm>
            <a:off x="3483420" y="1107672"/>
            <a:ext cx="43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</a:t>
            </a:r>
            <a:endParaRPr kumimoji="1" lang="ko-Kore-KR" altLang="en-US" sz="2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76AD5-A8D8-2A42-959E-F47DC42F88D4}"/>
              </a:ext>
            </a:extLst>
          </p:cNvPr>
          <p:cNvSpPr txBox="1"/>
          <p:nvPr/>
        </p:nvSpPr>
        <p:spPr>
          <a:xfrm>
            <a:off x="5478422" y="1153838"/>
            <a:ext cx="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528AED-6965-E444-8E6A-C282A9064B84}"/>
              </a:ext>
            </a:extLst>
          </p:cNvPr>
          <p:cNvSpPr/>
          <p:nvPr/>
        </p:nvSpPr>
        <p:spPr>
          <a:xfrm>
            <a:off x="2362201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760E54-46C3-1A45-B1AB-8419C7EDECA6}"/>
              </a:ext>
            </a:extLst>
          </p:cNvPr>
          <p:cNvSpPr/>
          <p:nvPr/>
        </p:nvSpPr>
        <p:spPr>
          <a:xfrm>
            <a:off x="2504676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5CA63-B9F2-3949-AB95-D3089055F147}"/>
              </a:ext>
            </a:extLst>
          </p:cNvPr>
          <p:cNvSpPr txBox="1"/>
          <p:nvPr/>
        </p:nvSpPr>
        <p:spPr>
          <a:xfrm>
            <a:off x="2504676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CF2C32-177A-7D44-9483-9BB6915336CE}"/>
              </a:ext>
            </a:extLst>
          </p:cNvPr>
          <p:cNvGrpSpPr/>
          <p:nvPr/>
        </p:nvGrpSpPr>
        <p:grpSpPr>
          <a:xfrm>
            <a:off x="2631497" y="3230793"/>
            <a:ext cx="1048222" cy="338554"/>
            <a:chOff x="1407052" y="1578492"/>
            <a:chExt cx="1048222" cy="3385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DD2415-3442-614E-9697-3C6334691BC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43C602-8994-8748-B3CC-02650C726A4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A1D6CE-2816-C14F-88E4-7FF55FF78D11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 flipV="1">
            <a:off x="1704426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23B35E-93C3-5045-8BC0-FF887AEB253E}"/>
              </a:ext>
            </a:extLst>
          </p:cNvPr>
          <p:cNvGrpSpPr/>
          <p:nvPr/>
        </p:nvGrpSpPr>
        <p:grpSpPr>
          <a:xfrm>
            <a:off x="2631497" y="3654355"/>
            <a:ext cx="1048222" cy="338554"/>
            <a:chOff x="1407052" y="1578492"/>
            <a:chExt cx="1048222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F7DC7-9659-F245-971D-E1F3AF2533D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FE924A-C5D9-DA4B-9528-A4EB5258928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22B04D-8CE5-664F-BE92-156B0721B9FE}"/>
              </a:ext>
            </a:extLst>
          </p:cNvPr>
          <p:cNvSpPr/>
          <p:nvPr/>
        </p:nvSpPr>
        <p:spPr>
          <a:xfrm>
            <a:off x="2919005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F37D3-DF78-4745-A2EA-3E9B904EE1A0}"/>
              </a:ext>
            </a:extLst>
          </p:cNvPr>
          <p:cNvSpPr/>
          <p:nvPr/>
        </p:nvSpPr>
        <p:spPr>
          <a:xfrm>
            <a:off x="747030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E3FC5-E2C1-2344-94AC-5AFA4069F8A3}"/>
              </a:ext>
            </a:extLst>
          </p:cNvPr>
          <p:cNvSpPr txBox="1"/>
          <p:nvPr/>
        </p:nvSpPr>
        <p:spPr>
          <a:xfrm>
            <a:off x="802647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07A6E-D2E7-4F43-A3ED-CF8B72F89CAD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1704426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6865BD-0532-6C42-A7DB-834D7A48389C}"/>
              </a:ext>
            </a:extLst>
          </p:cNvPr>
          <p:cNvSpPr txBox="1"/>
          <p:nvPr/>
        </p:nvSpPr>
        <p:spPr>
          <a:xfrm>
            <a:off x="802647" y="2764547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A87B8F-3425-F642-9957-4B916472010F}"/>
              </a:ext>
            </a:extLst>
          </p:cNvPr>
          <p:cNvSpPr txBox="1"/>
          <p:nvPr/>
        </p:nvSpPr>
        <p:spPr>
          <a:xfrm>
            <a:off x="1001717" y="3941841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FC2D96-E711-9B4C-9E25-262DA0CF5FCC}"/>
              </a:ext>
            </a:extLst>
          </p:cNvPr>
          <p:cNvCxnSpPr>
            <a:cxnSpLocks/>
          </p:cNvCxnSpPr>
          <p:nvPr/>
        </p:nvCxnSpPr>
        <p:spPr>
          <a:xfrm flipH="1">
            <a:off x="1881620" y="3619372"/>
            <a:ext cx="270895" cy="34094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75E199-91E1-D243-92E9-1AAFF866DA90}"/>
              </a:ext>
            </a:extLst>
          </p:cNvPr>
          <p:cNvCxnSpPr>
            <a:cxnSpLocks/>
          </p:cNvCxnSpPr>
          <p:nvPr/>
        </p:nvCxnSpPr>
        <p:spPr>
          <a:xfrm flipH="1" flipV="1">
            <a:off x="1797531" y="3018951"/>
            <a:ext cx="365600" cy="357285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6357258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6499733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6499733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292E7C-0E74-7D4A-8836-23DEED557339}"/>
              </a:ext>
            </a:extLst>
          </p:cNvPr>
          <p:cNvGrpSpPr/>
          <p:nvPr/>
        </p:nvGrpSpPr>
        <p:grpSpPr>
          <a:xfrm>
            <a:off x="6626554" y="3230793"/>
            <a:ext cx="1048222" cy="338554"/>
            <a:chOff x="1407052" y="1578492"/>
            <a:chExt cx="1048222" cy="33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184457-0B02-A544-952F-9B7265B149D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6C55B9-D4E7-B84B-ACDE-65FE1EA2C22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D80C9D-EFB9-3640-97DA-23D9FEC6E5C2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5699483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A281C-C24E-AC4F-9BDD-33EB24851423}"/>
              </a:ext>
            </a:extLst>
          </p:cNvPr>
          <p:cNvGrpSpPr/>
          <p:nvPr/>
        </p:nvGrpSpPr>
        <p:grpSpPr>
          <a:xfrm>
            <a:off x="6626554" y="3654355"/>
            <a:ext cx="1048222" cy="338554"/>
            <a:chOff x="1407052" y="1578492"/>
            <a:chExt cx="1048222" cy="33855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93DEBA3-4455-CE42-B6E8-D3DF9190B89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F42076-361A-CA48-831B-EA4BE9D36C3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CD03CF-738E-5442-8EE8-A08F9D165E0E}"/>
              </a:ext>
            </a:extLst>
          </p:cNvPr>
          <p:cNvSpPr/>
          <p:nvPr/>
        </p:nvSpPr>
        <p:spPr>
          <a:xfrm>
            <a:off x="6914062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8183E8-A2F2-E845-9A00-DA94C6BA6EF1}"/>
              </a:ext>
            </a:extLst>
          </p:cNvPr>
          <p:cNvSpPr/>
          <p:nvPr/>
        </p:nvSpPr>
        <p:spPr>
          <a:xfrm>
            <a:off x="4742087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E12265-4CE8-A347-A7BD-6891BBC67A15}"/>
              </a:ext>
            </a:extLst>
          </p:cNvPr>
          <p:cNvSpPr txBox="1"/>
          <p:nvPr/>
        </p:nvSpPr>
        <p:spPr>
          <a:xfrm>
            <a:off x="4797704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07D822-A3B5-EA4F-B7E5-64C3A0F3F818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5699483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3E6F29-4F9C-3B40-815D-D78E94C94095}"/>
              </a:ext>
            </a:extLst>
          </p:cNvPr>
          <p:cNvSpPr txBox="1"/>
          <p:nvPr/>
        </p:nvSpPr>
        <p:spPr>
          <a:xfrm>
            <a:off x="4737621" y="3939753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8EF50-D213-0849-B070-41EA271E8D89}"/>
              </a:ext>
            </a:extLst>
          </p:cNvPr>
          <p:cNvSpPr txBox="1"/>
          <p:nvPr/>
        </p:nvSpPr>
        <p:spPr>
          <a:xfrm>
            <a:off x="4793071" y="4172589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F09306-FFB0-B34E-99B8-6A2FCB9F65F3}"/>
              </a:ext>
            </a:extLst>
          </p:cNvPr>
          <p:cNvCxnSpPr>
            <a:cxnSpLocks/>
          </p:cNvCxnSpPr>
          <p:nvPr/>
        </p:nvCxnSpPr>
        <p:spPr>
          <a:xfrm flipH="1">
            <a:off x="5783573" y="3821815"/>
            <a:ext cx="379445" cy="138500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594F9C-C3D6-4B4E-8489-CFE7BAA5960B}"/>
              </a:ext>
            </a:extLst>
          </p:cNvPr>
          <p:cNvCxnSpPr>
            <a:cxnSpLocks/>
          </p:cNvCxnSpPr>
          <p:nvPr/>
        </p:nvCxnSpPr>
        <p:spPr>
          <a:xfrm flipH="1">
            <a:off x="5783573" y="3823632"/>
            <a:ext cx="379445" cy="49385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B08217-DE7A-DB45-B812-66A71F79D54A}"/>
              </a:ext>
            </a:extLst>
          </p:cNvPr>
          <p:cNvGrpSpPr/>
          <p:nvPr/>
        </p:nvGrpSpPr>
        <p:grpSpPr>
          <a:xfrm>
            <a:off x="6626554" y="4068216"/>
            <a:ext cx="1048222" cy="338554"/>
            <a:chOff x="1407052" y="1578492"/>
            <a:chExt cx="1048222" cy="33855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8B05464-1CCE-194C-94B0-DB1A4B37ED6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D7B60E-DC57-064F-8C1B-C659AF60BD1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9BDB2-C8A0-9341-908E-B79F026B8E3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699483" y="3415112"/>
            <a:ext cx="927071" cy="8223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90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1349830" y="678998"/>
            <a:ext cx="5693228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1484903" y="1167896"/>
            <a:ext cx="5438412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3481013" y="762631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2952F1-3142-3047-96C3-00D11003DA2C}"/>
              </a:ext>
            </a:extLst>
          </p:cNvPr>
          <p:cNvSpPr/>
          <p:nvPr/>
        </p:nvSpPr>
        <p:spPr>
          <a:xfrm>
            <a:off x="2161528" y="1330424"/>
            <a:ext cx="4631158" cy="168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FCE01-D5A3-A94D-9A4B-20C0F6C75B89}"/>
              </a:ext>
            </a:extLst>
          </p:cNvPr>
          <p:cNvSpPr txBox="1"/>
          <p:nvPr/>
        </p:nvSpPr>
        <p:spPr>
          <a:xfrm>
            <a:off x="1532367" y="1971495"/>
            <a:ext cx="55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1D7B66-5714-C54B-B2A7-7180CA584C2A}"/>
              </a:ext>
            </a:extLst>
          </p:cNvPr>
          <p:cNvSpPr txBox="1"/>
          <p:nvPr/>
        </p:nvSpPr>
        <p:spPr>
          <a:xfrm>
            <a:off x="2229053" y="1815487"/>
            <a:ext cx="78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5897AA-D044-CA41-9FF9-736723BEEEA2}"/>
              </a:ext>
            </a:extLst>
          </p:cNvPr>
          <p:cNvSpPr/>
          <p:nvPr/>
        </p:nvSpPr>
        <p:spPr>
          <a:xfrm>
            <a:off x="3086613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C44738-85B0-C745-821B-F4F5295458EB}"/>
              </a:ext>
            </a:extLst>
          </p:cNvPr>
          <p:cNvSpPr/>
          <p:nvPr/>
        </p:nvSpPr>
        <p:spPr>
          <a:xfrm>
            <a:off x="323901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ADA8A0-63D4-6841-AFBB-67DECC3BA656}"/>
              </a:ext>
            </a:extLst>
          </p:cNvPr>
          <p:cNvSpPr/>
          <p:nvPr/>
        </p:nvSpPr>
        <p:spPr>
          <a:xfrm>
            <a:off x="368279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BD2F37-8E84-594F-9CC9-2338035E96A6}"/>
              </a:ext>
            </a:extLst>
          </p:cNvPr>
          <p:cNvSpPr/>
          <p:nvPr/>
        </p:nvSpPr>
        <p:spPr>
          <a:xfrm>
            <a:off x="323901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162BF5-F2F1-364D-BD3C-F25402453842}"/>
              </a:ext>
            </a:extLst>
          </p:cNvPr>
          <p:cNvSpPr/>
          <p:nvPr/>
        </p:nvSpPr>
        <p:spPr>
          <a:xfrm>
            <a:off x="368279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5F56E8-310F-114E-A7F8-724206961A8C}"/>
              </a:ext>
            </a:extLst>
          </p:cNvPr>
          <p:cNvSpPr/>
          <p:nvPr/>
        </p:nvSpPr>
        <p:spPr>
          <a:xfrm>
            <a:off x="323901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71044D-5CF8-C540-BE69-E5C14F2BD0C4}"/>
              </a:ext>
            </a:extLst>
          </p:cNvPr>
          <p:cNvSpPr/>
          <p:nvPr/>
        </p:nvSpPr>
        <p:spPr>
          <a:xfrm>
            <a:off x="368279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D30868-6FD8-3947-A321-F666C2C3557F}"/>
              </a:ext>
            </a:extLst>
          </p:cNvPr>
          <p:cNvSpPr txBox="1"/>
          <p:nvPr/>
        </p:nvSpPr>
        <p:spPr>
          <a:xfrm>
            <a:off x="3299364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EB7CF3-D13B-DA4A-97EF-0704A89EC431}"/>
              </a:ext>
            </a:extLst>
          </p:cNvPr>
          <p:cNvSpPr txBox="1"/>
          <p:nvPr/>
        </p:nvSpPr>
        <p:spPr>
          <a:xfrm>
            <a:off x="3750427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9234D7-E4C0-4046-B991-69FCDECBC6D6}"/>
              </a:ext>
            </a:extLst>
          </p:cNvPr>
          <p:cNvSpPr txBox="1"/>
          <p:nvPr/>
        </p:nvSpPr>
        <p:spPr>
          <a:xfrm>
            <a:off x="3209587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5EE36-9A2D-5B49-9597-691086C9D13B}"/>
              </a:ext>
            </a:extLst>
          </p:cNvPr>
          <p:cNvSpPr txBox="1"/>
          <p:nvPr/>
        </p:nvSpPr>
        <p:spPr>
          <a:xfrm>
            <a:off x="3646224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91CF72-C47A-4B4A-8F91-0877C5B134E1}"/>
              </a:ext>
            </a:extLst>
          </p:cNvPr>
          <p:cNvSpPr txBox="1"/>
          <p:nvPr/>
        </p:nvSpPr>
        <p:spPr>
          <a:xfrm>
            <a:off x="3263659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81007-7D4F-5B43-8157-69C777509BEC}"/>
              </a:ext>
            </a:extLst>
          </p:cNvPr>
          <p:cNvSpPr txBox="1"/>
          <p:nvPr/>
        </p:nvSpPr>
        <p:spPr>
          <a:xfrm>
            <a:off x="3700652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970C3B-E39B-3844-9868-78F686DFD2A7}"/>
              </a:ext>
            </a:extLst>
          </p:cNvPr>
          <p:cNvSpPr/>
          <p:nvPr/>
        </p:nvSpPr>
        <p:spPr>
          <a:xfrm>
            <a:off x="3318089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00.log</a:t>
            </a:r>
            <a:endParaRPr lang="ko-Kore-KR" altLang="en-US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AC30DF-BF35-B444-9640-9633A7E529EB}"/>
              </a:ext>
            </a:extLst>
          </p:cNvPr>
          <p:cNvSpPr/>
          <p:nvPr/>
        </p:nvSpPr>
        <p:spPr>
          <a:xfrm>
            <a:off x="4497125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BD09CAA-4C6C-8C49-AE29-EE8EE86CFBCB}"/>
              </a:ext>
            </a:extLst>
          </p:cNvPr>
          <p:cNvSpPr/>
          <p:nvPr/>
        </p:nvSpPr>
        <p:spPr>
          <a:xfrm>
            <a:off x="464952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90B6448-C116-2F42-B9F5-52C133E5F2A7}"/>
              </a:ext>
            </a:extLst>
          </p:cNvPr>
          <p:cNvSpPr/>
          <p:nvPr/>
        </p:nvSpPr>
        <p:spPr>
          <a:xfrm>
            <a:off x="509330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7875B6-D72E-6946-9367-9B43EBCA7B28}"/>
              </a:ext>
            </a:extLst>
          </p:cNvPr>
          <p:cNvSpPr/>
          <p:nvPr/>
        </p:nvSpPr>
        <p:spPr>
          <a:xfrm>
            <a:off x="464952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485B52F-25BE-AA42-B9C5-986876D43AA0}"/>
              </a:ext>
            </a:extLst>
          </p:cNvPr>
          <p:cNvSpPr/>
          <p:nvPr/>
        </p:nvSpPr>
        <p:spPr>
          <a:xfrm>
            <a:off x="509330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C65C841-9329-B348-831B-981677538B66}"/>
              </a:ext>
            </a:extLst>
          </p:cNvPr>
          <p:cNvSpPr/>
          <p:nvPr/>
        </p:nvSpPr>
        <p:spPr>
          <a:xfrm>
            <a:off x="464952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3A2F45-BB93-DD47-B380-22FC8174297D}"/>
              </a:ext>
            </a:extLst>
          </p:cNvPr>
          <p:cNvSpPr/>
          <p:nvPr/>
        </p:nvSpPr>
        <p:spPr>
          <a:xfrm>
            <a:off x="509330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89F3A-4952-984C-96E3-B3B9AAF7B0FC}"/>
              </a:ext>
            </a:extLst>
          </p:cNvPr>
          <p:cNvSpPr txBox="1"/>
          <p:nvPr/>
        </p:nvSpPr>
        <p:spPr>
          <a:xfrm>
            <a:off x="4709876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E3D0DA-D350-A14D-AED1-0E8EB00D0007}"/>
              </a:ext>
            </a:extLst>
          </p:cNvPr>
          <p:cNvSpPr txBox="1"/>
          <p:nvPr/>
        </p:nvSpPr>
        <p:spPr>
          <a:xfrm>
            <a:off x="5160939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8EB4B-3E55-F94C-B9D5-F6D13FE2D4C6}"/>
              </a:ext>
            </a:extLst>
          </p:cNvPr>
          <p:cNvSpPr txBox="1"/>
          <p:nvPr/>
        </p:nvSpPr>
        <p:spPr>
          <a:xfrm>
            <a:off x="4620099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3D7C6D-3F67-6C47-8CCF-5D7D7D8F6A97}"/>
              </a:ext>
            </a:extLst>
          </p:cNvPr>
          <p:cNvSpPr txBox="1"/>
          <p:nvPr/>
        </p:nvSpPr>
        <p:spPr>
          <a:xfrm>
            <a:off x="5056736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E90B93-BF4E-B648-A4F8-171220323230}"/>
              </a:ext>
            </a:extLst>
          </p:cNvPr>
          <p:cNvSpPr txBox="1"/>
          <p:nvPr/>
        </p:nvSpPr>
        <p:spPr>
          <a:xfrm>
            <a:off x="4674171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839A06-DF6D-7848-A4D3-8B04801AA971}"/>
              </a:ext>
            </a:extLst>
          </p:cNvPr>
          <p:cNvSpPr txBox="1"/>
          <p:nvPr/>
        </p:nvSpPr>
        <p:spPr>
          <a:xfrm>
            <a:off x="5111164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F9E0A8-9AC2-A241-8B1D-65742D9E873D}"/>
              </a:ext>
            </a:extLst>
          </p:cNvPr>
          <p:cNvSpPr/>
          <p:nvPr/>
        </p:nvSpPr>
        <p:spPr>
          <a:xfrm>
            <a:off x="5907637" y="1478891"/>
            <a:ext cx="761177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658737A-62A6-4346-BDEA-26B5AE97F5DA}"/>
              </a:ext>
            </a:extLst>
          </p:cNvPr>
          <p:cNvSpPr/>
          <p:nvPr/>
        </p:nvSpPr>
        <p:spPr>
          <a:xfrm>
            <a:off x="6060037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554F8D-B90A-684F-9524-2507A1D134CB}"/>
              </a:ext>
            </a:extLst>
          </p:cNvPr>
          <p:cNvSpPr/>
          <p:nvPr/>
        </p:nvSpPr>
        <p:spPr>
          <a:xfrm>
            <a:off x="6060037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1D19C87-A80E-474B-BF00-084035BFB33E}"/>
              </a:ext>
            </a:extLst>
          </p:cNvPr>
          <p:cNvSpPr/>
          <p:nvPr/>
        </p:nvSpPr>
        <p:spPr>
          <a:xfrm>
            <a:off x="6060037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8FB2E3-F266-9D4F-BE13-EBEE9076B4BE}"/>
              </a:ext>
            </a:extLst>
          </p:cNvPr>
          <p:cNvSpPr txBox="1"/>
          <p:nvPr/>
        </p:nvSpPr>
        <p:spPr>
          <a:xfrm>
            <a:off x="6120388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729789-8CC4-9F4B-BEAE-9FB2FEA298D2}"/>
              </a:ext>
            </a:extLst>
          </p:cNvPr>
          <p:cNvSpPr txBox="1"/>
          <p:nvPr/>
        </p:nvSpPr>
        <p:spPr>
          <a:xfrm>
            <a:off x="6030611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3509A-4F77-5A4B-81F6-D6A8FEC2769A}"/>
              </a:ext>
            </a:extLst>
          </p:cNvPr>
          <p:cNvSpPr txBox="1"/>
          <p:nvPr/>
        </p:nvSpPr>
        <p:spPr>
          <a:xfrm>
            <a:off x="6084683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545354C-B26E-0B4E-BC1A-4FE3DE614E23}"/>
              </a:ext>
            </a:extLst>
          </p:cNvPr>
          <p:cNvSpPr/>
          <p:nvPr/>
        </p:nvSpPr>
        <p:spPr>
          <a:xfrm>
            <a:off x="4721891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02.log</a:t>
            </a:r>
            <a:endParaRPr lang="ko-Kore-KR" altLang="en-US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34C0-C0B3-AB4E-A57F-439147A6D17B}"/>
              </a:ext>
            </a:extLst>
          </p:cNvPr>
          <p:cNvSpPr/>
          <p:nvPr/>
        </p:nvSpPr>
        <p:spPr>
          <a:xfrm>
            <a:off x="5929819" y="263755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04.log</a:t>
            </a:r>
            <a:endParaRPr lang="ko-Kore-KR" altLang="en-US" sz="1400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8608DF4-E1AF-E94A-A7F7-6343D57ABD5E}"/>
              </a:ext>
            </a:extLst>
          </p:cNvPr>
          <p:cNvGrpSpPr/>
          <p:nvPr/>
        </p:nvGrpSpPr>
        <p:grpSpPr>
          <a:xfrm>
            <a:off x="7425623" y="1189696"/>
            <a:ext cx="966249" cy="281455"/>
            <a:chOff x="5556135" y="897681"/>
            <a:chExt cx="96624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3F0-C1FC-5142-8F2A-A202F617647A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08C43A0-1BC8-6947-AD11-73A60409B6AE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1BA7F95-ADCC-4F43-9215-A7235CF72F3B}"/>
              </a:ext>
            </a:extLst>
          </p:cNvPr>
          <p:cNvGrpSpPr/>
          <p:nvPr/>
        </p:nvGrpSpPr>
        <p:grpSpPr>
          <a:xfrm>
            <a:off x="7425303" y="1465092"/>
            <a:ext cx="966569" cy="281455"/>
            <a:chOff x="5556135" y="897681"/>
            <a:chExt cx="96656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A97923D-FE56-3545-855D-8FD6E6559A0D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1D510D-91CD-6B4D-A29F-2612EB30C668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C2C6F7A-0BEE-2243-8496-C7926E84A59C}"/>
              </a:ext>
            </a:extLst>
          </p:cNvPr>
          <p:cNvGrpSpPr/>
          <p:nvPr/>
        </p:nvGrpSpPr>
        <p:grpSpPr>
          <a:xfrm>
            <a:off x="7424983" y="1740488"/>
            <a:ext cx="963890" cy="281455"/>
            <a:chOff x="5556135" y="897681"/>
            <a:chExt cx="963890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F7185D-B42A-3443-BC7E-8C2805514F91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A29293-969B-C04E-9AC0-A43E8EB95F7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0B7B818-32EC-EB48-853A-A2C8CD1A1CAD}"/>
              </a:ext>
            </a:extLst>
          </p:cNvPr>
          <p:cNvCxnSpPr>
            <a:cxnSpLocks/>
            <a:stCxn id="152" idx="1"/>
            <a:endCxn id="133" idx="3"/>
          </p:cNvCxnSpPr>
          <p:nvPr/>
        </p:nvCxnSpPr>
        <p:spPr>
          <a:xfrm flipH="1">
            <a:off x="6512992" y="1603592"/>
            <a:ext cx="912311" cy="1591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B70837F-AA3C-E242-9C52-D91FBDF256A9}"/>
              </a:ext>
            </a:extLst>
          </p:cNvPr>
          <p:cNvCxnSpPr>
            <a:cxnSpLocks/>
          </p:cNvCxnSpPr>
          <p:nvPr/>
        </p:nvCxnSpPr>
        <p:spPr>
          <a:xfrm flipH="1" flipV="1">
            <a:off x="6653657" y="2536370"/>
            <a:ext cx="688792" cy="2693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1C1D28C-5991-8B45-A65F-879D73866A15}"/>
              </a:ext>
            </a:extLst>
          </p:cNvPr>
          <p:cNvSpPr/>
          <p:nvPr/>
        </p:nvSpPr>
        <p:spPr>
          <a:xfrm>
            <a:off x="7377781" y="2651818"/>
            <a:ext cx="835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세그먼트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15B3E4-18F4-904B-AB1D-646FD45A19FC}"/>
              </a:ext>
            </a:extLst>
          </p:cNvPr>
          <p:cNvSpPr/>
          <p:nvPr/>
        </p:nvSpPr>
        <p:spPr>
          <a:xfrm>
            <a:off x="2277932" y="1349941"/>
            <a:ext cx="6398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4DA5E3-CD91-CB41-8405-5B42D9A57273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A1CDBF-74CF-3343-9EAD-4E9688D4CB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EF7A79-7144-5B46-AA42-40D14FC5C0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F10000-FB46-A44E-AD05-8D746C4CE317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8E3D2B-9350-A54D-8EA9-D6163A7E4B8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1CA643-83CB-A745-848B-AB020069269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BFA53A-E06B-AA43-80A7-21F79E8DC41F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0A3D243-D2AF-6B4A-94F4-DF1D044C6CB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769E99-9653-2742-85DE-F2BEA1DADF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3076DC3-35FE-074E-BF6B-35871BCDAD64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5E97A4-01B1-6A41-BEFD-5B9FCA8172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57A996-4E7C-5F4C-A269-4755ABB6A1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0DDEC1B-AA28-924D-A030-016EBCF25603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0266A-25FC-BF4B-A090-AEBFB1C432B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13C6F8-1CA2-0847-875D-50A90C1F1F1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E3776B-956E-AF40-B251-8DF999BE36D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86C948-B03B-8D4D-A288-64349BA1279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A5C5BE-75F5-EC49-AF4E-EA9FD136A74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F8248C1-26F9-C842-9F09-3B7AFE8FEEFA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214F808-CB9A-604C-818D-E972F30721C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0B4C5-3E01-034F-ABF0-856BE437D5A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C55571-F3DF-E942-9902-3AA927BE8A58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DAD585A-152A-D149-AD05-2C6107BFED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639572-281D-F44E-B998-C3A37757667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62F9701-9D1B-A746-ACAE-4245F6F8CEA7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DAE2201-D84D-8549-860E-45285B00AA2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1FC0FA-FE03-0B40-BEEC-F9D0552F8DE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650FB91-01B7-3941-A060-B2B26FAA3EA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711DA6-E20E-9F4E-AF97-032746D5C6E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B163DB-2D99-E041-BE31-710B3B963E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2FEE6E-2A35-4642-88C5-CD4A7C2CC02C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805C24-9E06-F74C-A198-3BC69CD6FB2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9D29B-AD5C-4545-836B-9FD84643372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CEA51F4-BC69-8442-8CEF-A16239772BD7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337B620-AB3C-CE4E-8F37-34D6AAC658E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153A74-B266-E24C-9555-8CF71A1D3F9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328D017-6E1D-8141-8F4A-D537F7BC65CF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95C0C53-2C78-4544-927E-D10D28B0340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0C58FB-05A8-F943-B547-1FC56843BC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961043-8E26-674B-8615-639A1028ABC0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76451C-2DEA-164F-BD03-D5F1E49667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6D43D8-26D4-A744-AFDE-CFBC9C18584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582859-5FCD-B744-893E-F04C45CC2FB8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38B7157-64DE-3245-A9D9-500EACBFA38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5D1123-34D1-1E4F-868A-F260A9424E6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466448D-14B3-9D43-A1DB-AE1023E39E8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4D47F01-935A-4E48-9C61-0D9B54B074B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DC2123-9FD3-A141-B707-2848A59C5DE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36A30E-EB62-FF4E-A72E-19D68D22E886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684B9B7-945D-ED45-A3E1-C72D77A0E24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1377C4B-DB72-9E42-B43B-F7FD214CA16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CF6D742-219F-B44C-AD6C-ED7A24C34D35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7FF2E39-BD22-0643-A548-26F16030A0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13970A9-C732-CC44-857B-839DB81064F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FD26388-0DD9-744F-8361-673C9B949AAB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9C6E670-77C8-6A4B-AB2E-12BD9A0597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6B1CBF-E4FA-F042-87A3-5E55F5BDB83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D6B2FF3-BDD4-B842-8E32-2D82EF92A578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F0C4479-1FD9-5445-98B8-DAB62EC3A08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A62F1E-3AF0-2044-911B-E0068DC0DB5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D538430-071A-CB40-AB04-5275EBA60DB3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1339C0B-E2C3-D04D-A3A9-52AC77243A5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B532FF2-11A8-574F-BAB7-F390F575342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DA87331-C318-2D45-A425-4CFCCD9C866F}"/>
              </a:ext>
            </a:extLst>
          </p:cNvPr>
          <p:cNvSpPr txBox="1"/>
          <p:nvPr/>
        </p:nvSpPr>
        <p:spPr>
          <a:xfrm>
            <a:off x="2277932" y="1601406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2B34222-E9B2-A047-9F70-9860C14523A0}"/>
              </a:ext>
            </a:extLst>
          </p:cNvPr>
          <p:cNvGrpSpPr/>
          <p:nvPr/>
        </p:nvGrpSpPr>
        <p:grpSpPr>
          <a:xfrm>
            <a:off x="3401317" y="1485028"/>
            <a:ext cx="966249" cy="281455"/>
            <a:chOff x="5556135" y="897681"/>
            <a:chExt cx="966249" cy="28145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D10800F-6A1B-6744-84F8-F484B5F15174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9ABF43-B4F8-C140-95AE-5DFA0F068391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257B408-AE08-B34E-B7A4-E3B5E22F33BB}"/>
              </a:ext>
            </a:extLst>
          </p:cNvPr>
          <p:cNvGrpSpPr/>
          <p:nvPr/>
        </p:nvGrpSpPr>
        <p:grpSpPr>
          <a:xfrm>
            <a:off x="3400997" y="1760424"/>
            <a:ext cx="966569" cy="281455"/>
            <a:chOff x="5556135" y="897681"/>
            <a:chExt cx="966569" cy="28145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8E3E8A7-522F-984E-B84D-406BFC9936C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370B51-97C7-7343-9CC1-E76A8AB6CD1B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7C893BD-34CF-BC47-8F6B-BBAC249A4797}"/>
              </a:ext>
            </a:extLst>
          </p:cNvPr>
          <p:cNvGrpSpPr/>
          <p:nvPr/>
        </p:nvGrpSpPr>
        <p:grpSpPr>
          <a:xfrm>
            <a:off x="3400677" y="2035820"/>
            <a:ext cx="963890" cy="281455"/>
            <a:chOff x="5556135" y="897681"/>
            <a:chExt cx="963890" cy="28145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27BEDF4-E2DE-704F-BA3B-4B9630F84E5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3797FE-D9D0-1343-9183-84C2058FF2C1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FB9BE31-E208-E844-BEB1-954F300705CE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4364567" y="1898924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5C3C10C-ABD6-D742-AF28-229D0CD77D5A}"/>
              </a:ext>
            </a:extLst>
          </p:cNvPr>
          <p:cNvSpPr/>
          <p:nvPr/>
        </p:nvSpPr>
        <p:spPr>
          <a:xfrm>
            <a:off x="3724884" y="2891867"/>
            <a:ext cx="495118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BC265FC-A3F1-D84A-9E37-87FA70E0E94B}"/>
              </a:ext>
            </a:extLst>
          </p:cNvPr>
          <p:cNvGrpSpPr/>
          <p:nvPr/>
        </p:nvGrpSpPr>
        <p:grpSpPr>
          <a:xfrm>
            <a:off x="6238018" y="3026954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7FF23DB-43EA-C344-8457-A0CBA945B11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DFA9AB4-CDD1-674D-87D8-10F61A51E04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50056C0-4D38-6844-8456-8DCC284B6B0F}"/>
              </a:ext>
            </a:extLst>
          </p:cNvPr>
          <p:cNvGrpSpPr/>
          <p:nvPr/>
        </p:nvGrpSpPr>
        <p:grpSpPr>
          <a:xfrm>
            <a:off x="6778708" y="3027639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4C23F95-312C-9242-95C7-A7045FD1195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0986641-3CD2-8C45-B156-223020D505E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840611C7-6FA0-0341-A102-956247496072}"/>
              </a:ext>
            </a:extLst>
          </p:cNvPr>
          <p:cNvGrpSpPr/>
          <p:nvPr/>
        </p:nvGrpSpPr>
        <p:grpSpPr>
          <a:xfrm>
            <a:off x="7319398" y="302676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AFEFBDD-0B85-7843-9E26-0C2EB334BD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05C69D0-F484-CA4C-8461-9EAB81E2C8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648E426-8D18-E14D-AB78-A4A28F861EB6}"/>
              </a:ext>
            </a:extLst>
          </p:cNvPr>
          <p:cNvGrpSpPr/>
          <p:nvPr/>
        </p:nvGrpSpPr>
        <p:grpSpPr>
          <a:xfrm>
            <a:off x="6237698" y="3302350"/>
            <a:ext cx="543689" cy="281455"/>
            <a:chOff x="5556135" y="897681"/>
            <a:chExt cx="543689" cy="281455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47E1947-FB76-7E41-B62D-B07924F0C6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B22E18-8F71-1643-B761-12DA5543385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AA5AB7C-F04D-AD4B-B233-BA9E35C01C45}"/>
              </a:ext>
            </a:extLst>
          </p:cNvPr>
          <p:cNvGrpSpPr/>
          <p:nvPr/>
        </p:nvGrpSpPr>
        <p:grpSpPr>
          <a:xfrm>
            <a:off x="6778388" y="3303035"/>
            <a:ext cx="543689" cy="281455"/>
            <a:chOff x="5556135" y="897681"/>
            <a:chExt cx="543689" cy="281455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A397CC6-984A-2747-BD10-5571666F4C0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8CBF903-4946-A444-A446-C1931BECAC4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F0D3A3C-6D00-324D-AF7E-34FD62DBC9A6}"/>
              </a:ext>
            </a:extLst>
          </p:cNvPr>
          <p:cNvGrpSpPr/>
          <p:nvPr/>
        </p:nvGrpSpPr>
        <p:grpSpPr>
          <a:xfrm>
            <a:off x="7319078" y="3303720"/>
            <a:ext cx="543689" cy="281455"/>
            <a:chOff x="5556135" y="897681"/>
            <a:chExt cx="543689" cy="28145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754F4C-906D-9343-A90B-95CF491B4FE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40A0DB3-72FB-5A47-A0DA-61654DD1025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6F732EDF-3A5B-2E40-BE4B-E896050AAA14}"/>
              </a:ext>
            </a:extLst>
          </p:cNvPr>
          <p:cNvGrpSpPr/>
          <p:nvPr/>
        </p:nvGrpSpPr>
        <p:grpSpPr>
          <a:xfrm>
            <a:off x="6237378" y="3577746"/>
            <a:ext cx="543689" cy="281455"/>
            <a:chOff x="5556135" y="897681"/>
            <a:chExt cx="543689" cy="28145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82F158C-DB8E-E04C-B3F6-D93ED45B543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2E61FDB-B954-FC4D-B5C0-0A98F91D28B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CEC758AC-1972-1042-A2EB-575E4228E0F6}"/>
              </a:ext>
            </a:extLst>
          </p:cNvPr>
          <p:cNvGrpSpPr/>
          <p:nvPr/>
        </p:nvGrpSpPr>
        <p:grpSpPr>
          <a:xfrm>
            <a:off x="6778068" y="3578431"/>
            <a:ext cx="543689" cy="281455"/>
            <a:chOff x="5556135" y="897681"/>
            <a:chExt cx="543689" cy="28145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CFD02B93-92C0-DB44-A325-B503E6927BE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E3D7242-A6D7-0C4F-847A-FF0B927FF7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F261CAB0-D080-BC42-84F9-D76F4F3FD966}"/>
              </a:ext>
            </a:extLst>
          </p:cNvPr>
          <p:cNvGrpSpPr/>
          <p:nvPr/>
        </p:nvGrpSpPr>
        <p:grpSpPr>
          <a:xfrm>
            <a:off x="7318758" y="3579116"/>
            <a:ext cx="543689" cy="281455"/>
            <a:chOff x="5556135" y="897681"/>
            <a:chExt cx="543689" cy="281455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8511CAE-FAD8-D040-9802-8193658E4D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6F4EE82-5D64-2A45-9FAC-93331503EE4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056F6736-6074-F442-ACF7-E5007BCC6E0F}"/>
              </a:ext>
            </a:extLst>
          </p:cNvPr>
          <p:cNvSpPr txBox="1"/>
          <p:nvPr/>
        </p:nvSpPr>
        <p:spPr>
          <a:xfrm>
            <a:off x="3724884" y="3148461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이후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65E9C62-16EA-404B-B2B4-4B1691A1B748}"/>
              </a:ext>
            </a:extLst>
          </p:cNvPr>
          <p:cNvGrpSpPr/>
          <p:nvPr/>
        </p:nvGrpSpPr>
        <p:grpSpPr>
          <a:xfrm>
            <a:off x="4941842" y="3027639"/>
            <a:ext cx="966249" cy="281455"/>
            <a:chOff x="5556135" y="897681"/>
            <a:chExt cx="966249" cy="281455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4ED2E9C-ED5D-9F4D-B193-0FD186C200C9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7553319-D0E0-3E40-85EB-A18527A8F759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C99D36D4-4849-B94D-929D-981AD8D3FBCF}"/>
              </a:ext>
            </a:extLst>
          </p:cNvPr>
          <p:cNvGrpSpPr/>
          <p:nvPr/>
        </p:nvGrpSpPr>
        <p:grpSpPr>
          <a:xfrm>
            <a:off x="4941522" y="3303035"/>
            <a:ext cx="966569" cy="281455"/>
            <a:chOff x="5556135" y="897681"/>
            <a:chExt cx="966569" cy="281455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B43B88B-5EED-2D42-97B3-EA449571454B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B50313-7D88-984E-A11A-4515482A9A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2334E64C-1A87-1745-9314-9A8512C05E23}"/>
              </a:ext>
            </a:extLst>
          </p:cNvPr>
          <p:cNvGrpSpPr/>
          <p:nvPr/>
        </p:nvGrpSpPr>
        <p:grpSpPr>
          <a:xfrm>
            <a:off x="4941202" y="3578431"/>
            <a:ext cx="963890" cy="281455"/>
            <a:chOff x="5556135" y="897681"/>
            <a:chExt cx="963890" cy="281455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3E53B2E9-F7B3-A94E-B280-B9AE2AFCCF23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84096D2-2836-8C46-A819-83350236870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2FDB059-DE86-EF4F-ACC6-FE1C17879BDD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5905092" y="3441535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BEBF7EAC-BA43-1848-93D0-575AA83678DD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 flipH="1">
            <a:off x="6526796" y="2306132"/>
            <a:ext cx="98608" cy="7252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82269CA-F7F7-B14F-8B19-902CCC1CE130}"/>
              </a:ext>
            </a:extLst>
          </p:cNvPr>
          <p:cNvCxnSpPr>
            <a:cxnSpLocks/>
            <a:stCxn id="168" idx="2"/>
            <a:endCxn id="201" idx="0"/>
          </p:cNvCxnSpPr>
          <p:nvPr/>
        </p:nvCxnSpPr>
        <p:spPr>
          <a:xfrm flipH="1">
            <a:off x="7067486" y="2312146"/>
            <a:ext cx="662229" cy="7199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B02EAF1E-0DB8-A94D-A6E7-CEE5E8318368}"/>
              </a:ext>
            </a:extLst>
          </p:cNvPr>
          <p:cNvCxnSpPr>
            <a:cxnSpLocks/>
            <a:stCxn id="170" idx="2"/>
            <a:endCxn id="204" idx="0"/>
          </p:cNvCxnSpPr>
          <p:nvPr/>
        </p:nvCxnSpPr>
        <p:spPr>
          <a:xfrm flipH="1">
            <a:off x="7608176" y="2308375"/>
            <a:ext cx="645296" cy="7228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3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6C147D-490D-A44C-8DBF-B2A50FF575B6}"/>
              </a:ext>
            </a:extLst>
          </p:cNvPr>
          <p:cNvSpPr/>
          <p:nvPr/>
        </p:nvSpPr>
        <p:spPr>
          <a:xfrm>
            <a:off x="3385457" y="1349941"/>
            <a:ext cx="5290610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BE4EB4-349A-E243-B5AD-7E515E0CD034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2650625-2B6F-934A-AC79-F3DF4C7E3B8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AB5FD-AEE2-984C-A073-F2BAFED56E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8AEF6E7-E008-0C43-B3A8-170779CD7416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873AA34-DA90-0E4C-A2C4-76574789091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A7609B-7531-F847-B72A-90C2CCF077D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A65F235-B712-2D42-92AB-228441C59FE1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D6C86F1-FE1E-4A45-A1FE-ACBB3F14856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8550F2-D110-5E43-9B32-1344609586B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EECECE5-24C7-5B4C-8893-6457A4CE7C7F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71CD88-F094-004B-8E85-6E1B7323093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ACB3A-1AAA-F74F-8994-D82EB13506E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BDCDA6-21E4-E541-8B9B-05164DA5B7C1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A9DED2-2E6E-A64B-B4A7-961005B76E1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351BEE-292A-1E42-B056-41C76080B8A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D3C3B0-2886-6446-91D7-ACB0376E760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CD9C33-7644-2247-A941-7B37EF7D68F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8C08A-59C8-7343-A4AE-01FDE50D409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BFB2885-B425-BF4D-B385-6F66E39A086E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A4C25B7-3C3D-D245-A79D-05884744CA7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92AC10-5137-934E-85D2-142C5D149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5375283-AAFD-4441-8FDD-CAE1CEB6B433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4FF0467-ADE4-6541-9E76-C8DFD5A3CB3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023058-EA2D-E048-B7A7-868A306E7A4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3103EE7-DED4-CA45-AFBE-BA8342FDC193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28286AE-5BFF-E741-BD8D-54E03857F3D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31ECB0B-D603-BA43-A2A3-3B30ACD8F9C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97BAC76-CDF1-3E42-9C65-0F8B4D173D6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AA2009F-6BE5-1340-9694-B99EF9C3B69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6E20419-8067-3E43-A425-CA5BA1DBEEC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AFE87E4-9E67-6B4A-8EB5-1F72E00107C2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0945DE1-7FAB-AF44-8D1B-E464268CB4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5EC821-C5F1-C44A-A7E8-F1E69A8611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C691D87-7C63-E842-A64C-44AFDADBED84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07C248B-6854-6149-8771-43DAEAC68D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229906-C657-CA4A-909E-6190608F04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EF70CF3-F5A3-294C-803F-8BDC78CFF943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ADF9A10-1C9C-7447-9BCD-EBE8F6AFC63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C545B6-9413-B24A-A0DE-43EAD92D79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71FFDF7-6538-BF45-B020-B143EFB709A9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213766E-8750-5743-A21C-0AF62B21BA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4DB67DA-EF10-DF46-8E4D-8ED84166014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88DEEE5-6556-AC46-B891-85C00E0E6154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DCB0DFF-8F43-F54B-A55A-3C76364277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E513D8B-D3BB-C244-9546-C7FE2B5D54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339733D-C63F-A64F-9F68-242B50CDA35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1E8EB84-0CEC-B045-A348-D669DEF6784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096E4F8-0BE9-2F45-8D4B-B4ACEA508B7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AE50E424-2C2F-FF48-B910-38F8F9C17285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52B205DD-7988-EA49-A7D5-5694EDFD7DC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D9A665E-C888-7B48-95F3-EEF45AA1D2D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8B0DAA5-B03D-2340-8C4D-F58C9B67BC37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38E499D-752A-6240-89E9-2E3A3C3CDA8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C5C4DC7-333D-294F-8741-BB9D164FB5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CE0FAAA1-650D-E146-96B2-5AB7866E83E4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E1273F2-1FC9-C645-AB4B-1D3ECF1C347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D663CB0-8396-B145-B0C4-A6AD70B96A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A91B1C3-03D1-1141-9C90-4BEC6F110BC9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5D5413F-D9E8-5848-B4CE-2DAA8BC293A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F18EDE7-1F5A-5A47-ADF3-166BAF2507D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5F554F8-B83E-DD44-800A-C1BC13A209CD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CC3DC08-BF00-9642-894C-0BEF4B9C780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68E7BE2-E202-C64B-8111-0A47764E4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22DA3B1-83D5-D14B-BB96-208B2934C5DE}"/>
              </a:ext>
            </a:extLst>
          </p:cNvPr>
          <p:cNvSpPr txBox="1"/>
          <p:nvPr/>
        </p:nvSpPr>
        <p:spPr>
          <a:xfrm>
            <a:off x="3487362" y="1717796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EE2C08D-D1AB-2C48-8B2C-76AF1BDFFF03}"/>
              </a:ext>
            </a:extLst>
          </p:cNvPr>
          <p:cNvGrpSpPr/>
          <p:nvPr/>
        </p:nvGrpSpPr>
        <p:grpSpPr>
          <a:xfrm>
            <a:off x="9032139" y="1115692"/>
            <a:ext cx="966249" cy="281455"/>
            <a:chOff x="5556135" y="897681"/>
            <a:chExt cx="966249" cy="281455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076B353-4C22-184C-B5B3-EFA25904B811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36673F4-F22A-494B-AC89-5B10CFAA1885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13C9872A-7DCF-C841-870D-CDDC31C327BB}"/>
              </a:ext>
            </a:extLst>
          </p:cNvPr>
          <p:cNvGrpSpPr/>
          <p:nvPr/>
        </p:nvGrpSpPr>
        <p:grpSpPr>
          <a:xfrm>
            <a:off x="9031819" y="1391088"/>
            <a:ext cx="966569" cy="281455"/>
            <a:chOff x="5556135" y="897681"/>
            <a:chExt cx="966569" cy="281455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9BF47C9-0A58-4B43-ACAE-DDD279B2C15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30FF5F7-DB16-CC47-97C3-9E2ED291D8B7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BDF609D-5E71-3F4D-A532-C297C597AEDA}"/>
              </a:ext>
            </a:extLst>
          </p:cNvPr>
          <p:cNvGrpSpPr/>
          <p:nvPr/>
        </p:nvGrpSpPr>
        <p:grpSpPr>
          <a:xfrm>
            <a:off x="9031499" y="1666484"/>
            <a:ext cx="963890" cy="281455"/>
            <a:chOff x="5556135" y="897681"/>
            <a:chExt cx="963890" cy="281455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1675E39E-8176-CB41-A7FD-EFE48BECDB9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640CC4C-EF31-2F47-83B6-C528D8EEDEE5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66CEA25-F24C-1847-9119-5F8A0112CE53}"/>
              </a:ext>
            </a:extLst>
          </p:cNvPr>
          <p:cNvCxnSpPr>
            <a:cxnSpLocks/>
            <a:stCxn id="270" idx="1"/>
          </p:cNvCxnSpPr>
          <p:nvPr/>
        </p:nvCxnSpPr>
        <p:spPr>
          <a:xfrm flipH="1">
            <a:off x="8522957" y="1529588"/>
            <a:ext cx="508862" cy="2210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06BFABCF-FA13-6740-9E16-31DA14F8DE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66237" y="659213"/>
            <a:ext cx="673" cy="1631067"/>
          </a:xfrm>
          <a:prstGeom prst="bentConnector3">
            <a:avLst>
              <a:gd name="adj1" fmla="val 34067311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D1F5027-CCDF-DB4A-88EE-EF798809C555}"/>
              </a:ext>
            </a:extLst>
          </p:cNvPr>
          <p:cNvSpPr txBox="1"/>
          <p:nvPr/>
        </p:nvSpPr>
        <p:spPr>
          <a:xfrm>
            <a:off x="6642337" y="869832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헤드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7" name="꺾인 연결선[E] 276">
            <a:extLst>
              <a:ext uri="{FF2B5EF4-FFF2-40B4-BE49-F238E27FC236}">
                <a16:creationId xmlns:a16="http://schemas.microsoft.com/office/drawing/2014/main" id="{2F20813D-5ECA-F346-A8D5-03ED8C86E4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2776" y="1529538"/>
            <a:ext cx="4367" cy="1615634"/>
          </a:xfrm>
          <a:prstGeom prst="bentConnector3">
            <a:avLst>
              <a:gd name="adj1" fmla="val -523471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940FEFD9-F5FC-D940-AC69-1C039E2512CB}"/>
              </a:ext>
            </a:extLst>
          </p:cNvPr>
          <p:cNvSpPr txBox="1"/>
          <p:nvPr/>
        </p:nvSpPr>
        <p:spPr>
          <a:xfrm>
            <a:off x="5009770" y="2635030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테일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C1559E6-4D3B-884A-A35F-2B2D1ECE3EF4}"/>
              </a:ext>
            </a:extLst>
          </p:cNvPr>
          <p:cNvCxnSpPr>
            <a:cxnSpLocks/>
            <a:endCxn id="230" idx="2"/>
          </p:cNvCxnSpPr>
          <p:nvPr/>
        </p:nvCxnSpPr>
        <p:spPr>
          <a:xfrm flipV="1">
            <a:off x="8253471" y="2308375"/>
            <a:ext cx="1" cy="3858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13CBFF7-0BCD-E64C-8B1A-742C6527DC17}"/>
              </a:ext>
            </a:extLst>
          </p:cNvPr>
          <p:cNvSpPr txBox="1"/>
          <p:nvPr/>
        </p:nvSpPr>
        <p:spPr>
          <a:xfrm>
            <a:off x="7619452" y="2629601"/>
            <a:ext cx="130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 세그먼트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6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F98652-3E93-4247-9B7E-44736787F5AF}"/>
              </a:ext>
            </a:extLst>
          </p:cNvPr>
          <p:cNvGrpSpPr/>
          <p:nvPr/>
        </p:nvGrpSpPr>
        <p:grpSpPr>
          <a:xfrm>
            <a:off x="1619126" y="1565278"/>
            <a:ext cx="880044" cy="338554"/>
            <a:chOff x="1407052" y="1578492"/>
            <a:chExt cx="1048222" cy="33855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BAB6F58-FDF2-EC48-B65A-67E719C400A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36A21C-1998-8F46-988D-55937FA36FF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E545AD-BF7B-8841-BD04-5D3DB5140F49}"/>
              </a:ext>
            </a:extLst>
          </p:cNvPr>
          <p:cNvGrpSpPr/>
          <p:nvPr/>
        </p:nvGrpSpPr>
        <p:grpSpPr>
          <a:xfrm>
            <a:off x="1619126" y="1900199"/>
            <a:ext cx="880044" cy="338554"/>
            <a:chOff x="1407052" y="1578492"/>
            <a:chExt cx="1048222" cy="33855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C8AFD6E-BEF1-2C49-80AF-77BA9CA97D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137B6-1099-9D45-9EEE-68E5F634E2D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0FBACBF-D98E-D94A-AE5A-06679EAE475D}"/>
              </a:ext>
            </a:extLst>
          </p:cNvPr>
          <p:cNvGrpSpPr/>
          <p:nvPr/>
        </p:nvGrpSpPr>
        <p:grpSpPr>
          <a:xfrm>
            <a:off x="1619126" y="2216273"/>
            <a:ext cx="880044" cy="338554"/>
            <a:chOff x="1407052" y="1578492"/>
            <a:chExt cx="1048222" cy="3385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2942658-F751-AF49-99A9-83F4C619DC8F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CC7CBA-D57D-0344-A200-F35FD407706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C7831E-A301-6146-814D-031D94B19268}"/>
              </a:ext>
            </a:extLst>
          </p:cNvPr>
          <p:cNvGrpSpPr/>
          <p:nvPr/>
        </p:nvGrpSpPr>
        <p:grpSpPr>
          <a:xfrm>
            <a:off x="1619126" y="2547096"/>
            <a:ext cx="880044" cy="338554"/>
            <a:chOff x="1407052" y="1578492"/>
            <a:chExt cx="1048222" cy="3385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B8BDEC-6C20-9B48-8279-43243293A378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591EEE-8A8D-6C4E-A28E-BFC2087C997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69BED1-387B-654D-8EC3-93C8CC953934}"/>
              </a:ext>
            </a:extLst>
          </p:cNvPr>
          <p:cNvSpPr/>
          <p:nvPr/>
        </p:nvSpPr>
        <p:spPr>
          <a:xfrm>
            <a:off x="3086376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F10A7D-3E48-5F4F-9B07-B41E62495E42}"/>
              </a:ext>
            </a:extLst>
          </p:cNvPr>
          <p:cNvSpPr/>
          <p:nvPr/>
        </p:nvSpPr>
        <p:spPr>
          <a:xfrm>
            <a:off x="3188796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ABF078-5081-0842-94AB-4BFC8293FB36}"/>
              </a:ext>
            </a:extLst>
          </p:cNvPr>
          <p:cNvSpPr/>
          <p:nvPr/>
        </p:nvSpPr>
        <p:spPr>
          <a:xfrm>
            <a:off x="3278861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4D43B7-1EA7-304D-88CF-C42F9C6AC590}"/>
              </a:ext>
            </a:extLst>
          </p:cNvPr>
          <p:cNvSpPr txBox="1"/>
          <p:nvPr/>
        </p:nvSpPr>
        <p:spPr>
          <a:xfrm>
            <a:off x="3455772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5C6DE8B-B6A6-FE43-BAB8-D4965A314E29}"/>
              </a:ext>
            </a:extLst>
          </p:cNvPr>
          <p:cNvGrpSpPr/>
          <p:nvPr/>
        </p:nvGrpSpPr>
        <p:grpSpPr>
          <a:xfrm>
            <a:off x="3405682" y="1565278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BDF7D76-BD09-7A4B-84CE-4EA8FD91F4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5FA85F-D8C9-6648-A285-ED35F91ADFD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C7423C-4720-2643-9021-720D0B5DD112}"/>
              </a:ext>
            </a:extLst>
          </p:cNvPr>
          <p:cNvGrpSpPr/>
          <p:nvPr/>
        </p:nvGrpSpPr>
        <p:grpSpPr>
          <a:xfrm>
            <a:off x="3405682" y="1900199"/>
            <a:ext cx="880044" cy="338554"/>
            <a:chOff x="1407052" y="1578492"/>
            <a:chExt cx="1048222" cy="3385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8E1F52E-B518-184C-8EAC-6F937E07BE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4FC9FB-A74C-934F-BA35-8EEFB7C8A6E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E6D201-8320-E04C-884D-9BD8D96749A0}"/>
              </a:ext>
            </a:extLst>
          </p:cNvPr>
          <p:cNvSpPr/>
          <p:nvPr/>
        </p:nvSpPr>
        <p:spPr>
          <a:xfrm>
            <a:off x="3314202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87B2EEB-2D48-E240-9078-441FF4B7624D}"/>
              </a:ext>
            </a:extLst>
          </p:cNvPr>
          <p:cNvGrpSpPr/>
          <p:nvPr/>
        </p:nvGrpSpPr>
        <p:grpSpPr>
          <a:xfrm>
            <a:off x="3405682" y="2216273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9189F60-A958-DC47-B2F7-C1804EC98FB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1CA820-CFA6-3F4E-9984-B45215CF94B1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5F63BB1-B1E5-9D49-AD8E-E8960B3D2BCB}"/>
              </a:ext>
            </a:extLst>
          </p:cNvPr>
          <p:cNvGrpSpPr/>
          <p:nvPr/>
        </p:nvGrpSpPr>
        <p:grpSpPr>
          <a:xfrm>
            <a:off x="3405682" y="2547096"/>
            <a:ext cx="880044" cy="338554"/>
            <a:chOff x="1407052" y="1578492"/>
            <a:chExt cx="1048222" cy="338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B1E94A6-2666-6248-BEBA-6F6A6833891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4590CC-1941-3D4C-9BF5-2A03498D9E0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33E114D-9A73-1D4F-A4EB-9F884083FEDA}"/>
              </a:ext>
            </a:extLst>
          </p:cNvPr>
          <p:cNvSpPr txBox="1"/>
          <p:nvPr/>
        </p:nvSpPr>
        <p:spPr>
          <a:xfrm>
            <a:off x="3318005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E005FCA-5A69-524F-ADD2-E3D5CA91E79F}"/>
              </a:ext>
            </a:extLst>
          </p:cNvPr>
          <p:cNvSpPr/>
          <p:nvPr/>
        </p:nvSpPr>
        <p:spPr>
          <a:xfrm>
            <a:off x="1358894" y="1418690"/>
            <a:ext cx="5141597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CD5C96-733B-AB41-BA5D-0E1F645AAA9A}"/>
              </a:ext>
            </a:extLst>
          </p:cNvPr>
          <p:cNvSpPr txBox="1"/>
          <p:nvPr/>
        </p:nvSpPr>
        <p:spPr>
          <a:xfrm>
            <a:off x="4505897" y="2169007"/>
            <a:ext cx="199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(In-Sync-Replicas)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51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253FB-5833-0E49-8949-5FE4355726CF}"/>
              </a:ext>
            </a:extLst>
          </p:cNvPr>
          <p:cNvSpPr/>
          <p:nvPr/>
        </p:nvSpPr>
        <p:spPr>
          <a:xfrm>
            <a:off x="1492304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52155B-5787-D942-8E80-D077A474862C}"/>
              </a:ext>
            </a:extLst>
          </p:cNvPr>
          <p:cNvSpPr txBox="1"/>
          <p:nvPr/>
        </p:nvSpPr>
        <p:spPr>
          <a:xfrm>
            <a:off x="1531449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E2C8D-FF07-4447-A494-184199790908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>
            <a:off x="2046995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FAC0C2-90A7-C34F-A95E-F842D52AD381}"/>
              </a:ext>
            </a:extLst>
          </p:cNvPr>
          <p:cNvSpPr/>
          <p:nvPr/>
        </p:nvSpPr>
        <p:spPr>
          <a:xfrm>
            <a:off x="3019074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77B93-A7E0-E241-BFF5-F89EC39BEF5C}"/>
              </a:ext>
            </a:extLst>
          </p:cNvPr>
          <p:cNvSpPr/>
          <p:nvPr/>
        </p:nvSpPr>
        <p:spPr>
          <a:xfrm>
            <a:off x="3121494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CCF9C7-7989-1248-8724-B0836999032C}"/>
              </a:ext>
            </a:extLst>
          </p:cNvPr>
          <p:cNvSpPr/>
          <p:nvPr/>
        </p:nvSpPr>
        <p:spPr>
          <a:xfrm>
            <a:off x="3211559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F4B99F-459D-804D-AAEF-C32C666029CF}"/>
              </a:ext>
            </a:extLst>
          </p:cNvPr>
          <p:cNvSpPr txBox="1"/>
          <p:nvPr/>
        </p:nvSpPr>
        <p:spPr>
          <a:xfrm>
            <a:off x="3388470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9DDD6E-5B65-FD4F-955F-F9440D042F9B}"/>
              </a:ext>
            </a:extLst>
          </p:cNvPr>
          <p:cNvSpPr/>
          <p:nvPr/>
        </p:nvSpPr>
        <p:spPr>
          <a:xfrm>
            <a:off x="3236015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E6EC2-C846-704B-968D-2E7CDEC1DF92}"/>
              </a:ext>
            </a:extLst>
          </p:cNvPr>
          <p:cNvSpPr txBox="1"/>
          <p:nvPr/>
        </p:nvSpPr>
        <p:spPr>
          <a:xfrm>
            <a:off x="3250703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0C94F4-383F-D14E-8A54-A020D74F74A8}"/>
              </a:ext>
            </a:extLst>
          </p:cNvPr>
          <p:cNvSpPr/>
          <p:nvPr/>
        </p:nvSpPr>
        <p:spPr>
          <a:xfrm>
            <a:off x="3211558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E8FDFF-2D1A-284C-AD31-8C9610DB0453}"/>
              </a:ext>
            </a:extLst>
          </p:cNvPr>
          <p:cNvSpPr txBox="1"/>
          <p:nvPr/>
        </p:nvSpPr>
        <p:spPr>
          <a:xfrm>
            <a:off x="3250703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B98BBBA-30C9-4340-A9CB-2BF3DFD5D260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3766249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FE723DB-2CC1-4143-A0B7-ED421EBF7E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8853" y="2514463"/>
            <a:ext cx="12700" cy="609873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7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B339E-40B8-9449-9041-F0D6D894F664}"/>
              </a:ext>
            </a:extLst>
          </p:cNvPr>
          <p:cNvSpPr/>
          <p:nvPr/>
        </p:nvSpPr>
        <p:spPr>
          <a:xfrm>
            <a:off x="1071220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B90D62-D08C-6143-B38A-897499FEFD4D}"/>
              </a:ext>
            </a:extLst>
          </p:cNvPr>
          <p:cNvSpPr/>
          <p:nvPr/>
        </p:nvSpPr>
        <p:spPr>
          <a:xfrm>
            <a:off x="1173640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763A9-00A8-A140-B8B1-B207A51935BF}"/>
              </a:ext>
            </a:extLst>
          </p:cNvPr>
          <p:cNvSpPr/>
          <p:nvPr/>
        </p:nvSpPr>
        <p:spPr>
          <a:xfrm>
            <a:off x="1263705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A1B0-4443-EE40-A34F-C432062FC304}"/>
              </a:ext>
            </a:extLst>
          </p:cNvPr>
          <p:cNvSpPr txBox="1"/>
          <p:nvPr/>
        </p:nvSpPr>
        <p:spPr>
          <a:xfrm>
            <a:off x="1440616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7FE536-0D66-9741-9848-DE070E43D8D8}"/>
              </a:ext>
            </a:extLst>
          </p:cNvPr>
          <p:cNvGrpSpPr/>
          <p:nvPr/>
        </p:nvGrpSpPr>
        <p:grpSpPr>
          <a:xfrm>
            <a:off x="1390526" y="1799279"/>
            <a:ext cx="880044" cy="338554"/>
            <a:chOff x="1407052" y="1578492"/>
            <a:chExt cx="1048222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38EE8F0-5D82-844C-862A-CA08E18DA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6B4696-01D4-9442-B6B8-E6E4AB5C925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8C0644-445A-9543-B0A6-05EFB66E3BCD}"/>
              </a:ext>
            </a:extLst>
          </p:cNvPr>
          <p:cNvGrpSpPr/>
          <p:nvPr/>
        </p:nvGrpSpPr>
        <p:grpSpPr>
          <a:xfrm>
            <a:off x="1390526" y="2134200"/>
            <a:ext cx="880044" cy="338554"/>
            <a:chOff x="1407052" y="1578492"/>
            <a:chExt cx="1048222" cy="3385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E2AE72-75F6-784E-AD14-AE9D9808918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85F55E-BA2B-3045-B2A7-B608050BCF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21D4F-8772-2248-A70A-A0859C4D9ABA}"/>
              </a:ext>
            </a:extLst>
          </p:cNvPr>
          <p:cNvSpPr/>
          <p:nvPr/>
        </p:nvSpPr>
        <p:spPr>
          <a:xfrm>
            <a:off x="1364362" y="319045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8C848D-DEE6-3642-855E-53EEB1C5A97B}"/>
              </a:ext>
            </a:extLst>
          </p:cNvPr>
          <p:cNvGrpSpPr/>
          <p:nvPr/>
        </p:nvGrpSpPr>
        <p:grpSpPr>
          <a:xfrm>
            <a:off x="1390526" y="2450274"/>
            <a:ext cx="880044" cy="338554"/>
            <a:chOff x="1407052" y="1578492"/>
            <a:chExt cx="1048222" cy="3385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65928F-CF3D-1E42-9562-309922022F7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41548-A8F1-1540-9F0F-ABAE4BCEB052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3CB0C5-6A23-024D-9F69-6EE16D5D0AA7}"/>
              </a:ext>
            </a:extLst>
          </p:cNvPr>
          <p:cNvGrpSpPr/>
          <p:nvPr/>
        </p:nvGrpSpPr>
        <p:grpSpPr>
          <a:xfrm>
            <a:off x="1390526" y="2781097"/>
            <a:ext cx="880044" cy="338554"/>
            <a:chOff x="1407052" y="1578492"/>
            <a:chExt cx="1048222" cy="3385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B82061-7D16-1B40-BCBE-6B39335584D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D54B2-F8AE-7441-A13B-C1734561733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37B6C-436A-5E49-B864-635C25AFF7D7}"/>
              </a:ext>
            </a:extLst>
          </p:cNvPr>
          <p:cNvSpPr txBox="1"/>
          <p:nvPr/>
        </p:nvSpPr>
        <p:spPr>
          <a:xfrm>
            <a:off x="1302849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610003-9E8F-774F-B2F9-436015A21DB5}"/>
              </a:ext>
            </a:extLst>
          </p:cNvPr>
          <p:cNvSpPr/>
          <p:nvPr/>
        </p:nvSpPr>
        <p:spPr>
          <a:xfrm>
            <a:off x="2857776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F4710-113B-5A4D-9442-4986B4610DC2}"/>
              </a:ext>
            </a:extLst>
          </p:cNvPr>
          <p:cNvSpPr/>
          <p:nvPr/>
        </p:nvSpPr>
        <p:spPr>
          <a:xfrm>
            <a:off x="2960196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385DC-61D7-D44D-9802-77D176071A5B}"/>
              </a:ext>
            </a:extLst>
          </p:cNvPr>
          <p:cNvSpPr/>
          <p:nvPr/>
        </p:nvSpPr>
        <p:spPr>
          <a:xfrm>
            <a:off x="3050261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6218-497E-4044-A706-3A0A918ABA6A}"/>
              </a:ext>
            </a:extLst>
          </p:cNvPr>
          <p:cNvSpPr txBox="1"/>
          <p:nvPr/>
        </p:nvSpPr>
        <p:spPr>
          <a:xfrm>
            <a:off x="3227172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DD329A9-33D8-2A43-A91B-79D58CC919E3}"/>
              </a:ext>
            </a:extLst>
          </p:cNvPr>
          <p:cNvGrpSpPr/>
          <p:nvPr/>
        </p:nvGrpSpPr>
        <p:grpSpPr>
          <a:xfrm>
            <a:off x="3177082" y="2134200"/>
            <a:ext cx="880044" cy="338554"/>
            <a:chOff x="1407052" y="1578492"/>
            <a:chExt cx="1048222" cy="33855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0FC6B4-C3AD-3E4C-B1E3-53A08B25C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3AF35-9D7D-6745-B43C-1FA7D50286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1889C0-C57C-FF43-8915-E411F1EF6CCC}"/>
              </a:ext>
            </a:extLst>
          </p:cNvPr>
          <p:cNvSpPr/>
          <p:nvPr/>
        </p:nvSpPr>
        <p:spPr>
          <a:xfrm>
            <a:off x="3085602" y="319045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E60611-3E27-2E43-ACB8-F98773A0A8E7}"/>
              </a:ext>
            </a:extLst>
          </p:cNvPr>
          <p:cNvGrpSpPr/>
          <p:nvPr/>
        </p:nvGrpSpPr>
        <p:grpSpPr>
          <a:xfrm>
            <a:off x="3177082" y="2450274"/>
            <a:ext cx="880044" cy="338554"/>
            <a:chOff x="1407052" y="1578492"/>
            <a:chExt cx="1048222" cy="338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D7F7DF-D6E2-7E4F-BFD7-09C77AE9B99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AE3462-8C3E-7E4B-B90A-BBD6EF21FC9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30C4A60-2B72-EC47-AD2B-C3BA55475294}"/>
              </a:ext>
            </a:extLst>
          </p:cNvPr>
          <p:cNvGrpSpPr/>
          <p:nvPr/>
        </p:nvGrpSpPr>
        <p:grpSpPr>
          <a:xfrm>
            <a:off x="3177082" y="2781097"/>
            <a:ext cx="880044" cy="338554"/>
            <a:chOff x="1407052" y="1578492"/>
            <a:chExt cx="1048222" cy="33855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6C84E6B-9691-AB47-974A-2446D31FE83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78DEE-3395-A242-9B38-A5E7A6948E3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E3434C-5042-B34B-9675-6D5BD430684D}"/>
              </a:ext>
            </a:extLst>
          </p:cNvPr>
          <p:cNvSpPr txBox="1"/>
          <p:nvPr/>
        </p:nvSpPr>
        <p:spPr>
          <a:xfrm>
            <a:off x="3089405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3747C6-D889-EB48-A91B-808D9E9E72F3}"/>
              </a:ext>
            </a:extLst>
          </p:cNvPr>
          <p:cNvSpPr/>
          <p:nvPr/>
        </p:nvSpPr>
        <p:spPr>
          <a:xfrm>
            <a:off x="395837" y="1629168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A29511-F28E-BF46-A10A-376A61CF396B}"/>
              </a:ext>
            </a:extLst>
          </p:cNvPr>
          <p:cNvSpPr txBox="1"/>
          <p:nvPr/>
        </p:nvSpPr>
        <p:spPr>
          <a:xfrm>
            <a:off x="489047" y="2440160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A5760E-F8F9-7D43-BA6C-6BC7E8763BF0}"/>
              </a:ext>
            </a:extLst>
          </p:cNvPr>
          <p:cNvSpPr/>
          <p:nvPr/>
        </p:nvSpPr>
        <p:spPr>
          <a:xfrm>
            <a:off x="7413855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C3872F-277D-C14D-94BE-D69A9170168D}"/>
              </a:ext>
            </a:extLst>
          </p:cNvPr>
          <p:cNvSpPr/>
          <p:nvPr/>
        </p:nvSpPr>
        <p:spPr>
          <a:xfrm>
            <a:off x="7516275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87F15-04B2-5E42-92BB-52E75DE5E1FE}"/>
              </a:ext>
            </a:extLst>
          </p:cNvPr>
          <p:cNvSpPr/>
          <p:nvPr/>
        </p:nvSpPr>
        <p:spPr>
          <a:xfrm>
            <a:off x="7606340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908C-8D05-7148-95CE-09AE635020A3}"/>
              </a:ext>
            </a:extLst>
          </p:cNvPr>
          <p:cNvSpPr txBox="1"/>
          <p:nvPr/>
        </p:nvSpPr>
        <p:spPr>
          <a:xfrm>
            <a:off x="7783251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A58508-8A62-654D-A539-55517CA1CAC8}"/>
              </a:ext>
            </a:extLst>
          </p:cNvPr>
          <p:cNvGrpSpPr/>
          <p:nvPr/>
        </p:nvGrpSpPr>
        <p:grpSpPr>
          <a:xfrm>
            <a:off x="7733161" y="672330"/>
            <a:ext cx="880044" cy="338554"/>
            <a:chOff x="1407052" y="1578492"/>
            <a:chExt cx="1048222" cy="33855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E30B755-8933-9143-B796-CB14E68EB91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04B11F-C2A5-804E-975D-B4D34F674FD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D381480-4D53-0B4E-9627-1499E05D172A}"/>
              </a:ext>
            </a:extLst>
          </p:cNvPr>
          <p:cNvGrpSpPr/>
          <p:nvPr/>
        </p:nvGrpSpPr>
        <p:grpSpPr>
          <a:xfrm>
            <a:off x="7733161" y="1007251"/>
            <a:ext cx="880044" cy="338554"/>
            <a:chOff x="1407052" y="1578492"/>
            <a:chExt cx="1048222" cy="33855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5FDBA6-5ED3-8646-88D3-578C9C515D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201363-327E-044A-A01F-8EC72F6E777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488D151-DB38-0D47-936A-81349345279D}"/>
              </a:ext>
            </a:extLst>
          </p:cNvPr>
          <p:cNvSpPr/>
          <p:nvPr/>
        </p:nvSpPr>
        <p:spPr>
          <a:xfrm>
            <a:off x="7706997" y="2063501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1B107A9-4D09-EF4A-AA99-61F8042CCD06}"/>
              </a:ext>
            </a:extLst>
          </p:cNvPr>
          <p:cNvGrpSpPr/>
          <p:nvPr/>
        </p:nvGrpSpPr>
        <p:grpSpPr>
          <a:xfrm>
            <a:off x="7733161" y="1323325"/>
            <a:ext cx="880044" cy="338554"/>
            <a:chOff x="1407052" y="1578492"/>
            <a:chExt cx="1048222" cy="33855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AFD91FC-B902-C94D-A841-916A14FD4CE7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6F3F07-A572-234A-9B9D-9AC977D70B9E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7C6F219-3911-B142-BDFA-19EF6884E5F3}"/>
              </a:ext>
            </a:extLst>
          </p:cNvPr>
          <p:cNvGrpSpPr/>
          <p:nvPr/>
        </p:nvGrpSpPr>
        <p:grpSpPr>
          <a:xfrm>
            <a:off x="7733161" y="1654148"/>
            <a:ext cx="880044" cy="338554"/>
            <a:chOff x="1407052" y="1578492"/>
            <a:chExt cx="1048222" cy="3385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62ABF1D-E59C-A84B-B689-07ACC4C1B59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97E332-0C7E-FB49-85BB-B74CF8064B6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D1C480-E77A-CD48-B39F-FF9CF4CB045F}"/>
              </a:ext>
            </a:extLst>
          </p:cNvPr>
          <p:cNvSpPr txBox="1"/>
          <p:nvPr/>
        </p:nvSpPr>
        <p:spPr>
          <a:xfrm>
            <a:off x="7645484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DDA417A-D177-3C4B-9ECF-F1E1DD79DAAE}"/>
              </a:ext>
            </a:extLst>
          </p:cNvPr>
          <p:cNvSpPr/>
          <p:nvPr/>
        </p:nvSpPr>
        <p:spPr>
          <a:xfrm>
            <a:off x="9200411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1A52CE-977F-AC4F-B26F-B1B3EF991D34}"/>
              </a:ext>
            </a:extLst>
          </p:cNvPr>
          <p:cNvSpPr/>
          <p:nvPr/>
        </p:nvSpPr>
        <p:spPr>
          <a:xfrm>
            <a:off x="9302831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DD5457-B682-D24B-8DE1-9B75CC26A10A}"/>
              </a:ext>
            </a:extLst>
          </p:cNvPr>
          <p:cNvSpPr/>
          <p:nvPr/>
        </p:nvSpPr>
        <p:spPr>
          <a:xfrm>
            <a:off x="9392896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6285E0-8F6D-6740-B802-F12715AAA2C2}"/>
              </a:ext>
            </a:extLst>
          </p:cNvPr>
          <p:cNvSpPr txBox="1"/>
          <p:nvPr/>
        </p:nvSpPr>
        <p:spPr>
          <a:xfrm>
            <a:off x="9569807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C47236-7CA1-544B-BAB4-430A771123B9}"/>
              </a:ext>
            </a:extLst>
          </p:cNvPr>
          <p:cNvGrpSpPr/>
          <p:nvPr/>
        </p:nvGrpSpPr>
        <p:grpSpPr>
          <a:xfrm>
            <a:off x="9519717" y="1007251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621EB1E-1148-7B46-956E-6A3ED1DCDA4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102F1C-5A9C-6340-8CEC-4158C1D8DE0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E7674F-41E6-634A-BD52-BFBC6C3A7DDB}"/>
              </a:ext>
            </a:extLst>
          </p:cNvPr>
          <p:cNvSpPr/>
          <p:nvPr/>
        </p:nvSpPr>
        <p:spPr>
          <a:xfrm>
            <a:off x="9428237" y="2063501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10FEAC5-8D7D-AE47-BDD3-846F672E920E}"/>
              </a:ext>
            </a:extLst>
          </p:cNvPr>
          <p:cNvGrpSpPr/>
          <p:nvPr/>
        </p:nvGrpSpPr>
        <p:grpSpPr>
          <a:xfrm>
            <a:off x="9519717" y="1323325"/>
            <a:ext cx="880044" cy="338554"/>
            <a:chOff x="1407052" y="1578492"/>
            <a:chExt cx="1048222" cy="33855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68FDA8-4F79-ED47-9C61-DF2E0E8A164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363837-8EE2-1440-A98A-86F02924DCD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ECCD30-6042-7E41-A2A0-DC03516AC722}"/>
              </a:ext>
            </a:extLst>
          </p:cNvPr>
          <p:cNvGrpSpPr/>
          <p:nvPr/>
        </p:nvGrpSpPr>
        <p:grpSpPr>
          <a:xfrm>
            <a:off x="9519717" y="1654148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50DE43F-620E-2F4D-A143-21640B4D990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57D11-B640-1E44-933B-7C81047B180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8E00CD7-2464-6047-BFD9-8DBD21A1C6D0}"/>
              </a:ext>
            </a:extLst>
          </p:cNvPr>
          <p:cNvSpPr txBox="1"/>
          <p:nvPr/>
        </p:nvSpPr>
        <p:spPr>
          <a:xfrm>
            <a:off x="9432040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B09764-1B16-204E-AF38-1738EF815884}"/>
              </a:ext>
            </a:extLst>
          </p:cNvPr>
          <p:cNvSpPr/>
          <p:nvPr/>
        </p:nvSpPr>
        <p:spPr>
          <a:xfrm>
            <a:off x="6738472" y="502219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8700CE-C002-9145-B385-57F857026725}"/>
              </a:ext>
            </a:extLst>
          </p:cNvPr>
          <p:cNvSpPr txBox="1"/>
          <p:nvPr/>
        </p:nvSpPr>
        <p:spPr>
          <a:xfrm>
            <a:off x="6831682" y="131321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1F1657E-8103-C647-B4D7-C598AE61D8C1}"/>
              </a:ext>
            </a:extLst>
          </p:cNvPr>
          <p:cNvSpPr/>
          <p:nvPr/>
        </p:nvSpPr>
        <p:spPr>
          <a:xfrm>
            <a:off x="7413855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67BE3C2-B9E8-1C4B-AAD5-E77EA188F5A9}"/>
              </a:ext>
            </a:extLst>
          </p:cNvPr>
          <p:cNvSpPr/>
          <p:nvPr/>
        </p:nvSpPr>
        <p:spPr>
          <a:xfrm>
            <a:off x="7516275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8E4CE3-3E08-7D4D-BAD3-6F1951295143}"/>
              </a:ext>
            </a:extLst>
          </p:cNvPr>
          <p:cNvSpPr/>
          <p:nvPr/>
        </p:nvSpPr>
        <p:spPr>
          <a:xfrm>
            <a:off x="7606340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84DDDA-82E4-1F4F-A98B-B37FACDC31C3}"/>
              </a:ext>
            </a:extLst>
          </p:cNvPr>
          <p:cNvSpPr txBox="1"/>
          <p:nvPr/>
        </p:nvSpPr>
        <p:spPr>
          <a:xfrm>
            <a:off x="7783251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5127FD9-D8DA-5F4C-AB6B-F81C54F0118A}"/>
              </a:ext>
            </a:extLst>
          </p:cNvPr>
          <p:cNvGrpSpPr/>
          <p:nvPr/>
        </p:nvGrpSpPr>
        <p:grpSpPr>
          <a:xfrm>
            <a:off x="7733161" y="4198693"/>
            <a:ext cx="880044" cy="338554"/>
            <a:chOff x="1407052" y="1578492"/>
            <a:chExt cx="1048222" cy="3385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01399B-3BCB-304C-9B53-0729CC6CD2A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D46305-9437-5448-82DD-A16BE24DCA5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45B40F-86B4-3149-AD91-376F1219A8A1}"/>
              </a:ext>
            </a:extLst>
          </p:cNvPr>
          <p:cNvGrpSpPr/>
          <p:nvPr/>
        </p:nvGrpSpPr>
        <p:grpSpPr>
          <a:xfrm>
            <a:off x="7733161" y="4533614"/>
            <a:ext cx="880044" cy="338554"/>
            <a:chOff x="1407052" y="1578492"/>
            <a:chExt cx="1048222" cy="3385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09D2971-A118-FC40-AD3A-E23E74862AD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A2F45D-F5D4-FE4C-A135-54610D57853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70E35E4-CEFF-0C4A-B960-F5EA27F35C8D}"/>
              </a:ext>
            </a:extLst>
          </p:cNvPr>
          <p:cNvSpPr/>
          <p:nvPr/>
        </p:nvSpPr>
        <p:spPr>
          <a:xfrm>
            <a:off x="7706997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FD51A79-1D97-D346-9A46-817B737B2F49}"/>
              </a:ext>
            </a:extLst>
          </p:cNvPr>
          <p:cNvGrpSpPr/>
          <p:nvPr/>
        </p:nvGrpSpPr>
        <p:grpSpPr>
          <a:xfrm>
            <a:off x="7733161" y="4849688"/>
            <a:ext cx="880044" cy="338554"/>
            <a:chOff x="1407052" y="1578492"/>
            <a:chExt cx="1048222" cy="33855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6B19E9F-C628-AE4A-8012-8BE9A3E7BA8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26DB02-7263-8344-A786-1A86AA5FE77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36497A7-0B1A-E846-9076-7DF5148DDD69}"/>
              </a:ext>
            </a:extLst>
          </p:cNvPr>
          <p:cNvGrpSpPr/>
          <p:nvPr/>
        </p:nvGrpSpPr>
        <p:grpSpPr>
          <a:xfrm>
            <a:off x="7733161" y="5180511"/>
            <a:ext cx="880044" cy="338554"/>
            <a:chOff x="1407052" y="1578492"/>
            <a:chExt cx="1048222" cy="3385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FF51F2-2BF3-3D4E-BCDE-90B57CC7C0C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87A9066-C31C-4542-A3E1-4B94773995C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3156881-4BD1-A244-832A-44B942066233}"/>
              </a:ext>
            </a:extLst>
          </p:cNvPr>
          <p:cNvSpPr txBox="1"/>
          <p:nvPr/>
        </p:nvSpPr>
        <p:spPr>
          <a:xfrm>
            <a:off x="7645484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57BB3B-E72B-3B4B-9456-E7A3471F46E8}"/>
              </a:ext>
            </a:extLst>
          </p:cNvPr>
          <p:cNvSpPr/>
          <p:nvPr/>
        </p:nvSpPr>
        <p:spPr>
          <a:xfrm>
            <a:off x="9200411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C9EAB1-843A-3849-962A-0F6A6DB5DF51}"/>
              </a:ext>
            </a:extLst>
          </p:cNvPr>
          <p:cNvSpPr/>
          <p:nvPr/>
        </p:nvSpPr>
        <p:spPr>
          <a:xfrm>
            <a:off x="9302831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8FBCED-EEC0-9C45-9BA7-6F58D20F3127}"/>
              </a:ext>
            </a:extLst>
          </p:cNvPr>
          <p:cNvSpPr/>
          <p:nvPr/>
        </p:nvSpPr>
        <p:spPr>
          <a:xfrm>
            <a:off x="9392896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D3AD09-939A-3D45-AD05-9A608060A683}"/>
              </a:ext>
            </a:extLst>
          </p:cNvPr>
          <p:cNvSpPr txBox="1"/>
          <p:nvPr/>
        </p:nvSpPr>
        <p:spPr>
          <a:xfrm>
            <a:off x="9569807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EFBF600-9AB3-BA42-B66F-A33820AD76C0}"/>
              </a:ext>
            </a:extLst>
          </p:cNvPr>
          <p:cNvGrpSpPr/>
          <p:nvPr/>
        </p:nvGrpSpPr>
        <p:grpSpPr>
          <a:xfrm>
            <a:off x="9519717" y="4533614"/>
            <a:ext cx="880044" cy="338554"/>
            <a:chOff x="1407052" y="1578492"/>
            <a:chExt cx="1048222" cy="3385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F6E7C5C-663F-AC46-96BF-5430446CD9B3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F1EC4-6422-824B-B503-970264363AB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791512A-AC00-D74D-A9B9-47F96D2685B3}"/>
              </a:ext>
            </a:extLst>
          </p:cNvPr>
          <p:cNvSpPr/>
          <p:nvPr/>
        </p:nvSpPr>
        <p:spPr>
          <a:xfrm>
            <a:off x="9450009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2982A58-58E5-164D-A781-667D4AAD59B6}"/>
              </a:ext>
            </a:extLst>
          </p:cNvPr>
          <p:cNvGrpSpPr/>
          <p:nvPr/>
        </p:nvGrpSpPr>
        <p:grpSpPr>
          <a:xfrm>
            <a:off x="9519717" y="4849688"/>
            <a:ext cx="880044" cy="338554"/>
            <a:chOff x="1407052" y="1578492"/>
            <a:chExt cx="1048222" cy="3385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C65BD24-AC78-E742-9172-C0AC1F0ED3F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BDD2788-C11C-1C47-B37A-801A5B3DF77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5E0936-FB82-5049-93E1-235F6D698960}"/>
              </a:ext>
            </a:extLst>
          </p:cNvPr>
          <p:cNvGrpSpPr/>
          <p:nvPr/>
        </p:nvGrpSpPr>
        <p:grpSpPr>
          <a:xfrm>
            <a:off x="9519717" y="5180511"/>
            <a:ext cx="880044" cy="338554"/>
            <a:chOff x="1407052" y="1578492"/>
            <a:chExt cx="1048222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929D043-14C7-E147-ACE0-DF1C0BD8345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671D4E-8D5D-7C45-8E8A-6DE59F41335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1AAED2-0E9C-AD42-BAA4-F31C58EBDBE3}"/>
              </a:ext>
            </a:extLst>
          </p:cNvPr>
          <p:cNvSpPr txBox="1"/>
          <p:nvPr/>
        </p:nvSpPr>
        <p:spPr>
          <a:xfrm>
            <a:off x="9432040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E6C6601-B0EE-C640-B89F-2B903D7FBE81}"/>
              </a:ext>
            </a:extLst>
          </p:cNvPr>
          <p:cNvSpPr/>
          <p:nvPr/>
        </p:nvSpPr>
        <p:spPr>
          <a:xfrm>
            <a:off x="9248401" y="4051972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7A7FFB-78F7-9447-AB38-90BDC1A58E2A}"/>
              </a:ext>
            </a:extLst>
          </p:cNvPr>
          <p:cNvSpPr txBox="1"/>
          <p:nvPr/>
        </p:nvSpPr>
        <p:spPr>
          <a:xfrm>
            <a:off x="10766885" y="4901695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53" name="위쪽 화살표[U] 152">
            <a:extLst>
              <a:ext uri="{FF2B5EF4-FFF2-40B4-BE49-F238E27FC236}">
                <a16:creationId xmlns:a16="http://schemas.microsoft.com/office/drawing/2014/main" id="{76E2ADAB-5656-7645-AC79-4A9B8FDD9DC7}"/>
              </a:ext>
            </a:extLst>
          </p:cNvPr>
          <p:cNvSpPr/>
          <p:nvPr/>
        </p:nvSpPr>
        <p:spPr>
          <a:xfrm rot="10800000">
            <a:off x="8673390" y="3408500"/>
            <a:ext cx="706908" cy="356596"/>
          </a:xfrm>
          <a:prstGeom prst="upArrow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86842-972A-4B45-BC24-6CC4D6ADB84F}"/>
              </a:ext>
            </a:extLst>
          </p:cNvPr>
          <p:cNvSpPr txBox="1"/>
          <p:nvPr/>
        </p:nvSpPr>
        <p:spPr>
          <a:xfrm>
            <a:off x="9944432" y="3452721"/>
            <a:ext cx="133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새로운 리더 선출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B86BDA1-CE47-9843-B6E8-4A0B2C822BE1}"/>
              </a:ext>
            </a:extLst>
          </p:cNvPr>
          <p:cNvCxnSpPr>
            <a:cxnSpLocks/>
          </p:cNvCxnSpPr>
          <p:nvPr/>
        </p:nvCxnSpPr>
        <p:spPr>
          <a:xfrm>
            <a:off x="10463555" y="3765096"/>
            <a:ext cx="0" cy="2890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0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A0B06F-3D59-4747-89DF-0A18563FD805}"/>
              </a:ext>
            </a:extLst>
          </p:cNvPr>
          <p:cNvSpPr/>
          <p:nvPr/>
        </p:nvSpPr>
        <p:spPr>
          <a:xfrm>
            <a:off x="76642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1DF98FA-F8B4-E748-A7E4-43E7CF02C61D}"/>
              </a:ext>
            </a:extLst>
          </p:cNvPr>
          <p:cNvSpPr/>
          <p:nvPr/>
        </p:nvSpPr>
        <p:spPr>
          <a:xfrm>
            <a:off x="86884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F23B56-36F2-1846-B76A-16C32C4E5A53}"/>
              </a:ext>
            </a:extLst>
          </p:cNvPr>
          <p:cNvSpPr/>
          <p:nvPr/>
        </p:nvSpPr>
        <p:spPr>
          <a:xfrm>
            <a:off x="95890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DEE668-591D-1747-A1A6-27FEB1F078C4}"/>
              </a:ext>
            </a:extLst>
          </p:cNvPr>
          <p:cNvSpPr txBox="1"/>
          <p:nvPr/>
        </p:nvSpPr>
        <p:spPr>
          <a:xfrm>
            <a:off x="113581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7022FE-36BB-C44F-A642-9B20C18CD898}"/>
              </a:ext>
            </a:extLst>
          </p:cNvPr>
          <p:cNvSpPr/>
          <p:nvPr/>
        </p:nvSpPr>
        <p:spPr>
          <a:xfrm>
            <a:off x="1059562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E1B1E3-4766-7C4D-A190-525DA3CA0CD7}"/>
              </a:ext>
            </a:extLst>
          </p:cNvPr>
          <p:cNvSpPr txBox="1"/>
          <p:nvPr/>
        </p:nvSpPr>
        <p:spPr>
          <a:xfrm>
            <a:off x="99804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1D4FC6-AE02-CD47-9C3A-EE2D5559BA03}"/>
              </a:ext>
            </a:extLst>
          </p:cNvPr>
          <p:cNvSpPr/>
          <p:nvPr/>
        </p:nvSpPr>
        <p:spPr>
          <a:xfrm>
            <a:off x="958904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D13FA0-50EC-4644-BFDA-EABAFD5D06AA}"/>
              </a:ext>
            </a:extLst>
          </p:cNvPr>
          <p:cNvSpPr txBox="1"/>
          <p:nvPr/>
        </p:nvSpPr>
        <p:spPr>
          <a:xfrm>
            <a:off x="998049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9E90E42-51C1-154A-99F0-8568E1285F05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5135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587BAF6-1D34-4446-BC11-65FAF617925F}"/>
              </a:ext>
            </a:extLst>
          </p:cNvPr>
          <p:cNvSpPr/>
          <p:nvPr/>
        </p:nvSpPr>
        <p:spPr>
          <a:xfrm>
            <a:off x="2485674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B59FA3-80D7-FD4E-99A7-4AB902320526}"/>
              </a:ext>
            </a:extLst>
          </p:cNvPr>
          <p:cNvSpPr/>
          <p:nvPr/>
        </p:nvSpPr>
        <p:spPr>
          <a:xfrm>
            <a:off x="2588094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03A986D-39E8-D04D-B8C2-787895B3531E}"/>
              </a:ext>
            </a:extLst>
          </p:cNvPr>
          <p:cNvSpPr/>
          <p:nvPr/>
        </p:nvSpPr>
        <p:spPr>
          <a:xfrm>
            <a:off x="2678159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FD6F5B6-536D-4942-94CD-D6ED0CE8F240}"/>
              </a:ext>
            </a:extLst>
          </p:cNvPr>
          <p:cNvSpPr txBox="1"/>
          <p:nvPr/>
        </p:nvSpPr>
        <p:spPr>
          <a:xfrm>
            <a:off x="2855070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43CCA5D-C1AD-DC46-AD3C-21F3E8D913EF}"/>
              </a:ext>
            </a:extLst>
          </p:cNvPr>
          <p:cNvSpPr/>
          <p:nvPr/>
        </p:nvSpPr>
        <p:spPr>
          <a:xfrm>
            <a:off x="2702615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64D790-876C-8644-B7AC-478C3371FC0B}"/>
              </a:ext>
            </a:extLst>
          </p:cNvPr>
          <p:cNvSpPr txBox="1"/>
          <p:nvPr/>
        </p:nvSpPr>
        <p:spPr>
          <a:xfrm>
            <a:off x="2717303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75AFB24-C207-FE4C-B9F2-23CB2555A250}"/>
              </a:ext>
            </a:extLst>
          </p:cNvPr>
          <p:cNvSpPr/>
          <p:nvPr/>
        </p:nvSpPr>
        <p:spPr>
          <a:xfrm>
            <a:off x="4587306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A834983-7605-9545-BCD5-BF7C17CF0D76}"/>
              </a:ext>
            </a:extLst>
          </p:cNvPr>
          <p:cNvSpPr/>
          <p:nvPr/>
        </p:nvSpPr>
        <p:spPr>
          <a:xfrm>
            <a:off x="4689726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F014609-0304-BC4C-AE94-FABDB48D56AC}"/>
              </a:ext>
            </a:extLst>
          </p:cNvPr>
          <p:cNvSpPr/>
          <p:nvPr/>
        </p:nvSpPr>
        <p:spPr>
          <a:xfrm>
            <a:off x="4779791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CFDDA-017D-7A45-A3A9-E23197DC9CBC}"/>
              </a:ext>
            </a:extLst>
          </p:cNvPr>
          <p:cNvSpPr txBox="1"/>
          <p:nvPr/>
        </p:nvSpPr>
        <p:spPr>
          <a:xfrm>
            <a:off x="4956702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81F3435-2C18-7A44-86BD-41796A5F0DF3}"/>
              </a:ext>
            </a:extLst>
          </p:cNvPr>
          <p:cNvSpPr/>
          <p:nvPr/>
        </p:nvSpPr>
        <p:spPr>
          <a:xfrm>
            <a:off x="4880448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DE5C722-7658-454B-9595-985F352EEA33}"/>
              </a:ext>
            </a:extLst>
          </p:cNvPr>
          <p:cNvSpPr txBox="1"/>
          <p:nvPr/>
        </p:nvSpPr>
        <p:spPr>
          <a:xfrm>
            <a:off x="4818935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14DB375-E848-A64C-9FBB-CD01EB1D62F7}"/>
              </a:ext>
            </a:extLst>
          </p:cNvPr>
          <p:cNvSpPr/>
          <p:nvPr/>
        </p:nvSpPr>
        <p:spPr>
          <a:xfrm>
            <a:off x="4779790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ACCA6-C9B6-F44D-A60B-40087A515796}"/>
              </a:ext>
            </a:extLst>
          </p:cNvPr>
          <p:cNvSpPr txBox="1"/>
          <p:nvPr/>
        </p:nvSpPr>
        <p:spPr>
          <a:xfrm>
            <a:off x="4818935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35FF77DB-238E-A34E-A9E0-B3C80E73A304}"/>
              </a:ext>
            </a:extLst>
          </p:cNvPr>
          <p:cNvCxnSpPr>
            <a:cxnSpLocks/>
          </p:cNvCxnSpPr>
          <p:nvPr/>
        </p:nvCxnSpPr>
        <p:spPr>
          <a:xfrm>
            <a:off x="52473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C2937E1-639E-1D4C-AEE6-D757E19F034E}"/>
              </a:ext>
            </a:extLst>
          </p:cNvPr>
          <p:cNvSpPr/>
          <p:nvPr/>
        </p:nvSpPr>
        <p:spPr>
          <a:xfrm>
            <a:off x="630656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4F1392-542E-7C4E-B512-2B2C7B1D0FA1}"/>
              </a:ext>
            </a:extLst>
          </p:cNvPr>
          <p:cNvSpPr/>
          <p:nvPr/>
        </p:nvSpPr>
        <p:spPr>
          <a:xfrm>
            <a:off x="640898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7F9E6D3-9FD7-9A4E-B237-21C4FD410210}"/>
              </a:ext>
            </a:extLst>
          </p:cNvPr>
          <p:cNvSpPr/>
          <p:nvPr/>
        </p:nvSpPr>
        <p:spPr>
          <a:xfrm>
            <a:off x="649904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58138D8-8AC0-3643-9C50-A07EA7804CBB}"/>
              </a:ext>
            </a:extLst>
          </p:cNvPr>
          <p:cNvSpPr txBox="1"/>
          <p:nvPr/>
        </p:nvSpPr>
        <p:spPr>
          <a:xfrm>
            <a:off x="667595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3AA50CB-1F65-B94D-90B0-30F2FA0C2097}"/>
              </a:ext>
            </a:extLst>
          </p:cNvPr>
          <p:cNvSpPr/>
          <p:nvPr/>
        </p:nvSpPr>
        <p:spPr>
          <a:xfrm>
            <a:off x="6523501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2F489A-A58C-2C44-AF71-8CBF1E3D9ABE}"/>
              </a:ext>
            </a:extLst>
          </p:cNvPr>
          <p:cNvSpPr txBox="1"/>
          <p:nvPr/>
        </p:nvSpPr>
        <p:spPr>
          <a:xfrm>
            <a:off x="653818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A26D462-9788-7B41-9BBC-970B0C661082}"/>
              </a:ext>
            </a:extLst>
          </p:cNvPr>
          <p:cNvCxnSpPr>
            <a:cxnSpLocks/>
          </p:cNvCxnSpPr>
          <p:nvPr/>
        </p:nvCxnSpPr>
        <p:spPr>
          <a:xfrm flipV="1">
            <a:off x="5447070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54FDC71-00D4-894C-AD38-F431800EAEB4}"/>
              </a:ext>
            </a:extLst>
          </p:cNvPr>
          <p:cNvSpPr/>
          <p:nvPr/>
        </p:nvSpPr>
        <p:spPr>
          <a:xfrm>
            <a:off x="8193197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9AC9AEA-4BF6-3249-A568-BC6A269A5B5B}"/>
              </a:ext>
            </a:extLst>
          </p:cNvPr>
          <p:cNvSpPr/>
          <p:nvPr/>
        </p:nvSpPr>
        <p:spPr>
          <a:xfrm>
            <a:off x="8295617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3193E32-33C9-F747-8424-FEDE81284B30}"/>
              </a:ext>
            </a:extLst>
          </p:cNvPr>
          <p:cNvSpPr/>
          <p:nvPr/>
        </p:nvSpPr>
        <p:spPr>
          <a:xfrm>
            <a:off x="8385682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C3B3701-27D0-1642-9E49-186CC95547F1}"/>
              </a:ext>
            </a:extLst>
          </p:cNvPr>
          <p:cNvSpPr txBox="1"/>
          <p:nvPr/>
        </p:nvSpPr>
        <p:spPr>
          <a:xfrm>
            <a:off x="8562593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D56BA37-35FF-9447-A28E-1F97963B3139}"/>
              </a:ext>
            </a:extLst>
          </p:cNvPr>
          <p:cNvSpPr/>
          <p:nvPr/>
        </p:nvSpPr>
        <p:spPr>
          <a:xfrm>
            <a:off x="8486339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826754-04AB-5540-AFF0-44DACFF494F9}"/>
              </a:ext>
            </a:extLst>
          </p:cNvPr>
          <p:cNvSpPr txBox="1"/>
          <p:nvPr/>
        </p:nvSpPr>
        <p:spPr>
          <a:xfrm>
            <a:off x="8424826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758241D-46BC-D044-8FB3-218835BDD255}"/>
              </a:ext>
            </a:extLst>
          </p:cNvPr>
          <p:cNvSpPr/>
          <p:nvPr/>
        </p:nvSpPr>
        <p:spPr>
          <a:xfrm>
            <a:off x="8385681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2C406BF-FEE8-1340-BC3F-85C49E482EF7}"/>
              </a:ext>
            </a:extLst>
          </p:cNvPr>
          <p:cNvSpPr txBox="1"/>
          <p:nvPr/>
        </p:nvSpPr>
        <p:spPr>
          <a:xfrm>
            <a:off x="8424826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7D56F7D-D5F6-D042-A943-2DBA55484BE9}"/>
              </a:ext>
            </a:extLst>
          </p:cNvPr>
          <p:cNvCxnSpPr>
            <a:cxnSpLocks/>
          </p:cNvCxnSpPr>
          <p:nvPr/>
        </p:nvCxnSpPr>
        <p:spPr>
          <a:xfrm>
            <a:off x="8853286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E93A1D3-42BF-5347-B3B7-18C0097BECB1}"/>
              </a:ext>
            </a:extLst>
          </p:cNvPr>
          <p:cNvSpPr/>
          <p:nvPr/>
        </p:nvSpPr>
        <p:spPr>
          <a:xfrm>
            <a:off x="9912451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7D467AD-A1F5-B041-9966-6C23635CCFCD}"/>
              </a:ext>
            </a:extLst>
          </p:cNvPr>
          <p:cNvSpPr/>
          <p:nvPr/>
        </p:nvSpPr>
        <p:spPr>
          <a:xfrm>
            <a:off x="10014871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30BE0E2-5C8A-D146-BBEC-3C80400C9E04}"/>
              </a:ext>
            </a:extLst>
          </p:cNvPr>
          <p:cNvSpPr/>
          <p:nvPr/>
        </p:nvSpPr>
        <p:spPr>
          <a:xfrm>
            <a:off x="10104936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0B873B-F100-A840-87F6-3B8973685E3B}"/>
              </a:ext>
            </a:extLst>
          </p:cNvPr>
          <p:cNvSpPr txBox="1"/>
          <p:nvPr/>
        </p:nvSpPr>
        <p:spPr>
          <a:xfrm>
            <a:off x="10281847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BD87C81-1366-8140-BF3D-456404934895}"/>
              </a:ext>
            </a:extLst>
          </p:cNvPr>
          <p:cNvSpPr/>
          <p:nvPr/>
        </p:nvSpPr>
        <p:spPr>
          <a:xfrm>
            <a:off x="10129392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67CA2C8-3D19-114A-A803-51951526703D}"/>
              </a:ext>
            </a:extLst>
          </p:cNvPr>
          <p:cNvSpPr txBox="1"/>
          <p:nvPr/>
        </p:nvSpPr>
        <p:spPr>
          <a:xfrm>
            <a:off x="10144080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F18A694-BFCA-994F-866B-C7F6B40C109C}"/>
              </a:ext>
            </a:extLst>
          </p:cNvPr>
          <p:cNvCxnSpPr>
            <a:cxnSpLocks/>
          </p:cNvCxnSpPr>
          <p:nvPr/>
        </p:nvCxnSpPr>
        <p:spPr>
          <a:xfrm flipV="1">
            <a:off x="9052961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구부러진 연결선[U] 206">
            <a:extLst>
              <a:ext uri="{FF2B5EF4-FFF2-40B4-BE49-F238E27FC236}">
                <a16:creationId xmlns:a16="http://schemas.microsoft.com/office/drawing/2014/main" id="{39BF0000-EB62-C749-A0F9-DE453D6A04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3649" y="1263554"/>
            <a:ext cx="12700" cy="609873"/>
          </a:xfrm>
          <a:prstGeom prst="curved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788446A0-8813-824D-B888-9A73C54266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671" y="1031076"/>
            <a:ext cx="6350" cy="839798"/>
          </a:xfrm>
          <a:prstGeom prst="curvedConnector3">
            <a:avLst>
              <a:gd name="adj1" fmla="val 37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EB9BCE8-023E-794B-A2CC-9170573D2F7A}"/>
              </a:ext>
            </a:extLst>
          </p:cNvPr>
          <p:cNvSpPr/>
          <p:nvPr/>
        </p:nvSpPr>
        <p:spPr>
          <a:xfrm>
            <a:off x="766420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89E1788-D0DF-ED49-9620-3576085E29FF}"/>
              </a:ext>
            </a:extLst>
          </p:cNvPr>
          <p:cNvSpPr/>
          <p:nvPr/>
        </p:nvSpPr>
        <p:spPr>
          <a:xfrm>
            <a:off x="868840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01108D6-F219-AB4C-AA77-70CA9ABE6D93}"/>
              </a:ext>
            </a:extLst>
          </p:cNvPr>
          <p:cNvSpPr/>
          <p:nvPr/>
        </p:nvSpPr>
        <p:spPr>
          <a:xfrm>
            <a:off x="958905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9AF00F-7D9E-4F48-93F9-0324FAA513D4}"/>
              </a:ext>
            </a:extLst>
          </p:cNvPr>
          <p:cNvSpPr txBox="1"/>
          <p:nvPr/>
        </p:nvSpPr>
        <p:spPr>
          <a:xfrm>
            <a:off x="1135816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FD1419-5B8F-6C4B-827A-D1259289A4A0}"/>
              </a:ext>
            </a:extLst>
          </p:cNvPr>
          <p:cNvSpPr/>
          <p:nvPr/>
        </p:nvSpPr>
        <p:spPr>
          <a:xfrm>
            <a:off x="1059562" y="423556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24EE6C9-AC07-1C4F-921B-7B8587E09B0E}"/>
              </a:ext>
            </a:extLst>
          </p:cNvPr>
          <p:cNvSpPr txBox="1"/>
          <p:nvPr/>
        </p:nvSpPr>
        <p:spPr>
          <a:xfrm>
            <a:off x="998049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010C222-BB9D-7E41-9F82-CD7E3D720896}"/>
              </a:ext>
            </a:extLst>
          </p:cNvPr>
          <p:cNvSpPr/>
          <p:nvPr/>
        </p:nvSpPr>
        <p:spPr>
          <a:xfrm>
            <a:off x="958904" y="3314740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A244082-ED12-5D43-AC13-5C216F5FA626}"/>
              </a:ext>
            </a:extLst>
          </p:cNvPr>
          <p:cNvSpPr txBox="1"/>
          <p:nvPr/>
        </p:nvSpPr>
        <p:spPr>
          <a:xfrm>
            <a:off x="998049" y="334441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485B96A-D877-A444-BEBF-E686CFF1099C}"/>
              </a:ext>
            </a:extLst>
          </p:cNvPr>
          <p:cNvCxnSpPr>
            <a:cxnSpLocks/>
          </p:cNvCxnSpPr>
          <p:nvPr/>
        </p:nvCxnSpPr>
        <p:spPr>
          <a:xfrm>
            <a:off x="1426509" y="3703344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B147C55-B9EB-B345-9433-632AF38C7571}"/>
              </a:ext>
            </a:extLst>
          </p:cNvPr>
          <p:cNvSpPr/>
          <p:nvPr/>
        </p:nvSpPr>
        <p:spPr>
          <a:xfrm>
            <a:off x="2485674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603462B-087C-6549-A353-BB90D75F3F6A}"/>
              </a:ext>
            </a:extLst>
          </p:cNvPr>
          <p:cNvSpPr/>
          <p:nvPr/>
        </p:nvSpPr>
        <p:spPr>
          <a:xfrm>
            <a:off x="2588094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64D554C-D52B-3147-9814-560C3654B1D9}"/>
              </a:ext>
            </a:extLst>
          </p:cNvPr>
          <p:cNvSpPr/>
          <p:nvPr/>
        </p:nvSpPr>
        <p:spPr>
          <a:xfrm>
            <a:off x="2678159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5CE8C97-8788-D64E-9041-004BEC4B96BF}"/>
              </a:ext>
            </a:extLst>
          </p:cNvPr>
          <p:cNvSpPr txBox="1"/>
          <p:nvPr/>
        </p:nvSpPr>
        <p:spPr>
          <a:xfrm>
            <a:off x="2855070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5CA9061-C47B-7A43-91CD-7D1C8C854421}"/>
              </a:ext>
            </a:extLst>
          </p:cNvPr>
          <p:cNvSpPr/>
          <p:nvPr/>
        </p:nvSpPr>
        <p:spPr>
          <a:xfrm>
            <a:off x="2702615" y="423556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40B7AF9-AE98-6840-8E82-E208B4923178}"/>
              </a:ext>
            </a:extLst>
          </p:cNvPr>
          <p:cNvSpPr txBox="1"/>
          <p:nvPr/>
        </p:nvSpPr>
        <p:spPr>
          <a:xfrm>
            <a:off x="2717303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6AD915D6-1442-D042-840D-AE737FA4C9FF}"/>
              </a:ext>
            </a:extLst>
          </p:cNvPr>
          <p:cNvCxnSpPr>
            <a:cxnSpLocks/>
          </p:cNvCxnSpPr>
          <p:nvPr/>
        </p:nvCxnSpPr>
        <p:spPr>
          <a:xfrm flipV="1">
            <a:off x="1626184" y="3699243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651D149-7D7C-3C4E-9601-F40ACA1004AA}"/>
              </a:ext>
            </a:extLst>
          </p:cNvPr>
          <p:cNvSpPr/>
          <p:nvPr/>
        </p:nvSpPr>
        <p:spPr>
          <a:xfrm>
            <a:off x="140184" y="4027714"/>
            <a:ext cx="2086109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BF27D0-C4F1-F947-B9BC-64E2C1B0DF1C}"/>
              </a:ext>
            </a:extLst>
          </p:cNvPr>
          <p:cNvSpPr txBox="1"/>
          <p:nvPr/>
        </p:nvSpPr>
        <p:spPr>
          <a:xfrm>
            <a:off x="202157" y="418955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7D83825-8C22-DC43-9146-E6AD0B1A677E}"/>
              </a:ext>
            </a:extLst>
          </p:cNvPr>
          <p:cNvSpPr/>
          <p:nvPr/>
        </p:nvSpPr>
        <p:spPr>
          <a:xfrm>
            <a:off x="4976775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D026CC4-BC6B-B547-A968-E56FC1B1C5D0}"/>
              </a:ext>
            </a:extLst>
          </p:cNvPr>
          <p:cNvSpPr/>
          <p:nvPr/>
        </p:nvSpPr>
        <p:spPr>
          <a:xfrm>
            <a:off x="5079195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58F57F4-52E4-854A-90B9-9A14772D0E25}"/>
              </a:ext>
            </a:extLst>
          </p:cNvPr>
          <p:cNvSpPr/>
          <p:nvPr/>
        </p:nvSpPr>
        <p:spPr>
          <a:xfrm>
            <a:off x="5169260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DFB1B95-782A-B542-882E-E240838F5272}"/>
              </a:ext>
            </a:extLst>
          </p:cNvPr>
          <p:cNvSpPr txBox="1"/>
          <p:nvPr/>
        </p:nvSpPr>
        <p:spPr>
          <a:xfrm>
            <a:off x="5346171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8053A0D-3782-3A46-92EF-1C7A2CD4F57A}"/>
              </a:ext>
            </a:extLst>
          </p:cNvPr>
          <p:cNvSpPr/>
          <p:nvPr/>
        </p:nvSpPr>
        <p:spPr>
          <a:xfrm>
            <a:off x="5269917" y="4230157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EB13F0-ABC3-1848-A2D4-4C92675B3AE2}"/>
              </a:ext>
            </a:extLst>
          </p:cNvPr>
          <p:cNvSpPr txBox="1"/>
          <p:nvPr/>
        </p:nvSpPr>
        <p:spPr>
          <a:xfrm>
            <a:off x="5208404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AAF499B-11CB-B744-BA2F-F5020D40E001}"/>
              </a:ext>
            </a:extLst>
          </p:cNvPr>
          <p:cNvSpPr/>
          <p:nvPr/>
        </p:nvSpPr>
        <p:spPr>
          <a:xfrm>
            <a:off x="5169259" y="3309337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8A18D3-74AB-9340-A275-686633649008}"/>
              </a:ext>
            </a:extLst>
          </p:cNvPr>
          <p:cNvSpPr txBox="1"/>
          <p:nvPr/>
        </p:nvSpPr>
        <p:spPr>
          <a:xfrm>
            <a:off x="5208404" y="333901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B918C605-3594-794E-86F2-9B497978EF48}"/>
              </a:ext>
            </a:extLst>
          </p:cNvPr>
          <p:cNvCxnSpPr>
            <a:cxnSpLocks/>
          </p:cNvCxnSpPr>
          <p:nvPr/>
        </p:nvCxnSpPr>
        <p:spPr>
          <a:xfrm>
            <a:off x="5636864" y="3697941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1C2DFB-B5C2-8643-88C5-1B2941F39A7C}"/>
              </a:ext>
            </a:extLst>
          </p:cNvPr>
          <p:cNvSpPr/>
          <p:nvPr/>
        </p:nvSpPr>
        <p:spPr>
          <a:xfrm>
            <a:off x="6696029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833CEBC-68F2-764B-8360-F7BF3DE813A2}"/>
              </a:ext>
            </a:extLst>
          </p:cNvPr>
          <p:cNvSpPr/>
          <p:nvPr/>
        </p:nvSpPr>
        <p:spPr>
          <a:xfrm>
            <a:off x="6798449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CD95969-B6CA-3D4C-8624-B00C745163E7}"/>
              </a:ext>
            </a:extLst>
          </p:cNvPr>
          <p:cNvSpPr/>
          <p:nvPr/>
        </p:nvSpPr>
        <p:spPr>
          <a:xfrm>
            <a:off x="6888514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C090B2F-9572-E34E-BCAD-7811175FEBDB}"/>
              </a:ext>
            </a:extLst>
          </p:cNvPr>
          <p:cNvSpPr txBox="1"/>
          <p:nvPr/>
        </p:nvSpPr>
        <p:spPr>
          <a:xfrm>
            <a:off x="7065425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62F8096-D51F-5D4F-9631-7398D24F80A9}"/>
              </a:ext>
            </a:extLst>
          </p:cNvPr>
          <p:cNvSpPr/>
          <p:nvPr/>
        </p:nvSpPr>
        <p:spPr>
          <a:xfrm>
            <a:off x="6912970" y="4230157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3E47E4-AE97-7E4D-AFB4-AD8089C03641}"/>
              </a:ext>
            </a:extLst>
          </p:cNvPr>
          <p:cNvSpPr txBox="1"/>
          <p:nvPr/>
        </p:nvSpPr>
        <p:spPr>
          <a:xfrm>
            <a:off x="6927658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1B20E78-882C-F847-84FD-C0CFE000755A}"/>
              </a:ext>
            </a:extLst>
          </p:cNvPr>
          <p:cNvSpPr/>
          <p:nvPr/>
        </p:nvSpPr>
        <p:spPr>
          <a:xfrm>
            <a:off x="4306995" y="4022311"/>
            <a:ext cx="5561912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5466427-9CF9-7549-B456-1BE1022D80E8}"/>
              </a:ext>
            </a:extLst>
          </p:cNvPr>
          <p:cNvSpPr txBox="1"/>
          <p:nvPr/>
        </p:nvSpPr>
        <p:spPr>
          <a:xfrm>
            <a:off x="4412512" y="4184148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B10BE5B-14F8-284D-A106-DB5BCA7CAFDA}"/>
              </a:ext>
            </a:extLst>
          </p:cNvPr>
          <p:cNvSpPr/>
          <p:nvPr/>
        </p:nvSpPr>
        <p:spPr>
          <a:xfrm>
            <a:off x="8415283" y="3978848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20A4412-26AF-784C-861D-05CF9668D620}"/>
              </a:ext>
            </a:extLst>
          </p:cNvPr>
          <p:cNvSpPr/>
          <p:nvPr/>
        </p:nvSpPr>
        <p:spPr>
          <a:xfrm>
            <a:off x="8517703" y="4087705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6C620F7-C9EA-A24E-8A12-6866976BFAF9}"/>
              </a:ext>
            </a:extLst>
          </p:cNvPr>
          <p:cNvSpPr/>
          <p:nvPr/>
        </p:nvSpPr>
        <p:spPr>
          <a:xfrm>
            <a:off x="8607768" y="42020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5D2002-48D6-6346-9BDA-4299A5F5AD9D}"/>
              </a:ext>
            </a:extLst>
          </p:cNvPr>
          <p:cNvSpPr txBox="1"/>
          <p:nvPr/>
        </p:nvSpPr>
        <p:spPr>
          <a:xfrm>
            <a:off x="8784679" y="464836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384D9A7-93CE-B54B-802F-239910CBDFCD}"/>
              </a:ext>
            </a:extLst>
          </p:cNvPr>
          <p:cNvSpPr/>
          <p:nvPr/>
        </p:nvSpPr>
        <p:spPr>
          <a:xfrm>
            <a:off x="8632224" y="4224754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3C2836B-2DBA-494E-879C-608168C3B36E}"/>
              </a:ext>
            </a:extLst>
          </p:cNvPr>
          <p:cNvSpPr txBox="1"/>
          <p:nvPr/>
        </p:nvSpPr>
        <p:spPr>
          <a:xfrm>
            <a:off x="8646912" y="503826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곱하기 9">
            <a:extLst>
              <a:ext uri="{FF2B5EF4-FFF2-40B4-BE49-F238E27FC236}">
                <a16:creationId xmlns:a16="http://schemas.microsoft.com/office/drawing/2014/main" id="{D093597B-EAA9-9E49-950F-6E7252B2A909}"/>
              </a:ext>
            </a:extLst>
          </p:cNvPr>
          <p:cNvSpPr/>
          <p:nvPr/>
        </p:nvSpPr>
        <p:spPr>
          <a:xfrm>
            <a:off x="5447070" y="3703344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553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F77EFB-C713-B54B-B82C-3BFDEC950B33}"/>
              </a:ext>
            </a:extLst>
          </p:cNvPr>
          <p:cNvGrpSpPr/>
          <p:nvPr/>
        </p:nvGrpSpPr>
        <p:grpSpPr>
          <a:xfrm>
            <a:off x="497055" y="381581"/>
            <a:ext cx="872421" cy="388604"/>
            <a:chOff x="512589" y="359229"/>
            <a:chExt cx="872421" cy="38860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F61DC4-66C4-B74A-B0B1-460920E301C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7247A3-B216-0248-9ADC-8FFCF5CD787F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255D8F5-C93F-B041-806C-658645F1D6EF}"/>
              </a:ext>
            </a:extLst>
          </p:cNvPr>
          <p:cNvSpPr/>
          <p:nvPr/>
        </p:nvSpPr>
        <p:spPr>
          <a:xfrm>
            <a:off x="2421048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24EA5C-21EF-0B40-A36E-53A756C3955A}"/>
              </a:ext>
            </a:extLst>
          </p:cNvPr>
          <p:cNvSpPr/>
          <p:nvPr/>
        </p:nvSpPr>
        <p:spPr>
          <a:xfrm>
            <a:off x="2490811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3E25CD-99E9-A54B-A604-9F3A940D646A}"/>
              </a:ext>
            </a:extLst>
          </p:cNvPr>
          <p:cNvSpPr txBox="1"/>
          <p:nvPr/>
        </p:nvSpPr>
        <p:spPr>
          <a:xfrm>
            <a:off x="4155109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266D58-04A4-3043-969C-96FECDC14082}"/>
              </a:ext>
            </a:extLst>
          </p:cNvPr>
          <p:cNvGrpSpPr/>
          <p:nvPr/>
        </p:nvGrpSpPr>
        <p:grpSpPr>
          <a:xfrm>
            <a:off x="2559104" y="378300"/>
            <a:ext cx="421911" cy="375516"/>
            <a:chOff x="2363162" y="582427"/>
            <a:chExt cx="421911" cy="3755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CF87683-E555-9F41-A5E1-0643BEF66264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A2C7163-EF88-424F-A333-38953866389C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B43844-7E49-9B46-9257-824E9A50C9F4}"/>
              </a:ext>
            </a:extLst>
          </p:cNvPr>
          <p:cNvSpPr txBox="1"/>
          <p:nvPr/>
        </p:nvSpPr>
        <p:spPr>
          <a:xfrm>
            <a:off x="5081909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6971EF6-D143-C144-A1D2-B5DCC6929D40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69476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AC6296F-2C24-B14A-95BE-753A6F3A749D}"/>
              </a:ext>
            </a:extLst>
          </p:cNvPr>
          <p:cNvSpPr txBox="1"/>
          <p:nvPr/>
        </p:nvSpPr>
        <p:spPr>
          <a:xfrm>
            <a:off x="1505284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13EE50-78FF-0A4B-905C-FBE2254A5042}"/>
              </a:ext>
            </a:extLst>
          </p:cNvPr>
          <p:cNvGrpSpPr/>
          <p:nvPr/>
        </p:nvGrpSpPr>
        <p:grpSpPr>
          <a:xfrm>
            <a:off x="497055" y="1535467"/>
            <a:ext cx="872421" cy="388604"/>
            <a:chOff x="512589" y="359229"/>
            <a:chExt cx="872421" cy="38860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50BF956-FF6E-6B4B-BF2F-1F38C29A293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F140283-B579-E143-9819-81FF4931BA4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41B464-2F14-1D42-BB1A-65E1AB1ADFFA}"/>
              </a:ext>
            </a:extLst>
          </p:cNvPr>
          <p:cNvSpPr/>
          <p:nvPr/>
        </p:nvSpPr>
        <p:spPr>
          <a:xfrm>
            <a:off x="2421048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45F8021-FF35-564E-A110-EC1DA4284AE8}"/>
              </a:ext>
            </a:extLst>
          </p:cNvPr>
          <p:cNvSpPr/>
          <p:nvPr/>
        </p:nvSpPr>
        <p:spPr>
          <a:xfrm>
            <a:off x="2490811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0CA8D0-2F58-854F-BE55-E89BADAF636F}"/>
              </a:ext>
            </a:extLst>
          </p:cNvPr>
          <p:cNvSpPr txBox="1"/>
          <p:nvPr/>
        </p:nvSpPr>
        <p:spPr>
          <a:xfrm>
            <a:off x="4155109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3F50AFD-5632-FA40-8919-1CD241AF13A6}"/>
              </a:ext>
            </a:extLst>
          </p:cNvPr>
          <p:cNvGrpSpPr/>
          <p:nvPr/>
        </p:nvGrpSpPr>
        <p:grpSpPr>
          <a:xfrm>
            <a:off x="2559104" y="1532186"/>
            <a:ext cx="421911" cy="375516"/>
            <a:chOff x="2363162" y="582427"/>
            <a:chExt cx="421911" cy="37551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125DF9C-FD7C-6943-B4B6-4C46F42181BF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E655400-EBBC-2547-ADA8-D49681B59E85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E517BF4-0632-164C-B69F-F0D118681F4C}"/>
              </a:ext>
            </a:extLst>
          </p:cNvPr>
          <p:cNvSpPr txBox="1"/>
          <p:nvPr/>
        </p:nvSpPr>
        <p:spPr>
          <a:xfrm>
            <a:off x="5081909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0B75B85-E7B2-F149-BE98-45C4DDC679B9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1369476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62702B6-730E-C84C-9955-27ADDDFE7042}"/>
              </a:ext>
            </a:extLst>
          </p:cNvPr>
          <p:cNvSpPr txBox="1"/>
          <p:nvPr/>
        </p:nvSpPr>
        <p:spPr>
          <a:xfrm>
            <a:off x="1505284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0BDC0BF-92AF-B44A-9839-BBF490506555}"/>
              </a:ext>
            </a:extLst>
          </p:cNvPr>
          <p:cNvSpPr/>
          <p:nvPr/>
        </p:nvSpPr>
        <p:spPr>
          <a:xfrm>
            <a:off x="2981014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곱하기 119">
            <a:extLst>
              <a:ext uri="{FF2B5EF4-FFF2-40B4-BE49-F238E27FC236}">
                <a16:creationId xmlns:a16="http://schemas.microsoft.com/office/drawing/2014/main" id="{89DA5C06-F05B-4640-844C-CC224EA29E20}"/>
              </a:ext>
            </a:extLst>
          </p:cNvPr>
          <p:cNvSpPr/>
          <p:nvPr/>
        </p:nvSpPr>
        <p:spPr>
          <a:xfrm>
            <a:off x="1693040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FCCD370-A3EE-C140-9E9D-56F88ABE23DB}"/>
              </a:ext>
            </a:extLst>
          </p:cNvPr>
          <p:cNvGrpSpPr/>
          <p:nvPr/>
        </p:nvGrpSpPr>
        <p:grpSpPr>
          <a:xfrm>
            <a:off x="497054" y="2688292"/>
            <a:ext cx="872421" cy="388604"/>
            <a:chOff x="512589" y="359229"/>
            <a:chExt cx="872421" cy="38860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0155F5C-EC22-884C-AA09-05EBCF495AD6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608DD2-5936-8F42-8E5B-63B2A94E5F0B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2E80A4-7C88-1F47-9936-921AD50F6176}"/>
              </a:ext>
            </a:extLst>
          </p:cNvPr>
          <p:cNvSpPr/>
          <p:nvPr/>
        </p:nvSpPr>
        <p:spPr>
          <a:xfrm>
            <a:off x="2421047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39FD301-E698-7848-B9E3-7766BE113554}"/>
              </a:ext>
            </a:extLst>
          </p:cNvPr>
          <p:cNvSpPr/>
          <p:nvPr/>
        </p:nvSpPr>
        <p:spPr>
          <a:xfrm>
            <a:off x="2490810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C7A74C1-9161-0844-B0FC-933BF5F39D24}"/>
              </a:ext>
            </a:extLst>
          </p:cNvPr>
          <p:cNvSpPr txBox="1"/>
          <p:nvPr/>
        </p:nvSpPr>
        <p:spPr>
          <a:xfrm>
            <a:off x="4155108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5E39B2C-8C4E-DC4D-8382-66B2CE14D84D}"/>
              </a:ext>
            </a:extLst>
          </p:cNvPr>
          <p:cNvGrpSpPr/>
          <p:nvPr/>
        </p:nvGrpSpPr>
        <p:grpSpPr>
          <a:xfrm>
            <a:off x="2559103" y="2684294"/>
            <a:ext cx="841123" cy="376233"/>
            <a:chOff x="2363162" y="581710"/>
            <a:chExt cx="841123" cy="376233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3DE3385-7E7A-E340-BF2F-EA69E9BA3A42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C6428C4-C973-5F43-8F49-0AFE2AD4DD12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14267F-BE3C-1443-82CE-AC3B42ACFE8E}"/>
                </a:ext>
              </a:extLst>
            </p:cNvPr>
            <p:cNvSpPr/>
            <p:nvPr/>
          </p:nvSpPr>
          <p:spPr>
            <a:xfrm>
              <a:off x="2782375" y="58171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BAAD6AA-E3B0-B548-9FCB-47A3BF4F2FFE}"/>
                </a:ext>
              </a:extLst>
            </p:cNvPr>
            <p:cNvSpPr/>
            <p:nvPr/>
          </p:nvSpPr>
          <p:spPr>
            <a:xfrm>
              <a:off x="2782374" y="615579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772FDA3-6EF5-B442-A861-2A4A7A028440}"/>
              </a:ext>
            </a:extLst>
          </p:cNvPr>
          <p:cNvSpPr txBox="1"/>
          <p:nvPr/>
        </p:nvSpPr>
        <p:spPr>
          <a:xfrm>
            <a:off x="5081908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D9C4A85-8DC7-2845-9C40-D9012D3D7D66}"/>
              </a:ext>
            </a:extLst>
          </p:cNvPr>
          <p:cNvCxnSpPr>
            <a:cxnSpLocks/>
            <a:stCxn id="122" idx="3"/>
            <a:endCxn id="124" idx="1"/>
          </p:cNvCxnSpPr>
          <p:nvPr/>
        </p:nvCxnSpPr>
        <p:spPr>
          <a:xfrm>
            <a:off x="1369475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69E846B-F565-3049-B3F0-FD9426ED98B9}"/>
              </a:ext>
            </a:extLst>
          </p:cNvPr>
          <p:cNvSpPr txBox="1"/>
          <p:nvPr/>
        </p:nvSpPr>
        <p:spPr>
          <a:xfrm>
            <a:off x="1505283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아래쪽 화살표[D] 132">
            <a:extLst>
              <a:ext uri="{FF2B5EF4-FFF2-40B4-BE49-F238E27FC236}">
                <a16:creationId xmlns:a16="http://schemas.microsoft.com/office/drawing/2014/main" id="{0AFF8451-47D6-424C-9352-2CB341851032}"/>
              </a:ext>
            </a:extLst>
          </p:cNvPr>
          <p:cNvSpPr/>
          <p:nvPr/>
        </p:nvSpPr>
        <p:spPr>
          <a:xfrm>
            <a:off x="2981014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EFE0CA9-FB94-3D4B-8120-5AA901A65C09}"/>
              </a:ext>
            </a:extLst>
          </p:cNvPr>
          <p:cNvGrpSpPr/>
          <p:nvPr/>
        </p:nvGrpSpPr>
        <p:grpSpPr>
          <a:xfrm>
            <a:off x="497054" y="3845499"/>
            <a:ext cx="872421" cy="388604"/>
            <a:chOff x="512589" y="359229"/>
            <a:chExt cx="872421" cy="38860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FFA9AAF-C20F-1C4C-9E49-1BB09D9229CD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4D7E67C-E4C3-154F-946F-2C13AA44C23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F09A384-1CA7-B14D-8BD0-77BC0831F80C}"/>
              </a:ext>
            </a:extLst>
          </p:cNvPr>
          <p:cNvSpPr/>
          <p:nvPr/>
        </p:nvSpPr>
        <p:spPr>
          <a:xfrm>
            <a:off x="2421047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BB07904-8BC4-8E47-BC20-2105CC556DE3}"/>
              </a:ext>
            </a:extLst>
          </p:cNvPr>
          <p:cNvSpPr/>
          <p:nvPr/>
        </p:nvSpPr>
        <p:spPr>
          <a:xfrm>
            <a:off x="2490810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5D04FD-6BD3-BA40-9F0A-3932C7AB519D}"/>
              </a:ext>
            </a:extLst>
          </p:cNvPr>
          <p:cNvSpPr txBox="1"/>
          <p:nvPr/>
        </p:nvSpPr>
        <p:spPr>
          <a:xfrm>
            <a:off x="4155108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F98EF62-AF06-7645-86BB-134DF77CFD78}"/>
              </a:ext>
            </a:extLst>
          </p:cNvPr>
          <p:cNvGrpSpPr/>
          <p:nvPr/>
        </p:nvGrpSpPr>
        <p:grpSpPr>
          <a:xfrm>
            <a:off x="2559103" y="3842218"/>
            <a:ext cx="421911" cy="375516"/>
            <a:chOff x="2363162" y="582427"/>
            <a:chExt cx="421911" cy="37551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AAF1608-B80F-0B47-BF5D-907A4262745A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48984FE-05BE-1D43-BEAA-E4364043F3E8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F797875-F4DA-6143-8AE2-F1BC9B03A21F}"/>
              </a:ext>
            </a:extLst>
          </p:cNvPr>
          <p:cNvSpPr txBox="1"/>
          <p:nvPr/>
        </p:nvSpPr>
        <p:spPr>
          <a:xfrm>
            <a:off x="5081908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D5F0D2B-B78C-5F42-8829-A27D34167B9C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369475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19F9FF-FEE0-7346-B173-602854A71ABE}"/>
              </a:ext>
            </a:extLst>
          </p:cNvPr>
          <p:cNvSpPr txBox="1"/>
          <p:nvPr/>
        </p:nvSpPr>
        <p:spPr>
          <a:xfrm>
            <a:off x="1512769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아래쪽 화살표[D] 147">
            <a:extLst>
              <a:ext uri="{FF2B5EF4-FFF2-40B4-BE49-F238E27FC236}">
                <a16:creationId xmlns:a16="http://schemas.microsoft.com/office/drawing/2014/main" id="{DF9F6316-2A71-054A-8321-631386636B0F}"/>
              </a:ext>
            </a:extLst>
          </p:cNvPr>
          <p:cNvSpPr/>
          <p:nvPr/>
        </p:nvSpPr>
        <p:spPr>
          <a:xfrm>
            <a:off x="2981013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F32B851-334E-2644-82C1-0F4C958561D5}"/>
              </a:ext>
            </a:extLst>
          </p:cNvPr>
          <p:cNvSpPr/>
          <p:nvPr/>
        </p:nvSpPr>
        <p:spPr>
          <a:xfrm>
            <a:off x="2985178" y="38401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0E48A10-C3BC-6944-92C6-9299C9C0DA91}"/>
              </a:ext>
            </a:extLst>
          </p:cNvPr>
          <p:cNvSpPr/>
          <p:nvPr/>
        </p:nvSpPr>
        <p:spPr>
          <a:xfrm>
            <a:off x="2985177" y="387398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V1</a:t>
            </a:r>
            <a:endParaRPr lang="ko-Kore-KR" altLang="en-US" sz="14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5CE2B64-5336-4A41-8DE2-72FBF79A5AAC}"/>
              </a:ext>
            </a:extLst>
          </p:cNvPr>
          <p:cNvGrpSpPr/>
          <p:nvPr/>
        </p:nvGrpSpPr>
        <p:grpSpPr>
          <a:xfrm>
            <a:off x="6421978" y="381581"/>
            <a:ext cx="872421" cy="388604"/>
            <a:chOff x="512589" y="359229"/>
            <a:chExt cx="872421" cy="388604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05FD923-64E5-BC4B-A0DE-5B0137D6980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3145F8F-A32A-0B45-8904-EF3A4FA29CD2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AD159AA-914B-6247-873B-591E4785CA12}"/>
              </a:ext>
            </a:extLst>
          </p:cNvPr>
          <p:cNvSpPr/>
          <p:nvPr/>
        </p:nvSpPr>
        <p:spPr>
          <a:xfrm>
            <a:off x="8345971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78220CB-B83E-0C45-9FB4-68A63B5CAB93}"/>
              </a:ext>
            </a:extLst>
          </p:cNvPr>
          <p:cNvSpPr/>
          <p:nvPr/>
        </p:nvSpPr>
        <p:spPr>
          <a:xfrm>
            <a:off x="8415734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5E157E-275D-8C4B-9F44-AEB8326431CA}"/>
              </a:ext>
            </a:extLst>
          </p:cNvPr>
          <p:cNvSpPr txBox="1"/>
          <p:nvPr/>
        </p:nvSpPr>
        <p:spPr>
          <a:xfrm>
            <a:off x="10080032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D6CB178-5053-9F4C-A8E8-936F33BFDC67}"/>
              </a:ext>
            </a:extLst>
          </p:cNvPr>
          <p:cNvGrpSpPr/>
          <p:nvPr/>
        </p:nvGrpSpPr>
        <p:grpSpPr>
          <a:xfrm>
            <a:off x="8484027" y="378300"/>
            <a:ext cx="1045479" cy="375516"/>
            <a:chOff x="2363162" y="582427"/>
            <a:chExt cx="1045479" cy="375516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F24E5B5-EE59-4E47-99B6-F82CD8271A4B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7A72986-560E-CD4B-BCD3-9510C5B1434F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F463A96-1ECB-DC4B-AF9C-2BEB2964E6F2}"/>
              </a:ext>
            </a:extLst>
          </p:cNvPr>
          <p:cNvSpPr txBox="1"/>
          <p:nvPr/>
        </p:nvSpPr>
        <p:spPr>
          <a:xfrm>
            <a:off x="11006832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A4F2EB2B-2F13-5C42-A697-644FA10C4659}"/>
              </a:ext>
            </a:extLst>
          </p:cNvPr>
          <p:cNvCxnSpPr>
            <a:cxnSpLocks/>
            <a:stCxn id="155" idx="3"/>
            <a:endCxn id="172" idx="1"/>
          </p:cNvCxnSpPr>
          <p:nvPr/>
        </p:nvCxnSpPr>
        <p:spPr>
          <a:xfrm>
            <a:off x="7294399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A7CAC59B-2B36-6046-8E18-D74D1ABC3ADB}"/>
              </a:ext>
            </a:extLst>
          </p:cNvPr>
          <p:cNvSpPr txBox="1"/>
          <p:nvPr/>
        </p:nvSpPr>
        <p:spPr>
          <a:xfrm>
            <a:off x="7430207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43C74B8-0A58-A44E-B74C-F0815D42CE14}"/>
              </a:ext>
            </a:extLst>
          </p:cNvPr>
          <p:cNvGrpSpPr/>
          <p:nvPr/>
        </p:nvGrpSpPr>
        <p:grpSpPr>
          <a:xfrm>
            <a:off x="6421978" y="1535467"/>
            <a:ext cx="872421" cy="388604"/>
            <a:chOff x="512589" y="359229"/>
            <a:chExt cx="872421" cy="38860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7034B353-E75F-CD4F-8024-D6F4FEAEC720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42C7050-EF0C-9446-9109-77A1C7A6FF8D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1A23D91-E4B3-4A4B-A4ED-A3B8E90739E4}"/>
              </a:ext>
            </a:extLst>
          </p:cNvPr>
          <p:cNvSpPr/>
          <p:nvPr/>
        </p:nvSpPr>
        <p:spPr>
          <a:xfrm>
            <a:off x="8345971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590FF0-A933-DC40-945B-3F8FC5CC1469}"/>
              </a:ext>
            </a:extLst>
          </p:cNvPr>
          <p:cNvSpPr/>
          <p:nvPr/>
        </p:nvSpPr>
        <p:spPr>
          <a:xfrm>
            <a:off x="8415734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0176FE-95F0-F441-9682-023A1EBAE58D}"/>
              </a:ext>
            </a:extLst>
          </p:cNvPr>
          <p:cNvSpPr txBox="1"/>
          <p:nvPr/>
        </p:nvSpPr>
        <p:spPr>
          <a:xfrm>
            <a:off x="10080032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8A4DAFD-7648-1247-9A8C-8DAFA88B894B}"/>
              </a:ext>
            </a:extLst>
          </p:cNvPr>
          <p:cNvGrpSpPr/>
          <p:nvPr/>
        </p:nvGrpSpPr>
        <p:grpSpPr>
          <a:xfrm>
            <a:off x="8484027" y="1532186"/>
            <a:ext cx="1045479" cy="375516"/>
            <a:chOff x="2363162" y="582427"/>
            <a:chExt cx="1045479" cy="375516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CC97107F-172D-144B-85E2-E541F794DFE5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65C0F79-7F85-B547-A11F-0871CC62328E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9603001D-5EFD-1945-BD45-812EC6D19CAA}"/>
              </a:ext>
            </a:extLst>
          </p:cNvPr>
          <p:cNvSpPr txBox="1"/>
          <p:nvPr/>
        </p:nvSpPr>
        <p:spPr>
          <a:xfrm>
            <a:off x="11006832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92351BFF-5B4A-914D-9348-4C7EA888C9E1}"/>
              </a:ext>
            </a:extLst>
          </p:cNvPr>
          <p:cNvCxnSpPr>
            <a:cxnSpLocks/>
            <a:stCxn id="257" idx="3"/>
            <a:endCxn id="259" idx="1"/>
          </p:cNvCxnSpPr>
          <p:nvPr/>
        </p:nvCxnSpPr>
        <p:spPr>
          <a:xfrm>
            <a:off x="7294399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A8461BD0-C5BD-B148-B8A1-39C4EDA0AF9E}"/>
              </a:ext>
            </a:extLst>
          </p:cNvPr>
          <p:cNvSpPr txBox="1"/>
          <p:nvPr/>
        </p:nvSpPr>
        <p:spPr>
          <a:xfrm>
            <a:off x="7430207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8" name="아래쪽 화살표[D] 267">
            <a:extLst>
              <a:ext uri="{FF2B5EF4-FFF2-40B4-BE49-F238E27FC236}">
                <a16:creationId xmlns:a16="http://schemas.microsoft.com/office/drawing/2014/main" id="{2F6D6E84-2D58-114A-AF98-2879D81383B4}"/>
              </a:ext>
            </a:extLst>
          </p:cNvPr>
          <p:cNvSpPr/>
          <p:nvPr/>
        </p:nvSpPr>
        <p:spPr>
          <a:xfrm>
            <a:off x="8905937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곱하기 268">
            <a:extLst>
              <a:ext uri="{FF2B5EF4-FFF2-40B4-BE49-F238E27FC236}">
                <a16:creationId xmlns:a16="http://schemas.microsoft.com/office/drawing/2014/main" id="{47CED431-2031-7C4A-A39A-96B162F2E721}"/>
              </a:ext>
            </a:extLst>
          </p:cNvPr>
          <p:cNvSpPr/>
          <p:nvPr/>
        </p:nvSpPr>
        <p:spPr>
          <a:xfrm>
            <a:off x="7617963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2AED6F84-71BF-6743-A867-51DD4F429D3A}"/>
              </a:ext>
            </a:extLst>
          </p:cNvPr>
          <p:cNvGrpSpPr/>
          <p:nvPr/>
        </p:nvGrpSpPr>
        <p:grpSpPr>
          <a:xfrm>
            <a:off x="6421977" y="2688292"/>
            <a:ext cx="872421" cy="388604"/>
            <a:chOff x="512589" y="359229"/>
            <a:chExt cx="872421" cy="388604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70C7A71B-7C1E-3248-A9DA-0413D6D413EE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235795F-0B5C-4B44-A266-7835E8E42C57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C224CBC9-9CFB-0040-96E0-5736D4CBEB61}"/>
              </a:ext>
            </a:extLst>
          </p:cNvPr>
          <p:cNvSpPr/>
          <p:nvPr/>
        </p:nvSpPr>
        <p:spPr>
          <a:xfrm>
            <a:off x="8345970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A91228E-CA4A-A940-B74C-C913D70B2383}"/>
              </a:ext>
            </a:extLst>
          </p:cNvPr>
          <p:cNvSpPr/>
          <p:nvPr/>
        </p:nvSpPr>
        <p:spPr>
          <a:xfrm>
            <a:off x="8415733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18C8E0D-F7F6-D64B-A755-52FF2F9FDC23}"/>
              </a:ext>
            </a:extLst>
          </p:cNvPr>
          <p:cNvSpPr txBox="1"/>
          <p:nvPr/>
        </p:nvSpPr>
        <p:spPr>
          <a:xfrm>
            <a:off x="10080031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6B92EB92-1CEC-3847-B63E-7C9A1DED3246}"/>
              </a:ext>
            </a:extLst>
          </p:cNvPr>
          <p:cNvGrpSpPr/>
          <p:nvPr/>
        </p:nvGrpSpPr>
        <p:grpSpPr>
          <a:xfrm>
            <a:off x="8484026" y="2685011"/>
            <a:ext cx="1045479" cy="375516"/>
            <a:chOff x="2363162" y="582427"/>
            <a:chExt cx="1045479" cy="375516"/>
          </a:xfrm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1F7E449-3EB1-0F40-BE08-DEC8B0703A5A}"/>
                </a:ext>
              </a:extLst>
            </p:cNvPr>
            <p:cNvSpPr/>
            <p:nvPr/>
          </p:nvSpPr>
          <p:spPr>
            <a:xfrm>
              <a:off x="2363162" y="582427"/>
              <a:ext cx="1045479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CAEA9F5-C1A7-4B4B-B913-F05F27343679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F8E12C30-4E4F-5146-B00E-A400BAFFD8A8}"/>
              </a:ext>
            </a:extLst>
          </p:cNvPr>
          <p:cNvSpPr txBox="1"/>
          <p:nvPr/>
        </p:nvSpPr>
        <p:spPr>
          <a:xfrm>
            <a:off x="11006831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782AD1E-EC3D-BB46-9228-F0377AAB7B59}"/>
              </a:ext>
            </a:extLst>
          </p:cNvPr>
          <p:cNvCxnSpPr>
            <a:cxnSpLocks/>
            <a:stCxn id="271" idx="3"/>
            <a:endCxn id="273" idx="1"/>
          </p:cNvCxnSpPr>
          <p:nvPr/>
        </p:nvCxnSpPr>
        <p:spPr>
          <a:xfrm>
            <a:off x="7294398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032637C7-7F71-CC48-85ED-D7FEEF9B48EA}"/>
              </a:ext>
            </a:extLst>
          </p:cNvPr>
          <p:cNvSpPr txBox="1"/>
          <p:nvPr/>
        </p:nvSpPr>
        <p:spPr>
          <a:xfrm>
            <a:off x="7430206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4" name="아래쪽 화살표[D] 283">
            <a:extLst>
              <a:ext uri="{FF2B5EF4-FFF2-40B4-BE49-F238E27FC236}">
                <a16:creationId xmlns:a16="http://schemas.microsoft.com/office/drawing/2014/main" id="{C3B5352F-3744-F14C-B3C5-DC5C18AC6D7A}"/>
              </a:ext>
            </a:extLst>
          </p:cNvPr>
          <p:cNvSpPr/>
          <p:nvPr/>
        </p:nvSpPr>
        <p:spPr>
          <a:xfrm>
            <a:off x="8905937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8EAEAC91-C380-3348-96C5-734DBEC96947}"/>
              </a:ext>
            </a:extLst>
          </p:cNvPr>
          <p:cNvGrpSpPr/>
          <p:nvPr/>
        </p:nvGrpSpPr>
        <p:grpSpPr>
          <a:xfrm>
            <a:off x="6421977" y="3845499"/>
            <a:ext cx="872421" cy="388604"/>
            <a:chOff x="512589" y="359229"/>
            <a:chExt cx="872421" cy="38860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F4782207-D15E-7543-BC0E-AFB39A2A90A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4CA9034-195F-B447-8707-AC67FEBB76DA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B681DFDE-2C49-914C-969C-882EA7EAA0E2}"/>
              </a:ext>
            </a:extLst>
          </p:cNvPr>
          <p:cNvSpPr/>
          <p:nvPr/>
        </p:nvSpPr>
        <p:spPr>
          <a:xfrm>
            <a:off x="8345970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60BFC73-E8C8-DF42-AA35-123612A68D25}"/>
              </a:ext>
            </a:extLst>
          </p:cNvPr>
          <p:cNvSpPr/>
          <p:nvPr/>
        </p:nvSpPr>
        <p:spPr>
          <a:xfrm>
            <a:off x="8415733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D474CEB-D7F7-2A43-9F9C-DB107B327C2C}"/>
              </a:ext>
            </a:extLst>
          </p:cNvPr>
          <p:cNvSpPr txBox="1"/>
          <p:nvPr/>
        </p:nvSpPr>
        <p:spPr>
          <a:xfrm>
            <a:off x="10080031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BE3A1C-C061-5643-B45C-4E51967C27C9}"/>
              </a:ext>
            </a:extLst>
          </p:cNvPr>
          <p:cNvGrpSpPr/>
          <p:nvPr/>
        </p:nvGrpSpPr>
        <p:grpSpPr>
          <a:xfrm>
            <a:off x="8484026" y="3842218"/>
            <a:ext cx="1045479" cy="375516"/>
            <a:chOff x="2363162" y="582427"/>
            <a:chExt cx="1045479" cy="375516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43EEC6F-2401-7E41-A8E6-8C374AE76240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B56083EF-A0D5-4548-94A7-0AE024C1D3F4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CC5CB021-C4D5-A541-92FF-8974B16D0CA9}"/>
              </a:ext>
            </a:extLst>
          </p:cNvPr>
          <p:cNvSpPr txBox="1"/>
          <p:nvPr/>
        </p:nvSpPr>
        <p:spPr>
          <a:xfrm>
            <a:off x="11006831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E0FD0F3-1679-0643-85F5-E1910787C552}"/>
              </a:ext>
            </a:extLst>
          </p:cNvPr>
          <p:cNvCxnSpPr>
            <a:cxnSpLocks/>
            <a:stCxn id="286" idx="3"/>
            <a:endCxn id="288" idx="1"/>
          </p:cNvCxnSpPr>
          <p:nvPr/>
        </p:nvCxnSpPr>
        <p:spPr>
          <a:xfrm>
            <a:off x="7294398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99D6917-01D3-BA49-A67D-FA76E5BEDEB6}"/>
              </a:ext>
            </a:extLst>
          </p:cNvPr>
          <p:cNvSpPr txBox="1"/>
          <p:nvPr/>
        </p:nvSpPr>
        <p:spPr>
          <a:xfrm>
            <a:off x="7437692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7" name="아래쪽 화살표[D] 296">
            <a:extLst>
              <a:ext uri="{FF2B5EF4-FFF2-40B4-BE49-F238E27FC236}">
                <a16:creationId xmlns:a16="http://schemas.microsoft.com/office/drawing/2014/main" id="{0EDF38BB-E6CC-3240-BB51-CBD0830A13AB}"/>
              </a:ext>
            </a:extLst>
          </p:cNvPr>
          <p:cNvSpPr/>
          <p:nvPr/>
        </p:nvSpPr>
        <p:spPr>
          <a:xfrm>
            <a:off x="8905936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82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DF2A313-AD92-0A45-9419-B25CF850909E}"/>
              </a:ext>
            </a:extLst>
          </p:cNvPr>
          <p:cNvSpPr/>
          <p:nvPr/>
        </p:nvSpPr>
        <p:spPr>
          <a:xfrm>
            <a:off x="2845591" y="217715"/>
            <a:ext cx="1519580" cy="238127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690267-DDBC-0C45-B41A-9008136E57FA}"/>
              </a:ext>
            </a:extLst>
          </p:cNvPr>
          <p:cNvSpPr/>
          <p:nvPr/>
        </p:nvSpPr>
        <p:spPr>
          <a:xfrm>
            <a:off x="3048962" y="79744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FACC13-ED02-0D4D-91B1-7093875A1EB9}"/>
              </a:ext>
            </a:extLst>
          </p:cNvPr>
          <p:cNvSpPr txBox="1"/>
          <p:nvPr/>
        </p:nvSpPr>
        <p:spPr>
          <a:xfrm>
            <a:off x="3213084" y="353690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61FE0E-051D-574D-89E5-318B47232656}"/>
              </a:ext>
            </a:extLst>
          </p:cNvPr>
          <p:cNvSpPr/>
          <p:nvPr/>
        </p:nvSpPr>
        <p:spPr>
          <a:xfrm>
            <a:off x="3106075" y="820150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9E1596-8141-244A-9D2A-68EE174DDAAD}"/>
              </a:ext>
            </a:extLst>
          </p:cNvPr>
          <p:cNvSpPr/>
          <p:nvPr/>
        </p:nvSpPr>
        <p:spPr>
          <a:xfrm>
            <a:off x="3048962" y="13093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9C00E25-0316-EC4B-B74F-F20441D0441E}"/>
              </a:ext>
            </a:extLst>
          </p:cNvPr>
          <p:cNvSpPr/>
          <p:nvPr/>
        </p:nvSpPr>
        <p:spPr>
          <a:xfrm>
            <a:off x="3106075" y="133205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409EBB7-037C-B145-86F0-0A0935940658}"/>
              </a:ext>
            </a:extLst>
          </p:cNvPr>
          <p:cNvSpPr/>
          <p:nvPr/>
        </p:nvSpPr>
        <p:spPr>
          <a:xfrm>
            <a:off x="3048962" y="182125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46E137-EE53-F744-A3FF-1D2C70082C3F}"/>
              </a:ext>
            </a:extLst>
          </p:cNvPr>
          <p:cNvSpPr/>
          <p:nvPr/>
        </p:nvSpPr>
        <p:spPr>
          <a:xfrm>
            <a:off x="3106075" y="184395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4DE84D-A3F5-EF45-B2D3-4AB8EB9D9EE1}"/>
              </a:ext>
            </a:extLst>
          </p:cNvPr>
          <p:cNvSpPr/>
          <p:nvPr/>
        </p:nvSpPr>
        <p:spPr>
          <a:xfrm>
            <a:off x="1056791" y="1314555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6FD4D5A-8C23-874F-9089-3397559F57EE}"/>
              </a:ext>
            </a:extLst>
          </p:cNvPr>
          <p:cNvSpPr/>
          <p:nvPr/>
        </p:nvSpPr>
        <p:spPr>
          <a:xfrm>
            <a:off x="1113904" y="1337263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4BD724-C12C-F845-9E56-C5844ECEE40E}"/>
              </a:ext>
            </a:extLst>
          </p:cNvPr>
          <p:cNvSpPr/>
          <p:nvPr/>
        </p:nvSpPr>
        <p:spPr>
          <a:xfrm>
            <a:off x="4987477" y="131957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40B7DC4-6059-0A44-BB55-736CE22320E2}"/>
              </a:ext>
            </a:extLst>
          </p:cNvPr>
          <p:cNvSpPr/>
          <p:nvPr/>
        </p:nvSpPr>
        <p:spPr>
          <a:xfrm>
            <a:off x="5044590" y="134228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606C8-CAD8-B44E-88DF-96D007F49EF2}"/>
              </a:ext>
            </a:extLst>
          </p:cNvPr>
          <p:cNvGrpSpPr/>
          <p:nvPr/>
        </p:nvGrpSpPr>
        <p:grpSpPr>
          <a:xfrm>
            <a:off x="1921129" y="3050727"/>
            <a:ext cx="3363771" cy="379485"/>
            <a:chOff x="2166172" y="3395131"/>
            <a:chExt cx="3363771" cy="37948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3AB6997-7922-E54B-8F67-A391569630AA}"/>
                </a:ext>
              </a:extLst>
            </p:cNvPr>
            <p:cNvSpPr/>
            <p:nvPr/>
          </p:nvSpPr>
          <p:spPr>
            <a:xfrm>
              <a:off x="2178624" y="3398206"/>
              <a:ext cx="3351319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7C4097A-1360-E54E-979D-D358CD90F88D}"/>
                </a:ext>
              </a:extLst>
            </p:cNvPr>
            <p:cNvSpPr/>
            <p:nvPr/>
          </p:nvSpPr>
          <p:spPr>
            <a:xfrm>
              <a:off x="2166174" y="3395848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26467E-2FE7-4045-BF82-390EB11FAE56}"/>
                </a:ext>
              </a:extLst>
            </p:cNvPr>
            <p:cNvSpPr/>
            <p:nvPr/>
          </p:nvSpPr>
          <p:spPr>
            <a:xfrm>
              <a:off x="2166172" y="3429717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1D0AAE6-F24A-534E-BEDB-EE5B97585003}"/>
                </a:ext>
              </a:extLst>
            </p:cNvPr>
            <p:cNvSpPr/>
            <p:nvPr/>
          </p:nvSpPr>
          <p:spPr>
            <a:xfrm>
              <a:off x="2585386" y="3395131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688E1DE-F50A-0C4E-93D2-11E206797D4B}"/>
                </a:ext>
              </a:extLst>
            </p:cNvPr>
            <p:cNvSpPr/>
            <p:nvPr/>
          </p:nvSpPr>
          <p:spPr>
            <a:xfrm>
              <a:off x="2585385" y="3429000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C67076D-2190-9E41-9804-F454C261C45F}"/>
                </a:ext>
              </a:extLst>
            </p:cNvPr>
            <p:cNvSpPr/>
            <p:nvPr/>
          </p:nvSpPr>
          <p:spPr>
            <a:xfrm>
              <a:off x="2994745" y="339910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557373D-0CF3-984A-8164-D283F36BB288}"/>
                </a:ext>
              </a:extLst>
            </p:cNvPr>
            <p:cNvSpPr/>
            <p:nvPr/>
          </p:nvSpPr>
          <p:spPr>
            <a:xfrm>
              <a:off x="2994743" y="3432969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73D8E9A-FAD6-1942-BED8-385E710933A0}"/>
                </a:ext>
              </a:extLst>
            </p:cNvPr>
            <p:cNvSpPr/>
            <p:nvPr/>
          </p:nvSpPr>
          <p:spPr>
            <a:xfrm>
              <a:off x="3413957" y="3398383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D59124F-83E0-4648-AFE1-1F23ADD57359}"/>
                </a:ext>
              </a:extLst>
            </p:cNvPr>
            <p:cNvSpPr/>
            <p:nvPr/>
          </p:nvSpPr>
          <p:spPr>
            <a:xfrm>
              <a:off x="3413956" y="3432252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sz="1400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71D4B90-1A12-B841-AD5C-C614AA26F876}"/>
                </a:ext>
              </a:extLst>
            </p:cNvPr>
            <p:cNvSpPr/>
            <p:nvPr/>
          </p:nvSpPr>
          <p:spPr>
            <a:xfrm>
              <a:off x="3827367" y="3398742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6B1A41C-C119-BE4A-8636-F68258317BB1}"/>
                </a:ext>
              </a:extLst>
            </p:cNvPr>
            <p:cNvSpPr/>
            <p:nvPr/>
          </p:nvSpPr>
          <p:spPr>
            <a:xfrm>
              <a:off x="3827366" y="3432611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sz="1400" dirty="0"/>
            </a:p>
          </p:txBody>
        </p:sp>
      </p:grp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13F5ABD-D717-6946-BE32-0D58ECEC9E8A}"/>
              </a:ext>
            </a:extLst>
          </p:cNvPr>
          <p:cNvCxnSpPr>
            <a:cxnSpLocks/>
            <a:stCxn id="77" idx="3"/>
            <a:endCxn id="68" idx="1"/>
          </p:cNvCxnSpPr>
          <p:nvPr/>
        </p:nvCxnSpPr>
        <p:spPr>
          <a:xfrm flipV="1">
            <a:off x="2166172" y="985200"/>
            <a:ext cx="882790" cy="51711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D0109F7-2F8B-2343-A415-8ABB194F9C9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166172" y="1502313"/>
            <a:ext cx="88279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7F1D76-F289-CE45-B5DE-3CD5D1F03817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>
            <a:off x="2166172" y="1502313"/>
            <a:ext cx="882790" cy="50669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7B752D7-4C4B-144C-80C3-EA31D971CD2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158343" y="985200"/>
            <a:ext cx="827862" cy="395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F34A11F-BDC2-EC40-8B7E-E839DB7C0839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4158343" y="1497104"/>
            <a:ext cx="829134" cy="102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2736AD5-5A5B-0947-ADEB-850F0C087D8F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4158343" y="1643719"/>
            <a:ext cx="827862" cy="3652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293786F-CB4B-4E45-8F45-DA9BC5E388A3}"/>
              </a:ext>
            </a:extLst>
          </p:cNvPr>
          <p:cNvCxnSpPr>
            <a:cxnSpLocks/>
          </p:cNvCxnSpPr>
          <p:nvPr/>
        </p:nvCxnSpPr>
        <p:spPr>
          <a:xfrm flipH="1">
            <a:off x="1933581" y="2219474"/>
            <a:ext cx="1115382" cy="83125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EC0B047-D1E5-E641-8769-D8792190E3EA}"/>
              </a:ext>
            </a:extLst>
          </p:cNvPr>
          <p:cNvCxnSpPr>
            <a:cxnSpLocks/>
          </p:cNvCxnSpPr>
          <p:nvPr/>
        </p:nvCxnSpPr>
        <p:spPr>
          <a:xfrm>
            <a:off x="4158344" y="2174443"/>
            <a:ext cx="1126556" cy="87628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49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8D48B86-B68B-E94C-859F-EA61E0F13E44}"/>
              </a:ext>
            </a:extLst>
          </p:cNvPr>
          <p:cNvSpPr/>
          <p:nvPr/>
        </p:nvSpPr>
        <p:spPr>
          <a:xfrm>
            <a:off x="995019" y="489855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0222F32-EA17-034E-9809-47D177AC97CD}"/>
              </a:ext>
            </a:extLst>
          </p:cNvPr>
          <p:cNvSpPr/>
          <p:nvPr/>
        </p:nvSpPr>
        <p:spPr>
          <a:xfrm>
            <a:off x="3694677" y="1009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55D33F-A48E-E246-9AA1-B944B9F3606C}"/>
              </a:ext>
            </a:extLst>
          </p:cNvPr>
          <p:cNvSpPr/>
          <p:nvPr/>
        </p:nvSpPr>
        <p:spPr>
          <a:xfrm>
            <a:off x="3898048" y="1091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1696EFD-94EC-4A40-B4EC-ECF8754E6F26}"/>
              </a:ext>
            </a:extLst>
          </p:cNvPr>
          <p:cNvSpPr txBox="1"/>
          <p:nvPr/>
        </p:nvSpPr>
        <p:spPr>
          <a:xfrm>
            <a:off x="4062170" y="2507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37A22B-710E-0243-9F4C-25B02BF43C59}"/>
              </a:ext>
            </a:extLst>
          </p:cNvPr>
          <p:cNvSpPr/>
          <p:nvPr/>
        </p:nvSpPr>
        <p:spPr>
          <a:xfrm>
            <a:off x="3955161" y="1114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407C16A-F994-324D-BFD8-93AC08E7A52D}"/>
              </a:ext>
            </a:extLst>
          </p:cNvPr>
          <p:cNvSpPr/>
          <p:nvPr/>
        </p:nvSpPr>
        <p:spPr>
          <a:xfrm>
            <a:off x="3898048" y="1603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0E606FC-6A68-A84A-805F-E7FDDE3918A8}"/>
              </a:ext>
            </a:extLst>
          </p:cNvPr>
          <p:cNvSpPr/>
          <p:nvPr/>
        </p:nvSpPr>
        <p:spPr>
          <a:xfrm>
            <a:off x="3955161" y="1625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8C38EF-A545-FA4D-9B3E-48F697EA7A60}"/>
              </a:ext>
            </a:extLst>
          </p:cNvPr>
          <p:cNvSpPr/>
          <p:nvPr/>
        </p:nvSpPr>
        <p:spPr>
          <a:xfrm>
            <a:off x="3898048" y="2115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E840DA8-8F46-C040-8041-F15CC10839F8}"/>
              </a:ext>
            </a:extLst>
          </p:cNvPr>
          <p:cNvSpPr/>
          <p:nvPr/>
        </p:nvSpPr>
        <p:spPr>
          <a:xfrm>
            <a:off x="3955161" y="2137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7A0AEE-D9D7-7C40-B57F-ACDDDFEB371D}"/>
              </a:ext>
            </a:extLst>
          </p:cNvPr>
          <p:cNvGrpSpPr/>
          <p:nvPr/>
        </p:nvGrpSpPr>
        <p:grpSpPr>
          <a:xfrm>
            <a:off x="1103615" y="547164"/>
            <a:ext cx="1737556" cy="787589"/>
            <a:chOff x="1103615" y="547164"/>
            <a:chExt cx="1737556" cy="787589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39BCB40-1A81-A143-A8DA-8B795C0BD13A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C5AC02A-552D-D64C-BD61-EA19D652D17B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AB7A90E-65B7-3B43-A367-BE9F113CA51B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BE449F-C35C-B54D-B5B9-2308BA9FDED3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5A9AA64-E7CE-E147-A812-914331C200F6}"/>
              </a:ext>
            </a:extLst>
          </p:cNvPr>
          <p:cNvGrpSpPr/>
          <p:nvPr/>
        </p:nvGrpSpPr>
        <p:grpSpPr>
          <a:xfrm>
            <a:off x="1103615" y="1419933"/>
            <a:ext cx="1737556" cy="787589"/>
            <a:chOff x="1103615" y="547164"/>
            <a:chExt cx="1737556" cy="78758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E86CD63-8A6E-8643-9E41-360DF2171B36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4EF06ED-2196-0E45-A73F-4DB63D738784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ECF021D-8B2C-DB4C-A2FF-B558A092F509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4C31DC8-2DE6-8D44-8FE4-5296262FDEAE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342F1CF0-5B15-1140-90B6-53DF3297D8E4}"/>
              </a:ext>
            </a:extLst>
          </p:cNvPr>
          <p:cNvGrpSpPr/>
          <p:nvPr/>
        </p:nvGrpSpPr>
        <p:grpSpPr>
          <a:xfrm>
            <a:off x="1103615" y="2292702"/>
            <a:ext cx="1737556" cy="787589"/>
            <a:chOff x="1103615" y="547164"/>
            <a:chExt cx="1737556" cy="78758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57157C8-A1B8-D049-BE02-5A843153EE5B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7364D0C-3C61-DF4E-BA24-75D8C9746228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30EFD35-807B-814C-BB90-8872519C20CC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1EDCE8-54D2-124F-908F-A7FCEEE175B0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8F82AC49-DA42-D54A-A26C-A5B70C36EAEC}"/>
              </a:ext>
            </a:extLst>
          </p:cNvPr>
          <p:cNvSpPr txBox="1"/>
          <p:nvPr/>
        </p:nvSpPr>
        <p:spPr>
          <a:xfrm>
            <a:off x="1103615" y="3129600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AAA9029-E3A0-3441-9343-1B0E03531D56}"/>
              </a:ext>
            </a:extLst>
          </p:cNvPr>
          <p:cNvSpPr/>
          <p:nvPr/>
        </p:nvSpPr>
        <p:spPr>
          <a:xfrm>
            <a:off x="5923302" y="477386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9667E6C-E080-A74E-9E65-594EB34DAE43}"/>
              </a:ext>
            </a:extLst>
          </p:cNvPr>
          <p:cNvSpPr/>
          <p:nvPr/>
        </p:nvSpPr>
        <p:spPr>
          <a:xfrm>
            <a:off x="6031898" y="534695"/>
            <a:ext cx="1737556" cy="2156413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FD6D5F9-7CB3-3A4C-BC1D-F5EE38D3C4D2}"/>
              </a:ext>
            </a:extLst>
          </p:cNvPr>
          <p:cNvSpPr/>
          <p:nvPr/>
        </p:nvSpPr>
        <p:spPr>
          <a:xfrm>
            <a:off x="6126673" y="602616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3D7F22E-A79C-1444-A021-E18D8EBE016F}"/>
              </a:ext>
            </a:extLst>
          </p:cNvPr>
          <p:cNvSpPr/>
          <p:nvPr/>
        </p:nvSpPr>
        <p:spPr>
          <a:xfrm>
            <a:off x="6162014" y="625324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7F7444-213B-2644-A82A-C25886340B0E}"/>
              </a:ext>
            </a:extLst>
          </p:cNvPr>
          <p:cNvSpPr txBox="1"/>
          <p:nvPr/>
        </p:nvSpPr>
        <p:spPr>
          <a:xfrm>
            <a:off x="6483273" y="226064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프로세스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DEE7969-81B8-F248-AA7F-7516399794F8}"/>
              </a:ext>
            </a:extLst>
          </p:cNvPr>
          <p:cNvSpPr txBox="1"/>
          <p:nvPr/>
        </p:nvSpPr>
        <p:spPr>
          <a:xfrm>
            <a:off x="6031898" y="3117131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DF20F6D-6CDE-ED4F-A6AA-28475A78669B}"/>
              </a:ext>
            </a:extLst>
          </p:cNvPr>
          <p:cNvSpPr/>
          <p:nvPr/>
        </p:nvSpPr>
        <p:spPr>
          <a:xfrm>
            <a:off x="6126673" y="1182527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11ADF21-6BE3-E740-96A2-8C91039B46BE}"/>
              </a:ext>
            </a:extLst>
          </p:cNvPr>
          <p:cNvSpPr/>
          <p:nvPr/>
        </p:nvSpPr>
        <p:spPr>
          <a:xfrm>
            <a:off x="6162014" y="1205235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227BAEC-761C-6344-8A3B-CAEB8F32A959}"/>
              </a:ext>
            </a:extLst>
          </p:cNvPr>
          <p:cNvSpPr/>
          <p:nvPr/>
        </p:nvSpPr>
        <p:spPr>
          <a:xfrm>
            <a:off x="6126673" y="1762438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31017DB-A592-9F4B-AB8C-240783E924A8}"/>
              </a:ext>
            </a:extLst>
          </p:cNvPr>
          <p:cNvSpPr/>
          <p:nvPr/>
        </p:nvSpPr>
        <p:spPr>
          <a:xfrm>
            <a:off x="6162014" y="1785146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E319D32-696F-974F-86AA-33B0F08FC814}"/>
              </a:ext>
            </a:extLst>
          </p:cNvPr>
          <p:cNvCxnSpPr>
            <a:cxnSpLocks/>
            <a:stCxn id="163" idx="3"/>
            <a:endCxn id="150" idx="1"/>
          </p:cNvCxnSpPr>
          <p:nvPr/>
        </p:nvCxnSpPr>
        <p:spPr>
          <a:xfrm>
            <a:off x="2677886" y="802843"/>
            <a:ext cx="1220162" cy="476271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C4ADD73-E922-7C4D-9A48-AAD13DA98AF2}"/>
              </a:ext>
            </a:extLst>
          </p:cNvPr>
          <p:cNvCxnSpPr>
            <a:cxnSpLocks/>
            <a:stCxn id="178" idx="3"/>
            <a:endCxn id="158" idx="1"/>
          </p:cNvCxnSpPr>
          <p:nvPr/>
        </p:nvCxnSpPr>
        <p:spPr>
          <a:xfrm>
            <a:off x="2677886" y="1675612"/>
            <a:ext cx="1220162" cy="11540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C67B7BB-980C-4D42-B644-4F1EFBE0920B}"/>
              </a:ext>
            </a:extLst>
          </p:cNvPr>
          <p:cNvCxnSpPr>
            <a:cxnSpLocks/>
            <a:stCxn id="183" idx="3"/>
            <a:endCxn id="160" idx="1"/>
          </p:cNvCxnSpPr>
          <p:nvPr/>
        </p:nvCxnSpPr>
        <p:spPr>
          <a:xfrm flipV="1">
            <a:off x="2677886" y="2302922"/>
            <a:ext cx="1220162" cy="2454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C2FD1DC-54B0-944E-9AF8-453F0B9182AC}"/>
              </a:ext>
            </a:extLst>
          </p:cNvPr>
          <p:cNvCxnSpPr>
            <a:cxnSpLocks/>
            <a:stCxn id="190" idx="1"/>
            <a:endCxn id="150" idx="3"/>
          </p:cNvCxnSpPr>
          <p:nvPr/>
        </p:nvCxnSpPr>
        <p:spPr>
          <a:xfrm flipH="1">
            <a:off x="5007429" y="790374"/>
            <a:ext cx="1119244" cy="48874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65DA0C5-5046-D34F-ACB4-3DE80661111B}"/>
              </a:ext>
            </a:extLst>
          </p:cNvPr>
          <p:cNvCxnSpPr>
            <a:cxnSpLocks/>
            <a:stCxn id="204" idx="1"/>
            <a:endCxn id="158" idx="3"/>
          </p:cNvCxnSpPr>
          <p:nvPr/>
        </p:nvCxnSpPr>
        <p:spPr>
          <a:xfrm flipH="1">
            <a:off x="5007429" y="1370285"/>
            <a:ext cx="1119244" cy="420733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80755E85-3D44-7145-A870-F0DA1D9414C7}"/>
              </a:ext>
            </a:extLst>
          </p:cNvPr>
          <p:cNvCxnSpPr>
            <a:cxnSpLocks/>
            <a:stCxn id="206" idx="1"/>
            <a:endCxn id="160" idx="3"/>
          </p:cNvCxnSpPr>
          <p:nvPr/>
        </p:nvCxnSpPr>
        <p:spPr>
          <a:xfrm flipH="1">
            <a:off x="5007429" y="1950196"/>
            <a:ext cx="1119244" cy="3527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9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592DB5-2F6F-F74A-A95E-AD44E3D3EE3B}"/>
              </a:ext>
            </a:extLst>
          </p:cNvPr>
          <p:cNvSpPr/>
          <p:nvPr/>
        </p:nvSpPr>
        <p:spPr>
          <a:xfrm>
            <a:off x="929705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B9CDDDA-53C1-3545-9855-AE5AAB5A374F}"/>
              </a:ext>
            </a:extLst>
          </p:cNvPr>
          <p:cNvCxnSpPr>
            <a:cxnSpLocks/>
          </p:cNvCxnSpPr>
          <p:nvPr/>
        </p:nvCxnSpPr>
        <p:spPr>
          <a:xfrm>
            <a:off x="1479496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813588-3C87-8848-AF6D-869B433BE6D2}"/>
              </a:ext>
            </a:extLst>
          </p:cNvPr>
          <p:cNvCxnSpPr>
            <a:cxnSpLocks/>
          </p:cNvCxnSpPr>
          <p:nvPr/>
        </p:nvCxnSpPr>
        <p:spPr>
          <a:xfrm flipH="1">
            <a:off x="1479496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DE369E8-BB3C-194C-8B2C-B2630A940189}"/>
              </a:ext>
            </a:extLst>
          </p:cNvPr>
          <p:cNvCxnSpPr>
            <a:cxnSpLocks/>
          </p:cNvCxnSpPr>
          <p:nvPr/>
        </p:nvCxnSpPr>
        <p:spPr>
          <a:xfrm>
            <a:off x="2197954" y="1815362"/>
            <a:ext cx="0" cy="139853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1013F6-0630-7642-A7F5-0B29DF9A40FE}"/>
              </a:ext>
            </a:extLst>
          </p:cNvPr>
          <p:cNvCxnSpPr>
            <a:cxnSpLocks/>
          </p:cNvCxnSpPr>
          <p:nvPr/>
        </p:nvCxnSpPr>
        <p:spPr>
          <a:xfrm>
            <a:off x="2933219" y="2264184"/>
            <a:ext cx="0" cy="94971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84E955B-A3E0-324B-BB5D-4CD7BFE1AEA3}"/>
              </a:ext>
            </a:extLst>
          </p:cNvPr>
          <p:cNvCxnSpPr>
            <a:cxnSpLocks/>
          </p:cNvCxnSpPr>
          <p:nvPr/>
        </p:nvCxnSpPr>
        <p:spPr>
          <a:xfrm>
            <a:off x="3668485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CF1CAA-313A-6049-958A-0BC75F28E500}"/>
              </a:ext>
            </a:extLst>
          </p:cNvPr>
          <p:cNvCxnSpPr>
            <a:cxnSpLocks/>
          </p:cNvCxnSpPr>
          <p:nvPr/>
        </p:nvCxnSpPr>
        <p:spPr>
          <a:xfrm flipH="1">
            <a:off x="1468611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F526481-908F-FE49-A89A-8B9C2458440B}"/>
              </a:ext>
            </a:extLst>
          </p:cNvPr>
          <p:cNvCxnSpPr>
            <a:cxnSpLocks/>
          </p:cNvCxnSpPr>
          <p:nvPr/>
        </p:nvCxnSpPr>
        <p:spPr>
          <a:xfrm flipH="1">
            <a:off x="2197954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207B92A-5B26-9C40-984D-437FDA4A5C77}"/>
              </a:ext>
            </a:extLst>
          </p:cNvPr>
          <p:cNvCxnSpPr>
            <a:cxnSpLocks/>
          </p:cNvCxnSpPr>
          <p:nvPr/>
        </p:nvCxnSpPr>
        <p:spPr>
          <a:xfrm flipH="1">
            <a:off x="2933219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6E284C2-9CD2-1F4D-BD05-A145C2E2FE9C}"/>
              </a:ext>
            </a:extLst>
          </p:cNvPr>
          <p:cNvSpPr txBox="1"/>
          <p:nvPr/>
        </p:nvSpPr>
        <p:spPr>
          <a:xfrm>
            <a:off x="2524156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CAAF38-C46F-6246-8C75-C701F89F1334}"/>
              </a:ext>
            </a:extLst>
          </p:cNvPr>
          <p:cNvSpPr txBox="1"/>
          <p:nvPr/>
        </p:nvSpPr>
        <p:spPr>
          <a:xfrm rot="16200000">
            <a:off x="893459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5AA727-5957-674C-ABFA-D4485539437C}"/>
              </a:ext>
            </a:extLst>
          </p:cNvPr>
          <p:cNvSpPr txBox="1"/>
          <p:nvPr/>
        </p:nvSpPr>
        <p:spPr>
          <a:xfrm>
            <a:off x="1642521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25DC7E-CBD0-A549-82B3-22A8195B2847}"/>
              </a:ext>
            </a:extLst>
          </p:cNvPr>
          <p:cNvSpPr txBox="1"/>
          <p:nvPr/>
        </p:nvSpPr>
        <p:spPr>
          <a:xfrm>
            <a:off x="2339228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194B4-7327-B645-B1F8-D8BEC1FF3030}"/>
              </a:ext>
            </a:extLst>
          </p:cNvPr>
          <p:cNvSpPr txBox="1"/>
          <p:nvPr/>
        </p:nvSpPr>
        <p:spPr>
          <a:xfrm>
            <a:off x="3112133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26E00E-FB83-A84C-A495-11FC1DFAB804}"/>
              </a:ext>
            </a:extLst>
          </p:cNvPr>
          <p:cNvSpPr txBox="1"/>
          <p:nvPr/>
        </p:nvSpPr>
        <p:spPr>
          <a:xfrm>
            <a:off x="3444738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FADC3A-11F6-8E45-BA47-7BC0232CEA1F}"/>
              </a:ext>
            </a:extLst>
          </p:cNvPr>
          <p:cNvSpPr txBox="1"/>
          <p:nvPr/>
        </p:nvSpPr>
        <p:spPr>
          <a:xfrm>
            <a:off x="1359081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for 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반복구문으로 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183AE7-9052-7444-9B88-000E0A2D45E3}"/>
              </a:ext>
            </a:extLst>
          </p:cNvPr>
          <p:cNvSpPr/>
          <p:nvPr/>
        </p:nvSpPr>
        <p:spPr>
          <a:xfrm>
            <a:off x="5230649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B34881-786E-CE4D-B80F-6D917361E86A}"/>
              </a:ext>
            </a:extLst>
          </p:cNvPr>
          <p:cNvCxnSpPr>
            <a:cxnSpLocks/>
          </p:cNvCxnSpPr>
          <p:nvPr/>
        </p:nvCxnSpPr>
        <p:spPr>
          <a:xfrm>
            <a:off x="5780440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1EAE5C6-C1D7-3C41-937C-7AAED49FCBE9}"/>
              </a:ext>
            </a:extLst>
          </p:cNvPr>
          <p:cNvCxnSpPr>
            <a:cxnSpLocks/>
          </p:cNvCxnSpPr>
          <p:nvPr/>
        </p:nvCxnSpPr>
        <p:spPr>
          <a:xfrm flipH="1">
            <a:off x="5780440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B87FDA7-2FBF-1948-A2D6-A988AD1431DE}"/>
              </a:ext>
            </a:extLst>
          </p:cNvPr>
          <p:cNvCxnSpPr>
            <a:cxnSpLocks/>
          </p:cNvCxnSpPr>
          <p:nvPr/>
        </p:nvCxnSpPr>
        <p:spPr>
          <a:xfrm>
            <a:off x="6848201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49FC84F-ECCE-5D49-B7A6-84122A4A87A2}"/>
              </a:ext>
            </a:extLst>
          </p:cNvPr>
          <p:cNvCxnSpPr>
            <a:cxnSpLocks/>
          </p:cNvCxnSpPr>
          <p:nvPr/>
        </p:nvCxnSpPr>
        <p:spPr>
          <a:xfrm flipH="1">
            <a:off x="5769555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6090DE-727D-CF49-85B1-3AEDD6B5BCFE}"/>
              </a:ext>
            </a:extLst>
          </p:cNvPr>
          <p:cNvCxnSpPr>
            <a:cxnSpLocks/>
          </p:cNvCxnSpPr>
          <p:nvPr/>
        </p:nvCxnSpPr>
        <p:spPr>
          <a:xfrm flipH="1">
            <a:off x="5921956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2D6655E-E6DB-2A40-8F9C-5E89D918BA3F}"/>
              </a:ext>
            </a:extLst>
          </p:cNvPr>
          <p:cNvCxnSpPr>
            <a:cxnSpLocks/>
          </p:cNvCxnSpPr>
          <p:nvPr/>
        </p:nvCxnSpPr>
        <p:spPr>
          <a:xfrm flipH="1">
            <a:off x="6112935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4FA2DE-3106-5E40-B4F1-73134AC2758D}"/>
              </a:ext>
            </a:extLst>
          </p:cNvPr>
          <p:cNvSpPr txBox="1"/>
          <p:nvPr/>
        </p:nvSpPr>
        <p:spPr>
          <a:xfrm>
            <a:off x="6825100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0EC782-14D2-CB48-BDCD-6EB0D5CF28A9}"/>
              </a:ext>
            </a:extLst>
          </p:cNvPr>
          <p:cNvSpPr txBox="1"/>
          <p:nvPr/>
        </p:nvSpPr>
        <p:spPr>
          <a:xfrm rot="16200000">
            <a:off x="5194403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831D4B-4BB0-C845-82AB-ACD1DD825EF8}"/>
              </a:ext>
            </a:extLst>
          </p:cNvPr>
          <p:cNvSpPr txBox="1"/>
          <p:nvPr/>
        </p:nvSpPr>
        <p:spPr>
          <a:xfrm>
            <a:off x="5943465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B3882D-A19A-8949-92C1-1A9B61E791FA}"/>
              </a:ext>
            </a:extLst>
          </p:cNvPr>
          <p:cNvSpPr txBox="1"/>
          <p:nvPr/>
        </p:nvSpPr>
        <p:spPr>
          <a:xfrm>
            <a:off x="6063230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045F7E-8099-EA43-87AA-7D98990DDD58}"/>
              </a:ext>
            </a:extLst>
          </p:cNvPr>
          <p:cNvSpPr txBox="1"/>
          <p:nvPr/>
        </p:nvSpPr>
        <p:spPr>
          <a:xfrm>
            <a:off x="6291849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E18182-DCAE-F94B-BE68-83245A800D9A}"/>
              </a:ext>
            </a:extLst>
          </p:cNvPr>
          <p:cNvSpPr txBox="1"/>
          <p:nvPr/>
        </p:nvSpPr>
        <p:spPr>
          <a:xfrm>
            <a:off x="6624454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68E60-9516-BC44-A38A-C5E6620298A8}"/>
              </a:ext>
            </a:extLst>
          </p:cNvPr>
          <p:cNvSpPr txBox="1"/>
          <p:nvPr/>
        </p:nvSpPr>
        <p:spPr>
          <a:xfrm>
            <a:off x="5660025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병렬처리하는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63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880836-2E96-4C4D-A872-B99C8BB60BF7}"/>
              </a:ext>
            </a:extLst>
          </p:cNvPr>
          <p:cNvSpPr/>
          <p:nvPr/>
        </p:nvSpPr>
        <p:spPr>
          <a:xfrm>
            <a:off x="1016791" y="628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148299-EA6D-054A-A69E-6B29BE8ED875}"/>
              </a:ext>
            </a:extLst>
          </p:cNvPr>
          <p:cNvSpPr/>
          <p:nvPr/>
        </p:nvSpPr>
        <p:spPr>
          <a:xfrm>
            <a:off x="1220162" y="710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892D7-D3A2-F24E-9175-E64E828B4FAD}"/>
              </a:ext>
            </a:extLst>
          </p:cNvPr>
          <p:cNvSpPr txBox="1"/>
          <p:nvPr/>
        </p:nvSpPr>
        <p:spPr>
          <a:xfrm>
            <a:off x="1384284" y="2126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B94FA2-3C48-7C46-8AA4-87A94B85E425}"/>
              </a:ext>
            </a:extLst>
          </p:cNvPr>
          <p:cNvSpPr/>
          <p:nvPr/>
        </p:nvSpPr>
        <p:spPr>
          <a:xfrm>
            <a:off x="1277275" y="733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FD92DF-BD25-B248-9F97-B498D4561B62}"/>
              </a:ext>
            </a:extLst>
          </p:cNvPr>
          <p:cNvSpPr/>
          <p:nvPr/>
        </p:nvSpPr>
        <p:spPr>
          <a:xfrm>
            <a:off x="1220162" y="1222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BB1597-B593-674E-9F42-ECEA1AB844CE}"/>
              </a:ext>
            </a:extLst>
          </p:cNvPr>
          <p:cNvSpPr/>
          <p:nvPr/>
        </p:nvSpPr>
        <p:spPr>
          <a:xfrm>
            <a:off x="1277275" y="1244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BC3BE-C632-0A46-8D4C-B1648728D695}"/>
              </a:ext>
            </a:extLst>
          </p:cNvPr>
          <p:cNvSpPr/>
          <p:nvPr/>
        </p:nvSpPr>
        <p:spPr>
          <a:xfrm>
            <a:off x="1220162" y="1734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59B9F-4FED-2348-AF2C-9FA96E15A41D}"/>
              </a:ext>
            </a:extLst>
          </p:cNvPr>
          <p:cNvSpPr/>
          <p:nvPr/>
        </p:nvSpPr>
        <p:spPr>
          <a:xfrm>
            <a:off x="1277275" y="1756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409432-522C-944E-879B-D88947D25F93}"/>
              </a:ext>
            </a:extLst>
          </p:cNvPr>
          <p:cNvSpPr/>
          <p:nvPr/>
        </p:nvSpPr>
        <p:spPr>
          <a:xfrm>
            <a:off x="3172162" y="628671"/>
            <a:ext cx="1693751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0FB035-9851-D14B-AC6C-43B1DEBC9FCB}"/>
              </a:ext>
            </a:extLst>
          </p:cNvPr>
          <p:cNvSpPr/>
          <p:nvPr/>
        </p:nvSpPr>
        <p:spPr>
          <a:xfrm>
            <a:off x="3375534" y="710356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520E4-6C30-2E40-A58D-2FFF2B13016F}"/>
              </a:ext>
            </a:extLst>
          </p:cNvPr>
          <p:cNvSpPr txBox="1"/>
          <p:nvPr/>
        </p:nvSpPr>
        <p:spPr>
          <a:xfrm>
            <a:off x="3442993" y="2156901"/>
            <a:ext cx="115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애플리케이션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2B134C-49BF-B74A-ACDF-BB66D0E99308}"/>
              </a:ext>
            </a:extLst>
          </p:cNvPr>
          <p:cNvSpPr/>
          <p:nvPr/>
        </p:nvSpPr>
        <p:spPr>
          <a:xfrm>
            <a:off x="3432647" y="733064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E5BB97-435E-5948-AA4E-FEE01918B8B1}"/>
              </a:ext>
            </a:extLst>
          </p:cNvPr>
          <p:cNvSpPr/>
          <p:nvPr/>
        </p:nvSpPr>
        <p:spPr>
          <a:xfrm>
            <a:off x="3375534" y="1222260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B2A764-C559-8F4F-A3A5-DBBAE7DAF7B8}"/>
              </a:ext>
            </a:extLst>
          </p:cNvPr>
          <p:cNvSpPr/>
          <p:nvPr/>
        </p:nvSpPr>
        <p:spPr>
          <a:xfrm>
            <a:off x="3432647" y="1244968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1E58AB-2487-0448-B446-9A421E1C914B}"/>
              </a:ext>
            </a:extLst>
          </p:cNvPr>
          <p:cNvSpPr/>
          <p:nvPr/>
        </p:nvSpPr>
        <p:spPr>
          <a:xfrm>
            <a:off x="3375534" y="1734164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83C0F-3405-C843-B293-3187FD0223AF}"/>
              </a:ext>
            </a:extLst>
          </p:cNvPr>
          <p:cNvSpPr/>
          <p:nvPr/>
        </p:nvSpPr>
        <p:spPr>
          <a:xfrm>
            <a:off x="3432647" y="1756872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EA9EF9-8DF9-604D-B2D6-0EE294356D43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2329543" y="898114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8F7833A-9C15-F54E-9980-F07A7883B8CB}"/>
              </a:ext>
            </a:extLst>
          </p:cNvPr>
          <p:cNvCxnSpPr>
            <a:cxnSpLocks/>
            <a:stCxn id="45" idx="1"/>
            <a:endCxn id="36" idx="3"/>
          </p:cNvCxnSpPr>
          <p:nvPr/>
        </p:nvCxnSpPr>
        <p:spPr>
          <a:xfrm flipH="1">
            <a:off x="2329543" y="1410018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40466D-7E56-BD47-B435-7B2ACDEDD16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329543" y="1921922"/>
            <a:ext cx="1045992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93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4CAB42-C697-F34C-BBA6-42527387CF9C}"/>
              </a:ext>
            </a:extLst>
          </p:cNvPr>
          <p:cNvSpPr/>
          <p:nvPr/>
        </p:nvSpPr>
        <p:spPr>
          <a:xfrm>
            <a:off x="1017252" y="3298945"/>
            <a:ext cx="5423134" cy="200651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61466" y="52388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818579" y="54658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BF3335-7E3A-4E47-B9C7-A4D9FC1A9514}"/>
              </a:ext>
            </a:extLst>
          </p:cNvPr>
          <p:cNvSpPr/>
          <p:nvPr/>
        </p:nvSpPr>
        <p:spPr>
          <a:xfrm>
            <a:off x="5269648" y="171042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75E3B8-3518-CB4B-A0C4-7BE05FC7B0A6}"/>
              </a:ext>
            </a:extLst>
          </p:cNvPr>
          <p:cNvSpPr/>
          <p:nvPr/>
        </p:nvSpPr>
        <p:spPr>
          <a:xfrm>
            <a:off x="5326761" y="173313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stCxn id="58" idx="3"/>
            <a:endCxn id="55" idx="0"/>
          </p:cNvCxnSpPr>
          <p:nvPr/>
        </p:nvCxnSpPr>
        <p:spPr>
          <a:xfrm>
            <a:off x="2870847" y="711638"/>
            <a:ext cx="1584187" cy="458068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49" idx="2"/>
            <a:endCxn id="60" idx="1"/>
          </p:cNvCxnSpPr>
          <p:nvPr/>
        </p:nvCxnSpPr>
        <p:spPr>
          <a:xfrm rot="16200000" flipH="1">
            <a:off x="4269730" y="898262"/>
            <a:ext cx="352601" cy="1647236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08D046-A97F-6049-B3ED-73B653BC55A3}"/>
              </a:ext>
            </a:extLst>
          </p:cNvPr>
          <p:cNvSpPr/>
          <p:nvPr/>
        </p:nvSpPr>
        <p:spPr>
          <a:xfrm>
            <a:off x="1703082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8933A3-B37E-9245-BFB6-97A7BC4037FD}"/>
              </a:ext>
            </a:extLst>
          </p:cNvPr>
          <p:cNvSpPr txBox="1"/>
          <p:nvPr/>
        </p:nvSpPr>
        <p:spPr>
          <a:xfrm>
            <a:off x="1703081" y="3541452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91EDD1-30F9-EB42-9FD5-232ACFE152B6}"/>
              </a:ext>
            </a:extLst>
          </p:cNvPr>
          <p:cNvSpPr/>
          <p:nvPr/>
        </p:nvSpPr>
        <p:spPr>
          <a:xfrm>
            <a:off x="2796644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54B629-6309-1A43-B778-BC07882E0BAA}"/>
              </a:ext>
            </a:extLst>
          </p:cNvPr>
          <p:cNvSpPr/>
          <p:nvPr/>
        </p:nvSpPr>
        <p:spPr>
          <a:xfrm>
            <a:off x="2796642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52FD81-4B63-834C-B3E8-DF61191CB734}"/>
              </a:ext>
            </a:extLst>
          </p:cNvPr>
          <p:cNvSpPr/>
          <p:nvPr/>
        </p:nvSpPr>
        <p:spPr>
          <a:xfrm>
            <a:off x="3215856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3F057-ED7E-AA46-8847-24C305F20915}"/>
              </a:ext>
            </a:extLst>
          </p:cNvPr>
          <p:cNvSpPr/>
          <p:nvPr/>
        </p:nvSpPr>
        <p:spPr>
          <a:xfrm>
            <a:off x="3215855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3AE519B-9C49-E544-A8AE-FA59C20E9C15}"/>
              </a:ext>
            </a:extLst>
          </p:cNvPr>
          <p:cNvSpPr/>
          <p:nvPr/>
        </p:nvSpPr>
        <p:spPr>
          <a:xfrm>
            <a:off x="3625215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9E4010-35FC-F441-ADB9-A03A64A8C05B}"/>
              </a:ext>
            </a:extLst>
          </p:cNvPr>
          <p:cNvSpPr/>
          <p:nvPr/>
        </p:nvSpPr>
        <p:spPr>
          <a:xfrm>
            <a:off x="3625213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ECE061-2EA7-6449-AA75-0DD99990209F}"/>
              </a:ext>
            </a:extLst>
          </p:cNvPr>
          <p:cNvSpPr/>
          <p:nvPr/>
        </p:nvSpPr>
        <p:spPr>
          <a:xfrm>
            <a:off x="4044427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4FCEFE-78DD-2741-9CEB-D4872E61CEFC}"/>
              </a:ext>
            </a:extLst>
          </p:cNvPr>
          <p:cNvSpPr/>
          <p:nvPr/>
        </p:nvSpPr>
        <p:spPr>
          <a:xfrm>
            <a:off x="4044426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FEFFCF-868E-6843-9374-591BED6A6DA5}"/>
              </a:ext>
            </a:extLst>
          </p:cNvPr>
          <p:cNvSpPr/>
          <p:nvPr/>
        </p:nvSpPr>
        <p:spPr>
          <a:xfrm>
            <a:off x="1071710" y="2661198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26E89E-CC3A-8445-BC77-AA141DD112DF}"/>
              </a:ext>
            </a:extLst>
          </p:cNvPr>
          <p:cNvSpPr/>
          <p:nvPr/>
        </p:nvSpPr>
        <p:spPr>
          <a:xfrm>
            <a:off x="1128823" y="2683906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D91198-C3D4-284D-BA1A-6A586AA07D77}"/>
              </a:ext>
            </a:extLst>
          </p:cNvPr>
          <p:cNvSpPr/>
          <p:nvPr/>
        </p:nvSpPr>
        <p:spPr>
          <a:xfrm>
            <a:off x="5211263" y="549321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67D853E-BFB4-7E4F-8E0E-44DCF380DA40}"/>
              </a:ext>
            </a:extLst>
          </p:cNvPr>
          <p:cNvSpPr/>
          <p:nvPr/>
        </p:nvSpPr>
        <p:spPr>
          <a:xfrm>
            <a:off x="5268376" y="5515927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D2DC024-EDFA-6946-87F1-202B37962A2E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2181091" y="2848956"/>
            <a:ext cx="2074291" cy="661879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3CF7D5-2C4C-C440-B1A3-C14208078902}"/>
              </a:ext>
            </a:extLst>
          </p:cNvPr>
          <p:cNvSpPr/>
          <p:nvPr/>
        </p:nvSpPr>
        <p:spPr>
          <a:xfrm>
            <a:off x="1703082" y="4032519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448F0A-9354-CE4F-BA1E-0B6B3260C74E}"/>
              </a:ext>
            </a:extLst>
          </p:cNvPr>
          <p:cNvSpPr txBox="1"/>
          <p:nvPr/>
        </p:nvSpPr>
        <p:spPr>
          <a:xfrm>
            <a:off x="1703082" y="4144971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92BF9D-2098-5646-8E4D-8C7BD50EF8D6}"/>
              </a:ext>
            </a:extLst>
          </p:cNvPr>
          <p:cNvSpPr/>
          <p:nvPr/>
        </p:nvSpPr>
        <p:spPr>
          <a:xfrm>
            <a:off x="2796644" y="41118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369053-94E2-5D4A-A50A-8BC03DD22154}"/>
              </a:ext>
            </a:extLst>
          </p:cNvPr>
          <p:cNvSpPr/>
          <p:nvPr/>
        </p:nvSpPr>
        <p:spPr>
          <a:xfrm>
            <a:off x="2796642" y="4145688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FF8EFDA-96F6-394C-BA33-104B6C4866D7}"/>
              </a:ext>
            </a:extLst>
          </p:cNvPr>
          <p:cNvSpPr/>
          <p:nvPr/>
        </p:nvSpPr>
        <p:spPr>
          <a:xfrm>
            <a:off x="3215856" y="411110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F98729-ABCD-EE40-8536-3B04B74C5F62}"/>
              </a:ext>
            </a:extLst>
          </p:cNvPr>
          <p:cNvSpPr/>
          <p:nvPr/>
        </p:nvSpPr>
        <p:spPr>
          <a:xfrm>
            <a:off x="3215855" y="414497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966E5E-9BE4-0F46-998E-8AF05A047BD8}"/>
              </a:ext>
            </a:extLst>
          </p:cNvPr>
          <p:cNvSpPr/>
          <p:nvPr/>
        </p:nvSpPr>
        <p:spPr>
          <a:xfrm>
            <a:off x="3625215" y="411507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219562-C47B-2C40-8A74-C1CBE989E1F3}"/>
              </a:ext>
            </a:extLst>
          </p:cNvPr>
          <p:cNvSpPr/>
          <p:nvPr/>
        </p:nvSpPr>
        <p:spPr>
          <a:xfrm>
            <a:off x="3625213" y="4148940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4D7B663-6BF1-2744-90FF-CE10FA982E02}"/>
              </a:ext>
            </a:extLst>
          </p:cNvPr>
          <p:cNvSpPr/>
          <p:nvPr/>
        </p:nvSpPr>
        <p:spPr>
          <a:xfrm>
            <a:off x="1703082" y="4636038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4A93A6-23B5-2044-B433-1A9DAD484497}"/>
              </a:ext>
            </a:extLst>
          </p:cNvPr>
          <p:cNvSpPr txBox="1"/>
          <p:nvPr/>
        </p:nvSpPr>
        <p:spPr>
          <a:xfrm>
            <a:off x="1703081" y="4748490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1E90A-84B9-A444-A720-324D56A92445}"/>
              </a:ext>
            </a:extLst>
          </p:cNvPr>
          <p:cNvSpPr/>
          <p:nvPr/>
        </p:nvSpPr>
        <p:spPr>
          <a:xfrm>
            <a:off x="2796644" y="471533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5136B65-6188-1E48-8E80-F781833A4E4F}"/>
              </a:ext>
            </a:extLst>
          </p:cNvPr>
          <p:cNvSpPr/>
          <p:nvPr/>
        </p:nvSpPr>
        <p:spPr>
          <a:xfrm>
            <a:off x="2796642" y="4749207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6E6ED7-518A-D249-B93B-43AC9A0B933E}"/>
              </a:ext>
            </a:extLst>
          </p:cNvPr>
          <p:cNvSpPr/>
          <p:nvPr/>
        </p:nvSpPr>
        <p:spPr>
          <a:xfrm>
            <a:off x="3215856" y="471462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94DE7C8-6FE9-5E40-A909-B41E21CDF1AB}"/>
              </a:ext>
            </a:extLst>
          </p:cNvPr>
          <p:cNvSpPr/>
          <p:nvPr/>
        </p:nvSpPr>
        <p:spPr>
          <a:xfrm>
            <a:off x="3215855" y="474849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0E7F8A-302C-6345-B6A7-CED7E99DAA89}"/>
              </a:ext>
            </a:extLst>
          </p:cNvPr>
          <p:cNvSpPr/>
          <p:nvPr/>
        </p:nvSpPr>
        <p:spPr>
          <a:xfrm>
            <a:off x="3625215" y="471859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CE3A82-21C2-B241-9013-B06DE5AAD717}"/>
              </a:ext>
            </a:extLst>
          </p:cNvPr>
          <p:cNvSpPr/>
          <p:nvPr/>
        </p:nvSpPr>
        <p:spPr>
          <a:xfrm>
            <a:off x="3625213" y="475245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7175E8-6116-8249-B9C0-512F5E6BF1D0}"/>
              </a:ext>
            </a:extLst>
          </p:cNvPr>
          <p:cNvSpPr/>
          <p:nvPr/>
        </p:nvSpPr>
        <p:spPr>
          <a:xfrm>
            <a:off x="4044427" y="471787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13782B-339F-7743-A2A5-EE809875DF7A}"/>
              </a:ext>
            </a:extLst>
          </p:cNvPr>
          <p:cNvSpPr/>
          <p:nvPr/>
        </p:nvSpPr>
        <p:spPr>
          <a:xfrm>
            <a:off x="4044426" y="475174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82769D-E69D-6544-AEF3-280BC9F21BEA}"/>
              </a:ext>
            </a:extLst>
          </p:cNvPr>
          <p:cNvSpPr/>
          <p:nvPr/>
        </p:nvSpPr>
        <p:spPr>
          <a:xfrm>
            <a:off x="4457837" y="471823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C6EB23-6276-BC43-8886-FC416C64C4A8}"/>
              </a:ext>
            </a:extLst>
          </p:cNvPr>
          <p:cNvSpPr/>
          <p:nvPr/>
        </p:nvSpPr>
        <p:spPr>
          <a:xfrm>
            <a:off x="4457836" y="475210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8EC6CA0C-9F16-F943-8319-A4A869E565CC}"/>
              </a:ext>
            </a:extLst>
          </p:cNvPr>
          <p:cNvCxnSpPr>
            <a:cxnSpLocks/>
            <a:stCxn id="68" idx="2"/>
            <a:endCxn id="78" idx="1"/>
          </p:cNvCxnSpPr>
          <p:nvPr/>
        </p:nvCxnSpPr>
        <p:spPr>
          <a:xfrm rot="16200000" flipH="1">
            <a:off x="3420098" y="3889812"/>
            <a:ext cx="1797878" cy="1784452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11B92E09-2CBE-3C46-9783-CB9EA3376925}"/>
              </a:ext>
            </a:extLst>
          </p:cNvPr>
          <p:cNvCxnSpPr>
            <a:cxnSpLocks/>
            <a:stCxn id="85" idx="2"/>
            <a:endCxn id="78" idx="1"/>
          </p:cNvCxnSpPr>
          <p:nvPr/>
        </p:nvCxnSpPr>
        <p:spPr>
          <a:xfrm rot="16200000" flipH="1">
            <a:off x="3512610" y="3982324"/>
            <a:ext cx="1193642" cy="2203664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A0DE1816-95AD-2B4A-A774-D1C1E522EE2B}"/>
              </a:ext>
            </a:extLst>
          </p:cNvPr>
          <p:cNvCxnSpPr>
            <a:cxnSpLocks/>
            <a:stCxn id="105" idx="2"/>
            <a:endCxn id="78" idx="1"/>
          </p:cNvCxnSpPr>
          <p:nvPr/>
        </p:nvCxnSpPr>
        <p:spPr>
          <a:xfrm rot="16200000" flipH="1">
            <a:off x="4646413" y="5116126"/>
            <a:ext cx="587229" cy="542471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1C54454-F48A-2540-8FF0-9FACAE892C18}"/>
              </a:ext>
            </a:extLst>
          </p:cNvPr>
          <p:cNvSpPr/>
          <p:nvPr/>
        </p:nvSpPr>
        <p:spPr>
          <a:xfrm>
            <a:off x="4882330" y="471823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119AF9-7170-554F-8167-F2E75D1E1D69}"/>
              </a:ext>
            </a:extLst>
          </p:cNvPr>
          <p:cNvSpPr/>
          <p:nvPr/>
        </p:nvSpPr>
        <p:spPr>
          <a:xfrm>
            <a:off x="4882329" y="475210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A0CDE1-38AE-7B45-B874-4A43BBB6F1A0}"/>
              </a:ext>
            </a:extLst>
          </p:cNvPr>
          <p:cNvSpPr/>
          <p:nvPr/>
        </p:nvSpPr>
        <p:spPr>
          <a:xfrm>
            <a:off x="5306823" y="471823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EB3E1E-2FD4-1447-8805-BC6C3D424D1D}"/>
              </a:ext>
            </a:extLst>
          </p:cNvPr>
          <p:cNvSpPr/>
          <p:nvPr/>
        </p:nvSpPr>
        <p:spPr>
          <a:xfrm>
            <a:off x="5306822" y="4752099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59FF7E3A-987B-7547-A516-87669D8DEDAC}"/>
              </a:ext>
            </a:extLst>
          </p:cNvPr>
          <p:cNvCxnSpPr>
            <a:cxnSpLocks/>
            <a:stCxn id="76" idx="3"/>
            <a:endCxn id="111" idx="0"/>
          </p:cNvCxnSpPr>
          <p:nvPr/>
        </p:nvCxnSpPr>
        <p:spPr>
          <a:xfrm>
            <a:off x="2181091" y="2848956"/>
            <a:ext cx="3336687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D56D639D-FD25-EC4C-BEAA-0BF322F31B0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E8CE5CB4-AE3C-774A-A9EF-1EAB55E51642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685F6A0-2BA2-FC4F-AE1A-BB489C31B0D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64A6E9B8-8A66-9A4B-B49C-C5EA354FDC49}"/>
              </a:ext>
            </a:extLst>
          </p:cNvPr>
          <p:cNvCxnSpPr>
            <a:cxnSpLocks/>
            <a:stCxn id="76" idx="3"/>
            <a:endCxn id="89" idx="0"/>
          </p:cNvCxnSpPr>
          <p:nvPr/>
        </p:nvCxnSpPr>
        <p:spPr>
          <a:xfrm>
            <a:off x="2181091" y="2848956"/>
            <a:ext cx="1655079" cy="1266115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2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80255" y="428141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780254" y="450850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(3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cxnSpLocks/>
            <a:stCxn id="58" idx="3"/>
            <a:endCxn id="132" idx="0"/>
          </p:cNvCxnSpPr>
          <p:nvPr/>
        </p:nvCxnSpPr>
        <p:spPr>
          <a:xfrm>
            <a:off x="3568245" y="687442"/>
            <a:ext cx="1728495" cy="482236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52" idx="2"/>
            <a:endCxn id="136" idx="1"/>
          </p:cNvCxnSpPr>
          <p:nvPr/>
        </p:nvCxnSpPr>
        <p:spPr>
          <a:xfrm rot="16200000" flipH="1">
            <a:off x="4147461" y="1439025"/>
            <a:ext cx="467758" cy="679433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C4B0C7-4467-FD4D-9169-53F5CFB5D410}"/>
              </a:ext>
            </a:extLst>
          </p:cNvPr>
          <p:cNvSpPr/>
          <p:nvPr/>
        </p:nvSpPr>
        <p:spPr>
          <a:xfrm>
            <a:off x="1761466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EC27FC-9864-2A44-BF17-8840080205E8}"/>
              </a:ext>
            </a:extLst>
          </p:cNvPr>
          <p:cNvSpPr txBox="1"/>
          <p:nvPr/>
        </p:nvSpPr>
        <p:spPr>
          <a:xfrm>
            <a:off x="1761465" y="354145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C2C59D-0D26-8142-9A2A-777A6A8655C7}"/>
              </a:ext>
            </a:extLst>
          </p:cNvPr>
          <p:cNvSpPr/>
          <p:nvPr/>
        </p:nvSpPr>
        <p:spPr>
          <a:xfrm>
            <a:off x="2582885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A2D4AB0-E603-B646-A6B1-BF593BD61E51}"/>
              </a:ext>
            </a:extLst>
          </p:cNvPr>
          <p:cNvSpPr/>
          <p:nvPr/>
        </p:nvSpPr>
        <p:spPr>
          <a:xfrm>
            <a:off x="2582883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2588BC-DF90-6848-A7C4-213947C3370D}"/>
              </a:ext>
            </a:extLst>
          </p:cNvPr>
          <p:cNvSpPr/>
          <p:nvPr/>
        </p:nvSpPr>
        <p:spPr>
          <a:xfrm>
            <a:off x="3002097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C901FE-3179-ED4F-92B8-F3735EB317C1}"/>
              </a:ext>
            </a:extLst>
          </p:cNvPr>
          <p:cNvSpPr/>
          <p:nvPr/>
        </p:nvSpPr>
        <p:spPr>
          <a:xfrm>
            <a:off x="3002096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94AFD7-3BCF-CB4F-933B-7D61DB14AC23}"/>
              </a:ext>
            </a:extLst>
          </p:cNvPr>
          <p:cNvSpPr/>
          <p:nvPr/>
        </p:nvSpPr>
        <p:spPr>
          <a:xfrm>
            <a:off x="3411456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6917D9E-900B-BC4D-AA67-6F97A86FE576}"/>
              </a:ext>
            </a:extLst>
          </p:cNvPr>
          <p:cNvSpPr/>
          <p:nvPr/>
        </p:nvSpPr>
        <p:spPr>
          <a:xfrm>
            <a:off x="3411454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ADA98BD-4F35-5146-98C5-7153236FA232}"/>
              </a:ext>
            </a:extLst>
          </p:cNvPr>
          <p:cNvSpPr/>
          <p:nvPr/>
        </p:nvSpPr>
        <p:spPr>
          <a:xfrm>
            <a:off x="3830668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0CFBC-9714-C248-A41C-7D5648ABCCD1}"/>
              </a:ext>
            </a:extLst>
          </p:cNvPr>
          <p:cNvSpPr/>
          <p:nvPr/>
        </p:nvSpPr>
        <p:spPr>
          <a:xfrm>
            <a:off x="3830667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037D95A-404A-DE43-83DD-6A550B274044}"/>
              </a:ext>
            </a:extLst>
          </p:cNvPr>
          <p:cNvSpPr/>
          <p:nvPr/>
        </p:nvSpPr>
        <p:spPr>
          <a:xfrm>
            <a:off x="4244078" y="351119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3FEF287-9148-9F4D-921B-E783A8F49E7B}"/>
              </a:ext>
            </a:extLst>
          </p:cNvPr>
          <p:cNvSpPr/>
          <p:nvPr/>
        </p:nvSpPr>
        <p:spPr>
          <a:xfrm>
            <a:off x="4244077" y="3545063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4D6E1876-552D-C34D-B0E0-4DD359741858}"/>
              </a:ext>
            </a:extLst>
          </p:cNvPr>
          <p:cNvCxnSpPr>
            <a:cxnSpLocks/>
            <a:stCxn id="135" idx="3"/>
            <a:endCxn id="122" idx="0"/>
          </p:cNvCxnSpPr>
          <p:nvPr/>
        </p:nvCxnSpPr>
        <p:spPr>
          <a:xfrm>
            <a:off x="3553886" y="3067732"/>
            <a:ext cx="901147" cy="443462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24BD3A01-ED87-D648-B9FA-E809C8B80EDC}"/>
              </a:ext>
            </a:extLst>
          </p:cNvPr>
          <p:cNvCxnSpPr>
            <a:cxnSpLocks/>
            <a:stCxn id="122" idx="2"/>
            <a:endCxn id="138" idx="1"/>
          </p:cNvCxnSpPr>
          <p:nvPr/>
        </p:nvCxnSpPr>
        <p:spPr>
          <a:xfrm rot="16200000" flipH="1">
            <a:off x="4251260" y="4090482"/>
            <a:ext cx="530621" cy="123075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65F8871-6666-0345-88AE-73BE7AED66A0}"/>
              </a:ext>
            </a:extLst>
          </p:cNvPr>
          <p:cNvSpPr/>
          <p:nvPr/>
        </p:nvSpPr>
        <p:spPr>
          <a:xfrm>
            <a:off x="4658840" y="116970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4C9074F-85F9-3B48-90F9-1068B4D75927}"/>
              </a:ext>
            </a:extLst>
          </p:cNvPr>
          <p:cNvSpPr/>
          <p:nvPr/>
        </p:nvSpPr>
        <p:spPr>
          <a:xfrm>
            <a:off x="4658839" y="120357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A84413B-96FB-F047-B7E8-F7884200D0C9}"/>
              </a:ext>
            </a:extLst>
          </p:cNvPr>
          <p:cNvSpPr/>
          <p:nvPr/>
        </p:nvSpPr>
        <p:spPr>
          <a:xfrm>
            <a:off x="5085785" y="116967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B3BDFD-BB00-2349-8AE7-23AB0D11E411}"/>
              </a:ext>
            </a:extLst>
          </p:cNvPr>
          <p:cNvSpPr/>
          <p:nvPr/>
        </p:nvSpPr>
        <p:spPr>
          <a:xfrm>
            <a:off x="5085784" y="1203547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3466E6-FA48-2C40-B154-B6524ABDDFFC}"/>
              </a:ext>
            </a:extLst>
          </p:cNvPr>
          <p:cNvGrpSpPr/>
          <p:nvPr/>
        </p:nvGrpSpPr>
        <p:grpSpPr>
          <a:xfrm>
            <a:off x="1765895" y="2783413"/>
            <a:ext cx="1787991" cy="545929"/>
            <a:chOff x="836166" y="2193242"/>
            <a:chExt cx="1787991" cy="54592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AC82104-C70E-E34C-B150-344288175C23}"/>
                </a:ext>
              </a:extLst>
            </p:cNvPr>
            <p:cNvSpPr/>
            <p:nvPr/>
          </p:nvSpPr>
          <p:spPr>
            <a:xfrm>
              <a:off x="836167" y="2193242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627C83C-EF66-E243-8832-1D7D3176AB6E}"/>
                </a:ext>
              </a:extLst>
            </p:cNvPr>
            <p:cNvSpPr/>
            <p:nvPr/>
          </p:nvSpPr>
          <p:spPr>
            <a:xfrm>
              <a:off x="836166" y="2215951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(3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24A61A5-5523-C149-823F-D3FFF3691338}"/>
              </a:ext>
            </a:extLst>
          </p:cNvPr>
          <p:cNvSpPr/>
          <p:nvPr/>
        </p:nvSpPr>
        <p:spPr>
          <a:xfrm>
            <a:off x="4721057" y="1753320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94A01F6-24FB-E84E-AC2C-E3E039D2E69F}"/>
              </a:ext>
            </a:extLst>
          </p:cNvPr>
          <p:cNvSpPr/>
          <p:nvPr/>
        </p:nvSpPr>
        <p:spPr>
          <a:xfrm>
            <a:off x="4721056" y="1754257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49AB0-4210-BB41-83FB-ACEE5A655685}"/>
              </a:ext>
            </a:extLst>
          </p:cNvPr>
          <p:cNvGrpSpPr/>
          <p:nvPr/>
        </p:nvGrpSpPr>
        <p:grpSpPr>
          <a:xfrm>
            <a:off x="4578107" y="4158030"/>
            <a:ext cx="1787991" cy="524157"/>
            <a:chOff x="4873456" y="1905720"/>
            <a:chExt cx="1787991" cy="524157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70AA9C3-4893-0441-B262-A6A11E173F4F}"/>
                </a:ext>
              </a:extLst>
            </p:cNvPr>
            <p:cNvSpPr/>
            <p:nvPr/>
          </p:nvSpPr>
          <p:spPr>
            <a:xfrm>
              <a:off x="4873457" y="1905720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E9BF538-58EE-8C4E-9D66-99DFC81BC2DE}"/>
                </a:ext>
              </a:extLst>
            </p:cNvPr>
            <p:cNvSpPr/>
            <p:nvPr/>
          </p:nvSpPr>
          <p:spPr>
            <a:xfrm>
              <a:off x="4873456" y="1906657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(1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7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2475</TotalTime>
  <Words>1056</Words>
  <Application>Microsoft Macintosh PowerPoint</Application>
  <PresentationFormat>와이드스크린</PresentationFormat>
  <Paragraphs>695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193</cp:revision>
  <dcterms:created xsi:type="dcterms:W3CDTF">2020-12-16T11:48:58Z</dcterms:created>
  <dcterms:modified xsi:type="dcterms:W3CDTF">2021-05-18T10:05:28Z</dcterms:modified>
</cp:coreProperties>
</file>