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838"/>
  </p:normalViewPr>
  <p:slideViewPr>
    <p:cSldViewPr snapToGrid="0" snapToObjects="1">
      <p:cViewPr varScale="1">
        <p:scale>
          <a:sx n="143" d="100"/>
          <a:sy n="143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FDBB-F63B-3D41-9E20-F86C3E9C184F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76A6-1540-434C-9A83-B703920EBA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8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761282"/>
            <a:ext cx="12700" cy="1776238"/>
          </a:xfrm>
          <a:prstGeom prst="bentConnector3">
            <a:avLst>
              <a:gd name="adj1" fmla="val 180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761282"/>
            <a:ext cx="5491" cy="1790263"/>
          </a:xfrm>
          <a:prstGeom prst="bentConnector3">
            <a:avLst>
              <a:gd name="adj1" fmla="val -4163176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0EFEF3-1D64-494A-A446-1FB24F5FB6ED}"/>
              </a:ext>
            </a:extLst>
          </p:cNvPr>
          <p:cNvSpPr/>
          <p:nvPr/>
        </p:nvSpPr>
        <p:spPr>
          <a:xfrm>
            <a:off x="3523162" y="1772053"/>
            <a:ext cx="3240000" cy="32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64276D-3E1E-E44F-AD60-D4F3797F101A}"/>
              </a:ext>
            </a:extLst>
          </p:cNvPr>
          <p:cNvSpPr/>
          <p:nvPr/>
        </p:nvSpPr>
        <p:spPr>
          <a:xfrm>
            <a:off x="4423162" y="2616466"/>
            <a:ext cx="1440000" cy="14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8571FE-432D-A14E-B235-6901D42A58B3}"/>
              </a:ext>
            </a:extLst>
          </p:cNvPr>
          <p:cNvGrpSpPr/>
          <p:nvPr/>
        </p:nvGrpSpPr>
        <p:grpSpPr>
          <a:xfrm>
            <a:off x="4574868" y="3384956"/>
            <a:ext cx="489801" cy="247506"/>
            <a:chOff x="3737640" y="1066800"/>
            <a:chExt cx="1200096" cy="4833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315AC-F34A-6540-B74A-3287A63CA159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F71D90-9314-0C42-9887-72550BC268C9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C73ABF1-0AE4-2A4A-8B08-BD2AD7961AB4}"/>
              </a:ext>
            </a:extLst>
          </p:cNvPr>
          <p:cNvSpPr txBox="1"/>
          <p:nvPr/>
        </p:nvSpPr>
        <p:spPr>
          <a:xfrm>
            <a:off x="4541750" y="2727528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991637-E6BF-6D44-8079-2A53F34F13E5}"/>
              </a:ext>
            </a:extLst>
          </p:cNvPr>
          <p:cNvSpPr/>
          <p:nvPr/>
        </p:nvSpPr>
        <p:spPr>
          <a:xfrm>
            <a:off x="2623162" y="918000"/>
            <a:ext cx="5040000" cy="50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2C81E7-3775-ED45-A964-1DFAFA42827C}"/>
              </a:ext>
            </a:extLst>
          </p:cNvPr>
          <p:cNvSpPr/>
          <p:nvPr/>
        </p:nvSpPr>
        <p:spPr>
          <a:xfrm>
            <a:off x="1723162" y="18000"/>
            <a:ext cx="6840000" cy="68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AF0283-9A73-DD40-9980-074159497ED4}"/>
              </a:ext>
            </a:extLst>
          </p:cNvPr>
          <p:cNvGrpSpPr/>
          <p:nvPr/>
        </p:nvGrpSpPr>
        <p:grpSpPr>
          <a:xfrm>
            <a:off x="5222702" y="3384956"/>
            <a:ext cx="489801" cy="247506"/>
            <a:chOff x="3737640" y="1066800"/>
            <a:chExt cx="1200096" cy="483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0FD61C-DE2D-9A4E-A515-FE8896D6BF00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62AACD-EC1C-4B4F-8DF5-9C10BAE4E7A8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8501FF-4C91-5E40-9F3A-DBEA88120435}"/>
              </a:ext>
            </a:extLst>
          </p:cNvPr>
          <p:cNvGrpSpPr/>
          <p:nvPr/>
        </p:nvGrpSpPr>
        <p:grpSpPr>
          <a:xfrm>
            <a:off x="4021780" y="2414036"/>
            <a:ext cx="489801" cy="430317"/>
            <a:chOff x="3737640" y="1066800"/>
            <a:chExt cx="1200096" cy="48337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519965C-5B5B-0B49-9380-7FCC34FDEC1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F1B0B-AF8C-554A-9337-B321373EB754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7F1FA6-9EAA-994D-BC4A-FFB26BB1A87E}"/>
              </a:ext>
            </a:extLst>
          </p:cNvPr>
          <p:cNvGrpSpPr/>
          <p:nvPr/>
        </p:nvGrpSpPr>
        <p:grpSpPr>
          <a:xfrm>
            <a:off x="3707983" y="3227573"/>
            <a:ext cx="589039" cy="364479"/>
            <a:chOff x="3737640" y="1066800"/>
            <a:chExt cx="1200096" cy="71182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104E94-DAE7-5B4C-B100-4F375FA839E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7BEBC4-B585-1749-A25D-7D83036E5FE3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946E376-6A82-3A40-89C1-77AB2D7AE9FE}"/>
              </a:ext>
            </a:extLst>
          </p:cNvPr>
          <p:cNvGrpSpPr/>
          <p:nvPr/>
        </p:nvGrpSpPr>
        <p:grpSpPr>
          <a:xfrm>
            <a:off x="4052121" y="3993589"/>
            <a:ext cx="489801" cy="430317"/>
            <a:chOff x="3737640" y="1066800"/>
            <a:chExt cx="1200096" cy="48337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EF7DF-ECF1-BA44-9493-7C014E620E4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4B3283-D924-354B-871C-DFB91A6A914F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3B3D7E-B04B-E744-9F59-B8F39254AA42}"/>
              </a:ext>
            </a:extLst>
          </p:cNvPr>
          <p:cNvGrpSpPr/>
          <p:nvPr/>
        </p:nvGrpSpPr>
        <p:grpSpPr>
          <a:xfrm>
            <a:off x="4897523" y="4514494"/>
            <a:ext cx="589039" cy="364479"/>
            <a:chOff x="3737640" y="1066800"/>
            <a:chExt cx="1200096" cy="71182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EB8CBFC-73B9-AA49-B556-676AD127646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04F93C-AEE2-A745-BB98-A0F5EF72EDAE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8B45D1-A30C-524E-9DD8-4B0DC700A76F}"/>
              </a:ext>
            </a:extLst>
          </p:cNvPr>
          <p:cNvGrpSpPr/>
          <p:nvPr/>
        </p:nvGrpSpPr>
        <p:grpSpPr>
          <a:xfrm>
            <a:off x="6047983" y="3444085"/>
            <a:ext cx="589039" cy="364479"/>
            <a:chOff x="3737640" y="1066800"/>
            <a:chExt cx="1200096" cy="71182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35D43C3-4C48-5D46-AC0C-E287F39F4BC1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CFA067-9CE9-9C49-AFA5-872B5875C177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73D9C0-5E1F-8648-9D43-01B7FA9D29E5}"/>
              </a:ext>
            </a:extLst>
          </p:cNvPr>
          <p:cNvSpPr/>
          <p:nvPr/>
        </p:nvSpPr>
        <p:spPr>
          <a:xfrm>
            <a:off x="5853511" y="2616009"/>
            <a:ext cx="648895" cy="430317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430CB-3791-994B-9E96-1E2959ED356C}"/>
              </a:ext>
            </a:extLst>
          </p:cNvPr>
          <p:cNvSpPr txBox="1"/>
          <p:nvPr/>
        </p:nvSpPr>
        <p:spPr>
          <a:xfrm>
            <a:off x="5906288" y="2655531"/>
            <a:ext cx="55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</a:t>
            </a:r>
          </a:p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CC1B9A-C9D6-1F4B-91CC-9C01476A82EC}"/>
              </a:ext>
            </a:extLst>
          </p:cNvPr>
          <p:cNvGrpSpPr/>
          <p:nvPr/>
        </p:nvGrpSpPr>
        <p:grpSpPr>
          <a:xfrm>
            <a:off x="6502406" y="2056328"/>
            <a:ext cx="589039" cy="247506"/>
            <a:chOff x="3737640" y="1066800"/>
            <a:chExt cx="1200096" cy="4833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0558E5-F1F8-BA47-AEE7-988C4D4E969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6DC6D6-E5D9-1542-9C0C-A87E651D7C6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9D6432C-5E2D-BB4E-8945-6B45B3D471B3}"/>
              </a:ext>
            </a:extLst>
          </p:cNvPr>
          <p:cNvGrpSpPr/>
          <p:nvPr/>
        </p:nvGrpSpPr>
        <p:grpSpPr>
          <a:xfrm>
            <a:off x="4848642" y="553521"/>
            <a:ext cx="589039" cy="247506"/>
            <a:chOff x="3737640" y="1066800"/>
            <a:chExt cx="1200096" cy="4833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6D9761-8ABE-8241-8CC0-6B3EBB56629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5651F4-69D8-1C40-9AB1-5254A8E7BCB4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6260B7-CF8B-1E4E-A42C-0B0965E207AB}"/>
              </a:ext>
            </a:extLst>
          </p:cNvPr>
          <p:cNvGrpSpPr/>
          <p:nvPr/>
        </p:nvGrpSpPr>
        <p:grpSpPr>
          <a:xfrm>
            <a:off x="3150712" y="5730633"/>
            <a:ext cx="589039" cy="247506"/>
            <a:chOff x="3737640" y="1066800"/>
            <a:chExt cx="1200096" cy="4833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168928B-B88D-D442-80D2-95132A19B38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B7B091-73D6-E14A-B9BA-7AECF380A05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C5D371-5D2B-0942-839B-AE9EF9AD29DF}"/>
              </a:ext>
            </a:extLst>
          </p:cNvPr>
          <p:cNvGrpSpPr/>
          <p:nvPr/>
        </p:nvGrpSpPr>
        <p:grpSpPr>
          <a:xfrm>
            <a:off x="3580212" y="4966977"/>
            <a:ext cx="589039" cy="247506"/>
            <a:chOff x="3737640" y="1066800"/>
            <a:chExt cx="1200096" cy="4833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1A037B-713E-8C4A-BE47-F3BF75CFFACC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FB1FDB-E467-2948-9DAC-AC68C10A133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C724573-BCC4-7A40-A530-430DCC5E3AFC}"/>
              </a:ext>
            </a:extLst>
          </p:cNvPr>
          <p:cNvGrpSpPr/>
          <p:nvPr/>
        </p:nvGrpSpPr>
        <p:grpSpPr>
          <a:xfrm>
            <a:off x="3228642" y="1975758"/>
            <a:ext cx="589039" cy="247506"/>
            <a:chOff x="3737640" y="1066800"/>
            <a:chExt cx="1200096" cy="4833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E3E4F7-69A0-154C-ADBA-3FFF3DF156C3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EC091E-3B09-A541-8CD8-64E2977B53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86A64D8-514A-E44D-9A0B-9BB6CAF6A139}"/>
              </a:ext>
            </a:extLst>
          </p:cNvPr>
          <p:cNvGrpSpPr/>
          <p:nvPr/>
        </p:nvGrpSpPr>
        <p:grpSpPr>
          <a:xfrm>
            <a:off x="7389703" y="4959035"/>
            <a:ext cx="589039" cy="247506"/>
            <a:chOff x="3737640" y="1066800"/>
            <a:chExt cx="1200096" cy="48337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6FDFBCC-22BB-1345-8270-C025F7D8FA8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DD99F5-67B0-4E45-96E3-FA7BDFBF5B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FCE103C-D311-1144-9AAC-F67B0281B7D5}"/>
              </a:ext>
            </a:extLst>
          </p:cNvPr>
          <p:cNvSpPr txBox="1"/>
          <p:nvPr/>
        </p:nvSpPr>
        <p:spPr>
          <a:xfrm>
            <a:off x="4519329" y="1851632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7DF638-F097-934A-AE32-ED0A2CF8ED83}"/>
              </a:ext>
            </a:extLst>
          </p:cNvPr>
          <p:cNvSpPr txBox="1"/>
          <p:nvPr/>
        </p:nvSpPr>
        <p:spPr>
          <a:xfrm>
            <a:off x="4496908" y="975736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4BB29A-672F-244D-B6A5-8F64420E1059}"/>
              </a:ext>
            </a:extLst>
          </p:cNvPr>
          <p:cNvSpPr txBox="1"/>
          <p:nvPr/>
        </p:nvSpPr>
        <p:spPr>
          <a:xfrm>
            <a:off x="4474486" y="99840"/>
            <a:ext cx="12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0841590-1251-E043-969A-6CA54300BAD4}"/>
              </a:ext>
            </a:extLst>
          </p:cNvPr>
          <p:cNvCxnSpPr>
            <a:cxnSpLocks/>
            <a:stCxn id="104" idx="1"/>
            <a:endCxn id="78" idx="1"/>
          </p:cNvCxnSpPr>
          <p:nvPr/>
        </p:nvCxnSpPr>
        <p:spPr>
          <a:xfrm rot="10800000" flipH="1">
            <a:off x="3150711" y="3351326"/>
            <a:ext cx="557271" cy="2512954"/>
          </a:xfrm>
          <a:prstGeom prst="bentConnector3">
            <a:avLst>
              <a:gd name="adj1" fmla="val -41021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176E19-5205-9845-A5DC-7416E47F4D05}"/>
              </a:ext>
            </a:extLst>
          </p:cNvPr>
          <p:cNvCxnSpPr>
            <a:cxnSpLocks/>
            <a:stCxn id="58" idx="1"/>
            <a:endCxn id="78" idx="3"/>
          </p:cNvCxnSpPr>
          <p:nvPr/>
        </p:nvCxnSpPr>
        <p:spPr>
          <a:xfrm flipH="1" flipV="1">
            <a:off x="4297022" y="3351326"/>
            <a:ext cx="277846" cy="167277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F9C579-5E71-7849-B87D-E2B68573BC73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>
            <a:off x="4819769" y="3632462"/>
            <a:ext cx="372274" cy="88203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018C98-2B41-244B-9459-F46786954525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3445232" y="5214483"/>
            <a:ext cx="429500" cy="51615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74894B7-2E22-254A-91A2-9ED4A7B3728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739751" y="4752181"/>
            <a:ext cx="1478112" cy="111209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A4C519B-2E20-5141-8F12-6619ABF2243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28840" y="3691591"/>
            <a:ext cx="1355383" cy="1267444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DD2EE62-E0EF-B247-9345-B2707B97E552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6177959" y="3046326"/>
            <a:ext cx="164544" cy="3977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B719956-D154-A54B-8195-BE4CE8821613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6177959" y="2303834"/>
            <a:ext cx="618967" cy="31217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8DC3D73-F216-2549-8506-CB6D2B12934D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712503" y="3518603"/>
            <a:ext cx="335480" cy="4923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F014FC89-9351-8B43-9F6E-16DA2D1A1DBF}"/>
              </a:ext>
            </a:extLst>
          </p:cNvPr>
          <p:cNvCxnSpPr>
            <a:cxnSpLocks/>
            <a:stCxn id="72" idx="0"/>
            <a:endCxn id="90" idx="1"/>
          </p:cNvCxnSpPr>
          <p:nvPr/>
        </p:nvCxnSpPr>
        <p:spPr>
          <a:xfrm rot="5400000" flipH="1" flipV="1">
            <a:off x="5383663" y="2915108"/>
            <a:ext cx="553788" cy="38590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56F6A9A-F03F-5745-AE5C-0D88218FE1D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6637022" y="2319540"/>
            <a:ext cx="332046" cy="124829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194F6ED-8823-A347-BD88-03DABDA2090B}"/>
              </a:ext>
            </a:extLst>
          </p:cNvPr>
          <p:cNvCxnSpPr>
            <a:cxnSpLocks/>
            <a:stCxn id="93" idx="0"/>
            <a:endCxn id="97" idx="3"/>
          </p:cNvCxnSpPr>
          <p:nvPr/>
        </p:nvCxnSpPr>
        <p:spPr>
          <a:xfrm flipH="1" flipV="1">
            <a:off x="5437681" y="687168"/>
            <a:ext cx="1359245" cy="13691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삼각형 165">
            <a:extLst>
              <a:ext uri="{FF2B5EF4-FFF2-40B4-BE49-F238E27FC236}">
                <a16:creationId xmlns:a16="http://schemas.microsoft.com/office/drawing/2014/main" id="{89606E72-6B26-1642-8401-8593AB2F0470}"/>
              </a:ext>
            </a:extLst>
          </p:cNvPr>
          <p:cNvSpPr/>
          <p:nvPr/>
        </p:nvSpPr>
        <p:spPr>
          <a:xfrm rot="14220959">
            <a:off x="6187993" y="25201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8AF33D6-6940-384F-A004-41794C6919D8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4297023" y="4423907"/>
            <a:ext cx="600501" cy="21434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삼각형 169">
            <a:extLst>
              <a:ext uri="{FF2B5EF4-FFF2-40B4-BE49-F238E27FC236}">
                <a16:creationId xmlns:a16="http://schemas.microsoft.com/office/drawing/2014/main" id="{4D5D2A05-D87F-FA45-905C-6FA5EE6DC24A}"/>
              </a:ext>
            </a:extLst>
          </p:cNvPr>
          <p:cNvSpPr/>
          <p:nvPr/>
        </p:nvSpPr>
        <p:spPr>
          <a:xfrm>
            <a:off x="4230919" y="44387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FD91C167-FCD7-5643-ACC4-29C70D1AC85C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 flipH="1" flipV="1">
            <a:off x="3485135" y="4405778"/>
            <a:ext cx="764823" cy="36914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1256DA3-79A7-2449-95E7-DF554B2DEAD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4002503" y="2844353"/>
            <a:ext cx="264178" cy="38322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삼각형 212">
            <a:extLst>
              <a:ext uri="{FF2B5EF4-FFF2-40B4-BE49-F238E27FC236}">
                <a16:creationId xmlns:a16="http://schemas.microsoft.com/office/drawing/2014/main" id="{3BF007EF-DB8A-4E42-97A0-F8C28421D2CA}"/>
              </a:ext>
            </a:extLst>
          </p:cNvPr>
          <p:cNvSpPr/>
          <p:nvPr/>
        </p:nvSpPr>
        <p:spPr>
          <a:xfrm rot="2171530">
            <a:off x="4169394" y="283563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DAB208-206F-C245-B1C4-34DF1A6CB6E4}"/>
              </a:ext>
            </a:extLst>
          </p:cNvPr>
          <p:cNvCxnSpPr>
            <a:cxnSpLocks/>
            <a:stCxn id="76" idx="1"/>
            <a:endCxn id="113" idx="2"/>
          </p:cNvCxnSpPr>
          <p:nvPr/>
        </p:nvCxnSpPr>
        <p:spPr>
          <a:xfrm flipH="1" flipV="1">
            <a:off x="3523162" y="2217127"/>
            <a:ext cx="498618" cy="4112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81DA319-5DEB-5B46-841D-5B9E2F5E84C0}"/>
              </a:ext>
            </a:extLst>
          </p:cNvPr>
          <p:cNvSpPr txBox="1"/>
          <p:nvPr/>
        </p:nvSpPr>
        <p:spPr>
          <a:xfrm>
            <a:off x="722740" y="21562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95718-10D0-D748-9FC5-C5DC2481FA45}"/>
              </a:ext>
            </a:extLst>
          </p:cNvPr>
          <p:cNvSpPr txBox="1"/>
          <p:nvPr/>
        </p:nvSpPr>
        <p:spPr>
          <a:xfrm>
            <a:off x="1095478" y="4974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AE5622-ED9F-DF43-9CE8-471C249FD946}"/>
              </a:ext>
            </a:extLst>
          </p:cNvPr>
          <p:cNvSpPr txBox="1"/>
          <p:nvPr/>
        </p:nvSpPr>
        <p:spPr>
          <a:xfrm>
            <a:off x="1413131" y="7779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8E6893-35F8-F948-B2E7-C49C11E77E55}"/>
              </a:ext>
            </a:extLst>
          </p:cNvPr>
          <p:cNvGrpSpPr/>
          <p:nvPr/>
        </p:nvGrpSpPr>
        <p:grpSpPr>
          <a:xfrm>
            <a:off x="1218039" y="832759"/>
            <a:ext cx="235945" cy="211157"/>
            <a:chOff x="1294213" y="3684223"/>
            <a:chExt cx="235945" cy="211157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714B4168-9C4C-4448-8495-208FE8CBCA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34377082-07B7-5E4D-A02C-041611B0A37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2F4E4-C39F-294A-BC3E-DB470AFF798F}"/>
              </a:ext>
            </a:extLst>
          </p:cNvPr>
          <p:cNvSpPr txBox="1"/>
          <p:nvPr/>
        </p:nvSpPr>
        <p:spPr>
          <a:xfrm>
            <a:off x="1829554" y="1063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929633-37DB-A149-96A6-C812BCEFC5C0}"/>
              </a:ext>
            </a:extLst>
          </p:cNvPr>
          <p:cNvSpPr txBox="1"/>
          <p:nvPr/>
        </p:nvSpPr>
        <p:spPr>
          <a:xfrm>
            <a:off x="2228809" y="133689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711EB-5B5B-D74B-8980-28EC95F40F89}"/>
              </a:ext>
            </a:extLst>
          </p:cNvPr>
          <p:cNvSpPr txBox="1"/>
          <p:nvPr/>
        </p:nvSpPr>
        <p:spPr>
          <a:xfrm>
            <a:off x="2873081" y="16275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111234-C154-FE4A-BE48-568CEECB8F36}"/>
              </a:ext>
            </a:extLst>
          </p:cNvPr>
          <p:cNvGrpSpPr/>
          <p:nvPr/>
        </p:nvGrpSpPr>
        <p:grpSpPr>
          <a:xfrm>
            <a:off x="1986036" y="1378282"/>
            <a:ext cx="235945" cy="105580"/>
            <a:chOff x="1324234" y="3547227"/>
            <a:chExt cx="235945" cy="105580"/>
          </a:xfrm>
        </p:grpSpPr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DD1A75A5-2BAA-EA46-A240-BF2305FACFC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13354A1E-86FD-8B42-B9CD-66873A0251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F6922B-8C0A-E645-95F5-FD3C4F1348AE}"/>
              </a:ext>
            </a:extLst>
          </p:cNvPr>
          <p:cNvGrpSpPr/>
          <p:nvPr/>
        </p:nvGrpSpPr>
        <p:grpSpPr>
          <a:xfrm>
            <a:off x="2515488" y="1695884"/>
            <a:ext cx="235945" cy="105580"/>
            <a:chOff x="1324234" y="3547227"/>
            <a:chExt cx="235945" cy="105580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69CB4A72-6477-AE4C-97AC-24A2703D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6598DBF9-20C5-DC4A-9B7A-C12A9A6F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3B6DF85-7F7A-0847-883F-532AFAFC548E}"/>
              </a:ext>
            </a:extLst>
          </p:cNvPr>
          <p:cNvSpPr txBox="1"/>
          <p:nvPr/>
        </p:nvSpPr>
        <p:spPr>
          <a:xfrm>
            <a:off x="1829554" y="195788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B2C5BE-1B34-734C-8942-928F064A3696}"/>
              </a:ext>
            </a:extLst>
          </p:cNvPr>
          <p:cNvSpPr txBox="1"/>
          <p:nvPr/>
        </p:nvSpPr>
        <p:spPr>
          <a:xfrm>
            <a:off x="2228809" y="225758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0887F-08ED-0E4F-8728-69BE82CE7083}"/>
              </a:ext>
            </a:extLst>
          </p:cNvPr>
          <p:cNvSpPr txBox="1"/>
          <p:nvPr/>
        </p:nvSpPr>
        <p:spPr>
          <a:xfrm>
            <a:off x="2882260" y="2531067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C6D835B-59C1-5449-9F69-38DAFF8C9E01}"/>
              </a:ext>
            </a:extLst>
          </p:cNvPr>
          <p:cNvGrpSpPr/>
          <p:nvPr/>
        </p:nvGrpSpPr>
        <p:grpSpPr>
          <a:xfrm>
            <a:off x="1986036" y="2298979"/>
            <a:ext cx="235945" cy="105580"/>
            <a:chOff x="1324234" y="3547227"/>
            <a:chExt cx="235945" cy="105580"/>
          </a:xfrm>
        </p:grpSpPr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ED39ACDA-16D3-C04D-A1CE-5CB9D64F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E1B66C05-07A0-3C4D-918C-F136207C861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0D7390-C547-504C-A7BB-0AB3EAC52DF1}"/>
              </a:ext>
            </a:extLst>
          </p:cNvPr>
          <p:cNvSpPr txBox="1"/>
          <p:nvPr/>
        </p:nvSpPr>
        <p:spPr>
          <a:xfrm>
            <a:off x="2882259" y="2843391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647F35-A363-9C46-AB36-A8752616DFFD}"/>
              </a:ext>
            </a:extLst>
          </p:cNvPr>
          <p:cNvGrpSpPr/>
          <p:nvPr/>
        </p:nvGrpSpPr>
        <p:grpSpPr>
          <a:xfrm>
            <a:off x="2515488" y="2909901"/>
            <a:ext cx="235945" cy="105580"/>
            <a:chOff x="1324234" y="3547227"/>
            <a:chExt cx="235945" cy="105580"/>
          </a:xfrm>
        </p:grpSpPr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7962C415-D419-8748-A934-73D69E93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91DA1E36-4C15-FD44-85D3-2656998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6182C1-8102-E64B-A6FC-BD891DABC8AF}"/>
              </a:ext>
            </a:extLst>
          </p:cNvPr>
          <p:cNvGrpSpPr/>
          <p:nvPr/>
        </p:nvGrpSpPr>
        <p:grpSpPr>
          <a:xfrm>
            <a:off x="1218039" y="2013246"/>
            <a:ext cx="235945" cy="211157"/>
            <a:chOff x="1294213" y="3684223"/>
            <a:chExt cx="235945" cy="211157"/>
          </a:xfrm>
        </p:grpSpPr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CBDBE843-FE2C-144D-B551-654E8FFF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292CA1AA-2862-FB43-B5EC-60BCEF4C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337811B-41EE-244D-8707-75A75919C64A}"/>
              </a:ext>
            </a:extLst>
          </p:cNvPr>
          <p:cNvCxnSpPr>
            <a:cxnSpLocks/>
          </p:cNvCxnSpPr>
          <p:nvPr/>
        </p:nvCxnSpPr>
        <p:spPr>
          <a:xfrm>
            <a:off x="1226029" y="11258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08029F3-AAE8-1A42-8C0D-FBE5BEC6002D}"/>
              </a:ext>
            </a:extLst>
          </p:cNvPr>
          <p:cNvCxnSpPr>
            <a:cxnSpLocks/>
          </p:cNvCxnSpPr>
          <p:nvPr/>
        </p:nvCxnSpPr>
        <p:spPr>
          <a:xfrm>
            <a:off x="1226029" y="13917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085895B4-ECB7-5F45-94FF-DECBA57AA36F}"/>
              </a:ext>
            </a:extLst>
          </p:cNvPr>
          <p:cNvCxnSpPr>
            <a:cxnSpLocks/>
          </p:cNvCxnSpPr>
          <p:nvPr/>
        </p:nvCxnSpPr>
        <p:spPr>
          <a:xfrm>
            <a:off x="1226029" y="16884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5F437E-D735-0F4F-8590-FC01DDB95C39}"/>
              </a:ext>
            </a:extLst>
          </p:cNvPr>
          <p:cNvGrpSpPr/>
          <p:nvPr/>
        </p:nvGrpSpPr>
        <p:grpSpPr>
          <a:xfrm>
            <a:off x="1569202" y="1118521"/>
            <a:ext cx="235945" cy="211157"/>
            <a:chOff x="1294213" y="3684223"/>
            <a:chExt cx="235945" cy="211157"/>
          </a:xfrm>
        </p:grpSpPr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B0094C47-3D30-5547-B625-2F5252B6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9A5DA227-2900-B94F-AAFA-BB3A976BB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515C4AE-0256-E84E-BA67-75B7862F5514}"/>
              </a:ext>
            </a:extLst>
          </p:cNvPr>
          <p:cNvCxnSpPr>
            <a:cxnSpLocks/>
          </p:cNvCxnSpPr>
          <p:nvPr/>
        </p:nvCxnSpPr>
        <p:spPr>
          <a:xfrm>
            <a:off x="1580219" y="141140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FB864C06-321E-334F-813C-5A5580810936}"/>
              </a:ext>
            </a:extLst>
          </p:cNvPr>
          <p:cNvCxnSpPr>
            <a:cxnSpLocks/>
          </p:cNvCxnSpPr>
          <p:nvPr/>
        </p:nvCxnSpPr>
        <p:spPr>
          <a:xfrm>
            <a:off x="1580219" y="1697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6F0A0F0-7BAB-234B-BEEC-8FFC125EDE7F}"/>
              </a:ext>
            </a:extLst>
          </p:cNvPr>
          <p:cNvGrpSpPr/>
          <p:nvPr/>
        </p:nvGrpSpPr>
        <p:grpSpPr>
          <a:xfrm>
            <a:off x="1569201" y="2010084"/>
            <a:ext cx="235945" cy="211157"/>
            <a:chOff x="1294213" y="3684223"/>
            <a:chExt cx="235945" cy="211157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37BB5047-5C2E-FE46-A49A-9892C9B1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881BC1BB-C006-5549-BFED-9BD11DE95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DACC11-570F-1840-974F-A0AE595D978A}"/>
              </a:ext>
            </a:extLst>
          </p:cNvPr>
          <p:cNvGrpSpPr/>
          <p:nvPr/>
        </p:nvGrpSpPr>
        <p:grpSpPr>
          <a:xfrm>
            <a:off x="2524668" y="2586917"/>
            <a:ext cx="235945" cy="211157"/>
            <a:chOff x="1294213" y="3684223"/>
            <a:chExt cx="235945" cy="211157"/>
          </a:xfrm>
        </p:grpSpPr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8F056DB-9ED6-924D-8F0F-65ECB878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0359D1C6-BC49-164F-8118-E250F8A0A5D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1062E24-7367-A740-9BE3-CCC5BCACA597}"/>
              </a:ext>
            </a:extLst>
          </p:cNvPr>
          <p:cNvCxnSpPr>
            <a:cxnSpLocks/>
          </p:cNvCxnSpPr>
          <p:nvPr/>
        </p:nvCxnSpPr>
        <p:spPr>
          <a:xfrm>
            <a:off x="1580219" y="228787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3B075E17-E049-4A47-9CBF-CCBE4EC356A0}"/>
              </a:ext>
            </a:extLst>
          </p:cNvPr>
          <p:cNvCxnSpPr>
            <a:cxnSpLocks/>
          </p:cNvCxnSpPr>
          <p:nvPr/>
        </p:nvCxnSpPr>
        <p:spPr>
          <a:xfrm>
            <a:off x="1580219" y="256949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478AFCE3-80FA-7B4D-ADA2-A6BFAF0A02F4}"/>
              </a:ext>
            </a:extLst>
          </p:cNvPr>
          <p:cNvCxnSpPr>
            <a:cxnSpLocks/>
          </p:cNvCxnSpPr>
          <p:nvPr/>
        </p:nvCxnSpPr>
        <p:spPr>
          <a:xfrm>
            <a:off x="1580219" y="28511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C951823-9F70-874B-9176-7E8A27553805}"/>
              </a:ext>
            </a:extLst>
          </p:cNvPr>
          <p:cNvSpPr txBox="1"/>
          <p:nvPr/>
        </p:nvSpPr>
        <p:spPr>
          <a:xfrm>
            <a:off x="1413131" y="313396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66A17-7589-CA46-A81E-DD0A9F378A74}"/>
              </a:ext>
            </a:extLst>
          </p:cNvPr>
          <p:cNvSpPr txBox="1"/>
          <p:nvPr/>
        </p:nvSpPr>
        <p:spPr>
          <a:xfrm>
            <a:off x="1888934" y="3370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C5C5AF-D99F-B74C-9F2B-445D56E7949C}"/>
              </a:ext>
            </a:extLst>
          </p:cNvPr>
          <p:cNvSpPr txBox="1"/>
          <p:nvPr/>
        </p:nvSpPr>
        <p:spPr>
          <a:xfrm>
            <a:off x="1907345" y="365062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DB064D0-7464-0449-8BEA-F3D01296244B}"/>
              </a:ext>
            </a:extLst>
          </p:cNvPr>
          <p:cNvGrpSpPr/>
          <p:nvPr/>
        </p:nvGrpSpPr>
        <p:grpSpPr>
          <a:xfrm>
            <a:off x="1584886" y="3425847"/>
            <a:ext cx="235945" cy="211157"/>
            <a:chOff x="1294213" y="3684223"/>
            <a:chExt cx="235945" cy="211157"/>
          </a:xfrm>
        </p:grpSpPr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9E804DC-92F4-384E-83CB-0E4E197CFE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0AACE17-68F9-EA4C-ACC7-AC22D957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91637DE-0FC1-E54E-9E36-EB6DD0C0DC18}"/>
              </a:ext>
            </a:extLst>
          </p:cNvPr>
          <p:cNvGrpSpPr/>
          <p:nvPr/>
        </p:nvGrpSpPr>
        <p:grpSpPr>
          <a:xfrm>
            <a:off x="1580219" y="3709453"/>
            <a:ext cx="235945" cy="105580"/>
            <a:chOff x="1324234" y="3547227"/>
            <a:chExt cx="235945" cy="105580"/>
          </a:xfrm>
        </p:grpSpPr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24DE4E2-D642-CC48-B080-6FA47319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293FC957-3762-284D-8AD4-B086CECB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4BE2C-CAC1-8149-A700-03B613E30866}"/>
              </a:ext>
            </a:extLst>
          </p:cNvPr>
          <p:cNvSpPr txBox="1"/>
          <p:nvPr/>
        </p:nvSpPr>
        <p:spPr>
          <a:xfrm>
            <a:off x="1413131" y="391359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97A49A5-4A1D-C846-BE11-CC3C6BC537C1}"/>
              </a:ext>
            </a:extLst>
          </p:cNvPr>
          <p:cNvGrpSpPr/>
          <p:nvPr/>
        </p:nvGrpSpPr>
        <p:grpSpPr>
          <a:xfrm>
            <a:off x="1605543" y="4208330"/>
            <a:ext cx="235945" cy="105580"/>
            <a:chOff x="1324234" y="3547227"/>
            <a:chExt cx="235945" cy="105580"/>
          </a:xfrm>
        </p:grpSpPr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9CEC2CCE-D813-AE4B-A00A-45A28DC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473360BC-762F-1A48-B372-F802AD8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3882C4-5719-9148-8501-2B5E907ADFAE}"/>
              </a:ext>
            </a:extLst>
          </p:cNvPr>
          <p:cNvSpPr txBox="1"/>
          <p:nvPr/>
        </p:nvSpPr>
        <p:spPr>
          <a:xfrm>
            <a:off x="2017357" y="4143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667A3A8-D75A-6B46-87DE-6D9F83D569E3}"/>
              </a:ext>
            </a:extLst>
          </p:cNvPr>
          <p:cNvGrpSpPr/>
          <p:nvPr/>
        </p:nvGrpSpPr>
        <p:grpSpPr>
          <a:xfrm>
            <a:off x="1614723" y="4491658"/>
            <a:ext cx="235945" cy="105580"/>
            <a:chOff x="1324234" y="3547227"/>
            <a:chExt cx="235945" cy="105580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F1B7CBA5-7F92-184B-BB95-5985C3BC7E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D863BB7-4F81-A042-B831-7CE9F6BC0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2D1F942-7B29-C845-BB2C-9C34DD491E7C}"/>
              </a:ext>
            </a:extLst>
          </p:cNvPr>
          <p:cNvSpPr txBox="1"/>
          <p:nvPr/>
        </p:nvSpPr>
        <p:spPr>
          <a:xfrm>
            <a:off x="1838734" y="445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35CCEF-5A0E-4547-997A-A59431AA95A9}"/>
              </a:ext>
            </a:extLst>
          </p:cNvPr>
          <p:cNvSpPr txBox="1"/>
          <p:nvPr/>
        </p:nvSpPr>
        <p:spPr>
          <a:xfrm>
            <a:off x="2207209" y="470873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87ECE-94C6-4B40-B6C7-C6409EA2B498}"/>
              </a:ext>
            </a:extLst>
          </p:cNvPr>
          <p:cNvSpPr txBox="1"/>
          <p:nvPr/>
        </p:nvSpPr>
        <p:spPr>
          <a:xfrm>
            <a:off x="2701357" y="495908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20D539-B2E0-B342-A274-4629E345DE86}"/>
              </a:ext>
            </a:extLst>
          </p:cNvPr>
          <p:cNvSpPr txBox="1"/>
          <p:nvPr/>
        </p:nvSpPr>
        <p:spPr>
          <a:xfrm>
            <a:off x="2228809" y="52524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BC247F-A4E3-3F4F-B40F-AC9A9A078458}"/>
              </a:ext>
            </a:extLst>
          </p:cNvPr>
          <p:cNvSpPr txBox="1"/>
          <p:nvPr/>
        </p:nvSpPr>
        <p:spPr>
          <a:xfrm>
            <a:off x="2701357" y="554181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7DFC89-FBA9-5A47-8F8D-ED5F62834216}"/>
              </a:ext>
            </a:extLst>
          </p:cNvPr>
          <p:cNvSpPr txBox="1"/>
          <p:nvPr/>
        </p:nvSpPr>
        <p:spPr>
          <a:xfrm>
            <a:off x="2701804" y="5869979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C95A87B-EE1B-B746-AE64-972EDC767652}"/>
              </a:ext>
            </a:extLst>
          </p:cNvPr>
          <p:cNvGrpSpPr/>
          <p:nvPr/>
        </p:nvGrpSpPr>
        <p:grpSpPr>
          <a:xfrm>
            <a:off x="1971264" y="4755155"/>
            <a:ext cx="235945" cy="211157"/>
            <a:chOff x="1294213" y="3684223"/>
            <a:chExt cx="235945" cy="211157"/>
          </a:xfrm>
        </p:grpSpPr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0F6B2DAE-03ED-5846-A78D-DD09ADAC77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CABE110-230D-E44A-97DF-551566F30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C972550-A18F-2149-B82F-E433FF934DF7}"/>
              </a:ext>
            </a:extLst>
          </p:cNvPr>
          <p:cNvGrpSpPr/>
          <p:nvPr/>
        </p:nvGrpSpPr>
        <p:grpSpPr>
          <a:xfrm>
            <a:off x="2341441" y="5000530"/>
            <a:ext cx="235945" cy="105580"/>
            <a:chOff x="1324234" y="3547227"/>
            <a:chExt cx="235945" cy="105580"/>
          </a:xfrm>
        </p:grpSpPr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5B261D76-C8ED-CE4D-B76C-283D5A15D6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D0BAD70F-A8EF-FD43-9B7C-8A149BB9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CF9749-CD74-4747-B77E-40850C8532E8}"/>
              </a:ext>
            </a:extLst>
          </p:cNvPr>
          <p:cNvGrpSpPr/>
          <p:nvPr/>
        </p:nvGrpSpPr>
        <p:grpSpPr>
          <a:xfrm>
            <a:off x="1971263" y="5320822"/>
            <a:ext cx="235945" cy="105580"/>
            <a:chOff x="1324234" y="3547227"/>
            <a:chExt cx="235945" cy="105580"/>
          </a:xfrm>
        </p:grpSpPr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474FB867-28FF-5E46-AB90-05DA8AC5BF7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11E8022A-1D9B-2B4F-B102-E0B0C6B76AA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1ECA6F47-371E-3E47-A937-10460F3FCB55}"/>
              </a:ext>
            </a:extLst>
          </p:cNvPr>
          <p:cNvCxnSpPr>
            <a:cxnSpLocks/>
          </p:cNvCxnSpPr>
          <p:nvPr/>
        </p:nvCxnSpPr>
        <p:spPr>
          <a:xfrm>
            <a:off x="1968232" y="502188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017C6C8-0BFD-6444-B68F-D25D909E0A22}"/>
              </a:ext>
            </a:extLst>
          </p:cNvPr>
          <p:cNvGrpSpPr/>
          <p:nvPr/>
        </p:nvGrpSpPr>
        <p:grpSpPr>
          <a:xfrm>
            <a:off x="2364463" y="5584248"/>
            <a:ext cx="235945" cy="211157"/>
            <a:chOff x="1294213" y="3684223"/>
            <a:chExt cx="235945" cy="211157"/>
          </a:xfrm>
        </p:grpSpPr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197C542A-17F5-6B47-AEAB-189DB38EA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11350F9B-8726-A24F-940C-371A47823AA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BA41F68-241A-374C-BBCA-45740005A15F}"/>
              </a:ext>
            </a:extLst>
          </p:cNvPr>
          <p:cNvGrpSpPr/>
          <p:nvPr/>
        </p:nvGrpSpPr>
        <p:grpSpPr>
          <a:xfrm>
            <a:off x="2368600" y="5922478"/>
            <a:ext cx="235945" cy="105580"/>
            <a:chOff x="1324234" y="3547227"/>
            <a:chExt cx="235945" cy="105580"/>
          </a:xfrm>
        </p:grpSpPr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C983F18F-DEFD-7D46-B6C0-51DA55AE2F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4FEEF593-99A2-F84A-9489-523B5402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241BFB2-0470-8042-9021-A99A049D76F6}"/>
              </a:ext>
            </a:extLst>
          </p:cNvPr>
          <p:cNvGrpSpPr/>
          <p:nvPr/>
        </p:nvGrpSpPr>
        <p:grpSpPr>
          <a:xfrm>
            <a:off x="1226029" y="3993103"/>
            <a:ext cx="235945" cy="105580"/>
            <a:chOff x="1324234" y="3547227"/>
            <a:chExt cx="235945" cy="105580"/>
          </a:xfrm>
        </p:grpSpPr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526122E7-F8D4-6E40-A0BF-8C161B8FB0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75DC92EE-E93C-6D4E-B29D-48DFD66C43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0A33736D-7E6B-4945-9018-4747870114F7}"/>
              </a:ext>
            </a:extLst>
          </p:cNvPr>
          <p:cNvCxnSpPr>
            <a:cxnSpLocks/>
          </p:cNvCxnSpPr>
          <p:nvPr/>
        </p:nvCxnSpPr>
        <p:spPr>
          <a:xfrm>
            <a:off x="1226031" y="233601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1E10A05B-07CA-664E-8981-F1BE6F7A3F16}"/>
              </a:ext>
            </a:extLst>
          </p:cNvPr>
          <p:cNvCxnSpPr>
            <a:cxnSpLocks/>
          </p:cNvCxnSpPr>
          <p:nvPr/>
        </p:nvCxnSpPr>
        <p:spPr>
          <a:xfrm>
            <a:off x="1226030" y="268110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E6BAA1CF-DE66-2F49-902E-3969BEEBC0EC}"/>
              </a:ext>
            </a:extLst>
          </p:cNvPr>
          <p:cNvCxnSpPr>
            <a:cxnSpLocks/>
          </p:cNvCxnSpPr>
          <p:nvPr/>
        </p:nvCxnSpPr>
        <p:spPr>
          <a:xfrm>
            <a:off x="1226029" y="302620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82608B25-079E-EA44-9610-BF1977BF3045}"/>
              </a:ext>
            </a:extLst>
          </p:cNvPr>
          <p:cNvCxnSpPr>
            <a:cxnSpLocks/>
          </p:cNvCxnSpPr>
          <p:nvPr/>
        </p:nvCxnSpPr>
        <p:spPr>
          <a:xfrm>
            <a:off x="1226028" y="3371292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>
            <a:extLst>
              <a:ext uri="{FF2B5EF4-FFF2-40B4-BE49-F238E27FC236}">
                <a16:creationId xmlns:a16="http://schemas.microsoft.com/office/drawing/2014/main" id="{315F4859-EAB1-E142-8EC4-C9E904C39CC5}"/>
              </a:ext>
            </a:extLst>
          </p:cNvPr>
          <p:cNvCxnSpPr>
            <a:cxnSpLocks/>
          </p:cNvCxnSpPr>
          <p:nvPr/>
        </p:nvCxnSpPr>
        <p:spPr>
          <a:xfrm>
            <a:off x="1226027" y="37163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D1B4525-2C0C-9343-806B-1F829481FF6A}"/>
              </a:ext>
            </a:extLst>
          </p:cNvPr>
          <p:cNvGrpSpPr/>
          <p:nvPr/>
        </p:nvGrpSpPr>
        <p:grpSpPr>
          <a:xfrm>
            <a:off x="857831" y="550059"/>
            <a:ext cx="235945" cy="105580"/>
            <a:chOff x="1324234" y="3547227"/>
            <a:chExt cx="235945" cy="105580"/>
          </a:xfrm>
        </p:grpSpPr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CC0E0D46-6315-2245-B796-9288567FC9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BD6A5DC-9CC8-2D4B-B3FD-8838555F0C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728C3-BF0C-3E4F-B86C-C50532AE3CDD}"/>
              </a:ext>
            </a:extLst>
          </p:cNvPr>
          <p:cNvSpPr/>
          <p:nvPr/>
        </p:nvSpPr>
        <p:spPr>
          <a:xfrm>
            <a:off x="2701857" y="161211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D3676F-0663-5948-9619-0C87346EE3AB}"/>
              </a:ext>
            </a:extLst>
          </p:cNvPr>
          <p:cNvSpPr/>
          <p:nvPr/>
        </p:nvSpPr>
        <p:spPr>
          <a:xfrm>
            <a:off x="2713049" y="251927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0CA6CE2-51C4-654B-BE4C-CEDF9F396FD5}"/>
              </a:ext>
            </a:extLst>
          </p:cNvPr>
          <p:cNvSpPr/>
          <p:nvPr/>
        </p:nvSpPr>
        <p:spPr>
          <a:xfrm>
            <a:off x="2701357" y="283137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1E48A25-2AFC-5C47-84B0-55BC98A72B48}"/>
              </a:ext>
            </a:extLst>
          </p:cNvPr>
          <p:cNvSpPr/>
          <p:nvPr/>
        </p:nvSpPr>
        <p:spPr>
          <a:xfrm>
            <a:off x="1840898" y="412586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C97FA2-117B-1141-9408-6B811863356A}"/>
              </a:ext>
            </a:extLst>
          </p:cNvPr>
          <p:cNvSpPr/>
          <p:nvPr/>
        </p:nvSpPr>
        <p:spPr>
          <a:xfrm>
            <a:off x="1768437" y="335125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1FAD9A9-0556-574D-9318-EEE787496A1E}"/>
              </a:ext>
            </a:extLst>
          </p:cNvPr>
          <p:cNvSpPr/>
          <p:nvPr/>
        </p:nvSpPr>
        <p:spPr>
          <a:xfrm>
            <a:off x="1779521" y="366359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400809-C5B7-D34D-8F47-ECF72A01AA0D}"/>
              </a:ext>
            </a:extLst>
          </p:cNvPr>
          <p:cNvSpPr/>
          <p:nvPr/>
        </p:nvSpPr>
        <p:spPr>
          <a:xfrm>
            <a:off x="2555555" y="4951237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2D6C20-6F1F-564D-92A0-E7B4D77D3EDE}"/>
              </a:ext>
            </a:extLst>
          </p:cNvPr>
          <p:cNvSpPr/>
          <p:nvPr/>
        </p:nvSpPr>
        <p:spPr>
          <a:xfrm>
            <a:off x="2566498" y="554547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FF3D165-4988-0645-9035-AE19873A71A0}"/>
              </a:ext>
            </a:extLst>
          </p:cNvPr>
          <p:cNvSpPr/>
          <p:nvPr/>
        </p:nvSpPr>
        <p:spPr>
          <a:xfrm>
            <a:off x="2572956" y="5879512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44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EF693-4BFF-C04E-960F-F5203A03E8DF}"/>
              </a:ext>
            </a:extLst>
          </p:cNvPr>
          <p:cNvSpPr/>
          <p:nvPr/>
        </p:nvSpPr>
        <p:spPr>
          <a:xfrm>
            <a:off x="555472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C5173-F5C7-4041-9EC6-D1EA9B6898E1}"/>
              </a:ext>
            </a:extLst>
          </p:cNvPr>
          <p:cNvGrpSpPr/>
          <p:nvPr/>
        </p:nvGrpSpPr>
        <p:grpSpPr>
          <a:xfrm>
            <a:off x="1105799" y="794042"/>
            <a:ext cx="653057" cy="293549"/>
            <a:chOff x="707872" y="1000316"/>
            <a:chExt cx="858140" cy="29354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5AC4524-6F91-AD41-AF8E-5455D8C3A7A4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33100F-B508-9D43-AD88-B03C6350425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DCF1A-7267-7D45-AF51-2ECE87B17554}"/>
              </a:ext>
            </a:extLst>
          </p:cNvPr>
          <p:cNvSpPr txBox="1"/>
          <p:nvPr/>
        </p:nvSpPr>
        <p:spPr>
          <a:xfrm>
            <a:off x="627529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0E137-DF74-EF41-A0DE-3262562C2D63}"/>
              </a:ext>
            </a:extLst>
          </p:cNvPr>
          <p:cNvSpPr/>
          <p:nvPr/>
        </p:nvSpPr>
        <p:spPr>
          <a:xfrm>
            <a:off x="555340" y="1350907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5DE99-EB73-934C-A97E-6756136E85E2}"/>
              </a:ext>
            </a:extLst>
          </p:cNvPr>
          <p:cNvGrpSpPr/>
          <p:nvPr/>
        </p:nvGrpSpPr>
        <p:grpSpPr>
          <a:xfrm>
            <a:off x="619799" y="1661274"/>
            <a:ext cx="671120" cy="338554"/>
            <a:chOff x="707872" y="988919"/>
            <a:chExt cx="67112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4295EAF-577A-9340-A4D2-71F3B95A75F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7BB940E-1248-AD43-9131-B28451AC2B23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EAE88D5-19EC-5D43-98DE-DC7F68BA64CE}"/>
              </a:ext>
            </a:extLst>
          </p:cNvPr>
          <p:cNvSpPr txBox="1"/>
          <p:nvPr/>
        </p:nvSpPr>
        <p:spPr>
          <a:xfrm>
            <a:off x="627397" y="1381655"/>
            <a:ext cx="1617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47120A1-B1C2-AB40-8096-5A6927C204CD}"/>
              </a:ext>
            </a:extLst>
          </p:cNvPr>
          <p:cNvSpPr/>
          <p:nvPr/>
        </p:nvSpPr>
        <p:spPr>
          <a:xfrm>
            <a:off x="555208" y="224737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076AC4-9A4B-8C44-A4A5-27CBCB050F77}"/>
              </a:ext>
            </a:extLst>
          </p:cNvPr>
          <p:cNvSpPr txBox="1"/>
          <p:nvPr/>
        </p:nvSpPr>
        <p:spPr>
          <a:xfrm>
            <a:off x="627265" y="227812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F6703B3-9EF1-C34D-A233-BEBFB75E4EAB}"/>
              </a:ext>
            </a:extLst>
          </p:cNvPr>
          <p:cNvGrpSpPr/>
          <p:nvPr/>
        </p:nvGrpSpPr>
        <p:grpSpPr>
          <a:xfrm>
            <a:off x="1296249" y="1661274"/>
            <a:ext cx="794701" cy="338554"/>
            <a:chOff x="654082" y="988919"/>
            <a:chExt cx="794701" cy="33855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D523C3E-BE6F-3041-B62B-7E2A94019DF5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BB73794-EE40-AC4B-8D44-7CC660358C65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BDBAC3C-F6C7-5D4D-9429-CB6CC859981E}"/>
              </a:ext>
            </a:extLst>
          </p:cNvPr>
          <p:cNvGrpSpPr/>
          <p:nvPr/>
        </p:nvGrpSpPr>
        <p:grpSpPr>
          <a:xfrm>
            <a:off x="548078" y="2556109"/>
            <a:ext cx="671119" cy="293549"/>
            <a:chOff x="636152" y="1000316"/>
            <a:chExt cx="671119" cy="29354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B2B526B-61C1-114C-BF71-339E27BD9FA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48C2C1-4242-4F4E-8650-7F4D1DE11BA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DCAC07-6BD3-0747-9DD2-6375C6BFEC09}"/>
              </a:ext>
            </a:extLst>
          </p:cNvPr>
          <p:cNvGrpSpPr/>
          <p:nvPr/>
        </p:nvGrpSpPr>
        <p:grpSpPr>
          <a:xfrm>
            <a:off x="1118293" y="2557277"/>
            <a:ext cx="671119" cy="293549"/>
            <a:chOff x="636152" y="1000316"/>
            <a:chExt cx="671119" cy="29354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A9FFFBE-7BF3-F543-ADD1-48993248168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997049-6388-6141-9BF6-8CCD09E063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FA0DBA3-136B-334C-BC96-D386B5989BF2}"/>
              </a:ext>
            </a:extLst>
          </p:cNvPr>
          <p:cNvGrpSpPr/>
          <p:nvPr/>
        </p:nvGrpSpPr>
        <p:grpSpPr>
          <a:xfrm>
            <a:off x="1663456" y="2556109"/>
            <a:ext cx="671119" cy="293549"/>
            <a:chOff x="636152" y="1000316"/>
            <a:chExt cx="671119" cy="29354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725A489-49A5-C944-B5B3-0ECCFB42026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BE94D-C7D9-8140-A322-6B0A888D3378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5795C7-5F35-2A4F-920F-56E79E6B34ED}"/>
              </a:ext>
            </a:extLst>
          </p:cNvPr>
          <p:cNvSpPr/>
          <p:nvPr/>
        </p:nvSpPr>
        <p:spPr>
          <a:xfrm>
            <a:off x="2744027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A6795FF-CDE5-6D4C-BA4D-767F49BD1B69}"/>
              </a:ext>
            </a:extLst>
          </p:cNvPr>
          <p:cNvGrpSpPr/>
          <p:nvPr/>
        </p:nvGrpSpPr>
        <p:grpSpPr>
          <a:xfrm>
            <a:off x="3294354" y="794042"/>
            <a:ext cx="653057" cy="293549"/>
            <a:chOff x="707872" y="1000316"/>
            <a:chExt cx="858140" cy="293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D822099-431D-9646-8BD5-6E9E32900F23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6F4E1B9-40CF-B846-A9B1-66425D85A2D5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EB8B-3AA7-824E-8CA3-F61083EBC0A6}"/>
              </a:ext>
            </a:extLst>
          </p:cNvPr>
          <p:cNvSpPr txBox="1"/>
          <p:nvPr/>
        </p:nvSpPr>
        <p:spPr>
          <a:xfrm>
            <a:off x="2816084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EC9656-F1F7-974E-94A1-EDA4B0CFA11F}"/>
              </a:ext>
            </a:extLst>
          </p:cNvPr>
          <p:cNvSpPr/>
          <p:nvPr/>
        </p:nvSpPr>
        <p:spPr>
          <a:xfrm>
            <a:off x="2743895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64306F3-D7F3-7149-88F5-F83C11A072C5}"/>
              </a:ext>
            </a:extLst>
          </p:cNvPr>
          <p:cNvGrpSpPr/>
          <p:nvPr/>
        </p:nvGrpSpPr>
        <p:grpSpPr>
          <a:xfrm>
            <a:off x="2853178" y="1741957"/>
            <a:ext cx="671120" cy="338554"/>
            <a:chOff x="707872" y="988919"/>
            <a:chExt cx="671120" cy="33855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BA8196E-F57E-F147-BFF2-E5BCDF977CBD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944942-9771-7345-8F37-9776EE301F62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7AD7281-6C24-D040-8174-8348ADED298F}"/>
              </a:ext>
            </a:extLst>
          </p:cNvPr>
          <p:cNvSpPr txBox="1"/>
          <p:nvPr/>
        </p:nvSpPr>
        <p:spPr>
          <a:xfrm>
            <a:off x="2672516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75E3F49-EACD-D940-8047-3C71F3AC8A5D}"/>
              </a:ext>
            </a:extLst>
          </p:cNvPr>
          <p:cNvSpPr/>
          <p:nvPr/>
        </p:nvSpPr>
        <p:spPr>
          <a:xfrm>
            <a:off x="2743763" y="230109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5BAFAE-C204-2648-80FE-6E7DE68081E4}"/>
              </a:ext>
            </a:extLst>
          </p:cNvPr>
          <p:cNvSpPr txBox="1"/>
          <p:nvPr/>
        </p:nvSpPr>
        <p:spPr>
          <a:xfrm>
            <a:off x="2815820" y="233184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2B84BDC-C726-3041-91CD-E285C0F3A021}"/>
              </a:ext>
            </a:extLst>
          </p:cNvPr>
          <p:cNvGrpSpPr/>
          <p:nvPr/>
        </p:nvGrpSpPr>
        <p:grpSpPr>
          <a:xfrm>
            <a:off x="3730580" y="1741807"/>
            <a:ext cx="794701" cy="338554"/>
            <a:chOff x="654082" y="988919"/>
            <a:chExt cx="794701" cy="33855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907BDD0-4281-5142-8709-30E39139B140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4FA454-D40E-7B4F-8DB9-6D35DAFC278B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79373E4-890D-244D-A3E6-1E0A5FD325CF}"/>
              </a:ext>
            </a:extLst>
          </p:cNvPr>
          <p:cNvGrpSpPr/>
          <p:nvPr/>
        </p:nvGrpSpPr>
        <p:grpSpPr>
          <a:xfrm>
            <a:off x="2736633" y="2609829"/>
            <a:ext cx="671119" cy="293549"/>
            <a:chOff x="636152" y="1000316"/>
            <a:chExt cx="671119" cy="293549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536B332-3504-A945-9155-3635422D0F1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948343F-244E-834A-8B33-7395C3D8939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4D7BBD8-DEE1-104C-95AD-8A38E70D6E77}"/>
              </a:ext>
            </a:extLst>
          </p:cNvPr>
          <p:cNvGrpSpPr/>
          <p:nvPr/>
        </p:nvGrpSpPr>
        <p:grpSpPr>
          <a:xfrm>
            <a:off x="3306848" y="2610997"/>
            <a:ext cx="671119" cy="293549"/>
            <a:chOff x="636152" y="1000316"/>
            <a:chExt cx="671119" cy="29354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5485799-9D99-E148-AF4C-2D321DC2F3F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3574A3C-14B0-2342-B772-0AE85600EEE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06E8059-FA2D-C747-A0BD-D22196DF20B7}"/>
              </a:ext>
            </a:extLst>
          </p:cNvPr>
          <p:cNvGrpSpPr/>
          <p:nvPr/>
        </p:nvGrpSpPr>
        <p:grpSpPr>
          <a:xfrm>
            <a:off x="3852011" y="2609829"/>
            <a:ext cx="671119" cy="293549"/>
            <a:chOff x="636152" y="1000316"/>
            <a:chExt cx="671119" cy="29354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629F75-E4BA-3D4E-A9EB-3109CED013D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0C1E5A1-691B-CF48-A8CE-E908701204C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4E4A151-5031-2A40-B97C-E13A078EA3EA}"/>
              </a:ext>
            </a:extLst>
          </p:cNvPr>
          <p:cNvSpPr/>
          <p:nvPr/>
        </p:nvSpPr>
        <p:spPr>
          <a:xfrm>
            <a:off x="3695995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B02692-AA3B-6C4E-96AA-AA2460D1EFD9}"/>
              </a:ext>
            </a:extLst>
          </p:cNvPr>
          <p:cNvSpPr txBox="1"/>
          <p:nvPr/>
        </p:nvSpPr>
        <p:spPr>
          <a:xfrm>
            <a:off x="3597723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BB0D0ED-75E6-064D-8B75-213A81F6B15D}"/>
              </a:ext>
            </a:extLst>
          </p:cNvPr>
          <p:cNvSpPr/>
          <p:nvPr/>
        </p:nvSpPr>
        <p:spPr>
          <a:xfrm>
            <a:off x="4976700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A4CAEBC-1A35-DF4E-84FF-1FE9D6FC3EA1}"/>
              </a:ext>
            </a:extLst>
          </p:cNvPr>
          <p:cNvGrpSpPr/>
          <p:nvPr/>
        </p:nvGrpSpPr>
        <p:grpSpPr>
          <a:xfrm>
            <a:off x="5527027" y="794042"/>
            <a:ext cx="653057" cy="293549"/>
            <a:chOff x="707872" y="1000316"/>
            <a:chExt cx="858140" cy="293549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DE7778C-F625-C84F-900F-E7DF775261CD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E2C5B92-1B0B-4146-BED0-1144DDE0BAA7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3446F-98F8-D642-8C1C-CDC525812E81}"/>
              </a:ext>
            </a:extLst>
          </p:cNvPr>
          <p:cNvSpPr txBox="1"/>
          <p:nvPr/>
        </p:nvSpPr>
        <p:spPr>
          <a:xfrm>
            <a:off x="5048757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C4AD385-082D-2D47-8546-0D0E81777487}"/>
              </a:ext>
            </a:extLst>
          </p:cNvPr>
          <p:cNvSpPr/>
          <p:nvPr/>
        </p:nvSpPr>
        <p:spPr>
          <a:xfrm>
            <a:off x="4976436" y="3188670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2BF882F-E073-F244-9089-367E1BDC9D75}"/>
              </a:ext>
            </a:extLst>
          </p:cNvPr>
          <p:cNvSpPr txBox="1"/>
          <p:nvPr/>
        </p:nvSpPr>
        <p:spPr>
          <a:xfrm>
            <a:off x="5048493" y="3219418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CB632CF7-548B-5E4D-A6DE-D77A7E7FB677}"/>
              </a:ext>
            </a:extLst>
          </p:cNvPr>
          <p:cNvGrpSpPr/>
          <p:nvPr/>
        </p:nvGrpSpPr>
        <p:grpSpPr>
          <a:xfrm>
            <a:off x="4969306" y="3497401"/>
            <a:ext cx="671119" cy="293549"/>
            <a:chOff x="636152" y="1000316"/>
            <a:chExt cx="671119" cy="293549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F82E3B7-2E04-4B4B-A6E6-B36E91717EF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93DDDB-5A34-C44E-BFAA-58064DBF301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98E62BC5-0268-894F-A16A-428E0B503F72}"/>
              </a:ext>
            </a:extLst>
          </p:cNvPr>
          <p:cNvGrpSpPr/>
          <p:nvPr/>
        </p:nvGrpSpPr>
        <p:grpSpPr>
          <a:xfrm>
            <a:off x="6084684" y="3497401"/>
            <a:ext cx="671119" cy="293549"/>
            <a:chOff x="636152" y="1000316"/>
            <a:chExt cx="671119" cy="293549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1B92B2B-5527-F347-AD8F-B70EB6EC968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E3D0322-A6AF-0242-9187-96F52E525A54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B1D157D-6A34-A14F-8DC2-61918807B1B0}"/>
              </a:ext>
            </a:extLst>
          </p:cNvPr>
          <p:cNvSpPr/>
          <p:nvPr/>
        </p:nvSpPr>
        <p:spPr>
          <a:xfrm>
            <a:off x="4976108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4096AA4-F776-1940-92FC-56EC8BBD3C29}"/>
              </a:ext>
            </a:extLst>
          </p:cNvPr>
          <p:cNvGrpSpPr/>
          <p:nvPr/>
        </p:nvGrpSpPr>
        <p:grpSpPr>
          <a:xfrm>
            <a:off x="5085391" y="1741957"/>
            <a:ext cx="671120" cy="338554"/>
            <a:chOff x="707872" y="988919"/>
            <a:chExt cx="671120" cy="33855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01215E8-B6AD-2048-BFEF-B70BD981240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EF17FF6-7807-8B43-A2AA-61E56F83F0F5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26EB8-8F98-094A-8B32-B00C3501DDB0}"/>
              </a:ext>
            </a:extLst>
          </p:cNvPr>
          <p:cNvSpPr txBox="1"/>
          <p:nvPr/>
        </p:nvSpPr>
        <p:spPr>
          <a:xfrm>
            <a:off x="4904729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9645AE4-2AE2-8847-8223-6BD5015AEBE1}"/>
              </a:ext>
            </a:extLst>
          </p:cNvPr>
          <p:cNvGrpSpPr/>
          <p:nvPr/>
        </p:nvGrpSpPr>
        <p:grpSpPr>
          <a:xfrm>
            <a:off x="5962793" y="1741807"/>
            <a:ext cx="794701" cy="338554"/>
            <a:chOff x="654082" y="988919"/>
            <a:chExt cx="794701" cy="33855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54C0305-C025-604D-8940-16F02B95441F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0977DFE-59DF-6047-A7D3-687BBA7F594F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3B64552F-462C-8A48-920A-87271DE0871C}"/>
              </a:ext>
            </a:extLst>
          </p:cNvPr>
          <p:cNvSpPr/>
          <p:nvPr/>
        </p:nvSpPr>
        <p:spPr>
          <a:xfrm>
            <a:off x="5928208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C2D415-73FA-0D4B-9957-A1C8BE973F69}"/>
              </a:ext>
            </a:extLst>
          </p:cNvPr>
          <p:cNvSpPr txBox="1"/>
          <p:nvPr/>
        </p:nvSpPr>
        <p:spPr>
          <a:xfrm>
            <a:off x="5829936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ADCE3AE-0A28-CA44-8C9D-1DA432904EBC}"/>
              </a:ext>
            </a:extLst>
          </p:cNvPr>
          <p:cNvSpPr/>
          <p:nvPr/>
        </p:nvSpPr>
        <p:spPr>
          <a:xfrm>
            <a:off x="4976436" y="229418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CE22F1-A58F-1F47-B206-2482E0436EC0}"/>
              </a:ext>
            </a:extLst>
          </p:cNvPr>
          <p:cNvSpPr txBox="1"/>
          <p:nvPr/>
        </p:nvSpPr>
        <p:spPr>
          <a:xfrm>
            <a:off x="5048493" y="232493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C37A4FB-E2F2-384F-8946-B8C42B3E815A}"/>
              </a:ext>
            </a:extLst>
          </p:cNvPr>
          <p:cNvGrpSpPr/>
          <p:nvPr/>
        </p:nvGrpSpPr>
        <p:grpSpPr>
          <a:xfrm>
            <a:off x="5539521" y="2604081"/>
            <a:ext cx="671119" cy="293549"/>
            <a:chOff x="636152" y="1000316"/>
            <a:chExt cx="671119" cy="293549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08E2600-FD63-DF41-A23B-B0A241631D24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3EE3287-EE56-9F46-A07E-B56AEF56606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0831F76-DD45-4749-896F-35F7219C60F4}"/>
              </a:ext>
            </a:extLst>
          </p:cNvPr>
          <p:cNvSpPr/>
          <p:nvPr/>
        </p:nvSpPr>
        <p:spPr>
          <a:xfrm>
            <a:off x="7206265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1B1C2EC-2BC4-D449-8A1A-58965EC1D887}"/>
              </a:ext>
            </a:extLst>
          </p:cNvPr>
          <p:cNvGrpSpPr/>
          <p:nvPr/>
        </p:nvGrpSpPr>
        <p:grpSpPr>
          <a:xfrm>
            <a:off x="7756592" y="794042"/>
            <a:ext cx="653057" cy="293549"/>
            <a:chOff x="707872" y="1000316"/>
            <a:chExt cx="858140" cy="293549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E290BBB-39D0-DA4E-BAF0-0A68B181C60A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498E2CC-778B-6549-86AA-417CC3377D8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3F822EEB-02B7-2D4B-B20A-0CB3183EBB30}"/>
              </a:ext>
            </a:extLst>
          </p:cNvPr>
          <p:cNvSpPr txBox="1"/>
          <p:nvPr/>
        </p:nvSpPr>
        <p:spPr>
          <a:xfrm>
            <a:off x="7278322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49978BA-6FBC-8049-A143-F58394FA6844}"/>
              </a:ext>
            </a:extLst>
          </p:cNvPr>
          <p:cNvSpPr/>
          <p:nvPr/>
        </p:nvSpPr>
        <p:spPr>
          <a:xfrm>
            <a:off x="7206928" y="406830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1737D1-79B7-A540-9114-10F71A6644D0}"/>
              </a:ext>
            </a:extLst>
          </p:cNvPr>
          <p:cNvSpPr txBox="1"/>
          <p:nvPr/>
        </p:nvSpPr>
        <p:spPr>
          <a:xfrm>
            <a:off x="7278985" y="409905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DB937E-4F27-BF4F-A7DD-F278F50678FD}"/>
              </a:ext>
            </a:extLst>
          </p:cNvPr>
          <p:cNvGrpSpPr/>
          <p:nvPr/>
        </p:nvGrpSpPr>
        <p:grpSpPr>
          <a:xfrm>
            <a:off x="7767721" y="4388144"/>
            <a:ext cx="671119" cy="293549"/>
            <a:chOff x="636152" y="1000316"/>
            <a:chExt cx="671119" cy="29354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016A2DB-D0B6-B74B-879D-6AFA21812218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988CAE-2893-2249-8D82-FC95F24B8096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A5C455-B71A-6540-ACC7-3041D015BBD0}"/>
              </a:ext>
            </a:extLst>
          </p:cNvPr>
          <p:cNvSpPr/>
          <p:nvPr/>
        </p:nvSpPr>
        <p:spPr>
          <a:xfrm>
            <a:off x="7205673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4202AFF-FA14-F249-8AF4-82575E3609C5}"/>
              </a:ext>
            </a:extLst>
          </p:cNvPr>
          <p:cNvGrpSpPr/>
          <p:nvPr/>
        </p:nvGrpSpPr>
        <p:grpSpPr>
          <a:xfrm>
            <a:off x="7314956" y="1741957"/>
            <a:ext cx="671120" cy="338554"/>
            <a:chOff x="707872" y="988919"/>
            <a:chExt cx="671120" cy="33855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F3345C5-9679-ED46-B04A-938448C743BE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BCD4122-312E-104F-B762-E97B83A77AA8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A800F83-528E-7A45-ABB9-9A5BFEAE00A0}"/>
              </a:ext>
            </a:extLst>
          </p:cNvPr>
          <p:cNvSpPr txBox="1"/>
          <p:nvPr/>
        </p:nvSpPr>
        <p:spPr>
          <a:xfrm>
            <a:off x="7134294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82D1AAE-34CC-5845-B60E-7A93DAEAD9E2}"/>
              </a:ext>
            </a:extLst>
          </p:cNvPr>
          <p:cNvGrpSpPr/>
          <p:nvPr/>
        </p:nvGrpSpPr>
        <p:grpSpPr>
          <a:xfrm>
            <a:off x="8192358" y="1741807"/>
            <a:ext cx="794701" cy="338554"/>
            <a:chOff x="654082" y="988919"/>
            <a:chExt cx="794701" cy="338554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53CF08F3-0771-0346-B590-169C1A035F83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DA2E900-A7A4-8A4E-8C7B-4AE927D6CDE0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EB0511DC-CEFB-514D-B620-ACE86E289DB2}"/>
              </a:ext>
            </a:extLst>
          </p:cNvPr>
          <p:cNvSpPr/>
          <p:nvPr/>
        </p:nvSpPr>
        <p:spPr>
          <a:xfrm>
            <a:off x="8157773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E96423-56C5-BA4E-B781-4D53C903C152}"/>
              </a:ext>
            </a:extLst>
          </p:cNvPr>
          <p:cNvSpPr txBox="1"/>
          <p:nvPr/>
        </p:nvSpPr>
        <p:spPr>
          <a:xfrm>
            <a:off x="8059501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CF2C9E-66DE-6A4E-A2CE-57392848FA6D}"/>
              </a:ext>
            </a:extLst>
          </p:cNvPr>
          <p:cNvSpPr/>
          <p:nvPr/>
        </p:nvSpPr>
        <p:spPr>
          <a:xfrm>
            <a:off x="7213730" y="318073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D4BF2DD-4F24-374F-9451-F14FEB54DD84}"/>
              </a:ext>
            </a:extLst>
          </p:cNvPr>
          <p:cNvSpPr txBox="1"/>
          <p:nvPr/>
        </p:nvSpPr>
        <p:spPr>
          <a:xfrm>
            <a:off x="7285787" y="321148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A4542C3-C0E3-AB47-B466-8787488562A9}"/>
              </a:ext>
            </a:extLst>
          </p:cNvPr>
          <p:cNvGrpSpPr/>
          <p:nvPr/>
        </p:nvGrpSpPr>
        <p:grpSpPr>
          <a:xfrm>
            <a:off x="7776815" y="3490631"/>
            <a:ext cx="671119" cy="293549"/>
            <a:chOff x="636152" y="1000316"/>
            <a:chExt cx="671119" cy="293549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1AE0629-5EAB-4240-BC38-3C3856839DA3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091F793-A4A2-1043-980F-79ECD84E19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D1EBD25-9C23-B247-AD15-ADBF87384BE1}"/>
              </a:ext>
            </a:extLst>
          </p:cNvPr>
          <p:cNvSpPr/>
          <p:nvPr/>
        </p:nvSpPr>
        <p:spPr>
          <a:xfrm>
            <a:off x="7214266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5914C8-F30F-434E-A524-4AF0C4B2E2DE}"/>
              </a:ext>
            </a:extLst>
          </p:cNvPr>
          <p:cNvSpPr txBox="1"/>
          <p:nvPr/>
        </p:nvSpPr>
        <p:spPr>
          <a:xfrm>
            <a:off x="7286323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EDC93B7-D62E-8F42-8AD1-FF6C3B5CBC0E}"/>
              </a:ext>
            </a:extLst>
          </p:cNvPr>
          <p:cNvGrpSpPr/>
          <p:nvPr/>
        </p:nvGrpSpPr>
        <p:grpSpPr>
          <a:xfrm>
            <a:off x="7337459" y="2600573"/>
            <a:ext cx="671119" cy="338554"/>
            <a:chOff x="636152" y="988919"/>
            <a:chExt cx="671119" cy="33855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C3E9D95-92C4-D04E-9B8C-0625E7B6FC7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413B286-676F-8F40-AB8F-02CF01BFEA2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E1A33B7-EF34-AA4E-9FEA-556363C3322B}"/>
              </a:ext>
            </a:extLst>
          </p:cNvPr>
          <p:cNvSpPr/>
          <p:nvPr/>
        </p:nvSpPr>
        <p:spPr>
          <a:xfrm>
            <a:off x="8158003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6361BF-5315-754B-B301-D508E04FD44E}"/>
              </a:ext>
            </a:extLst>
          </p:cNvPr>
          <p:cNvSpPr txBox="1"/>
          <p:nvPr/>
        </p:nvSpPr>
        <p:spPr>
          <a:xfrm>
            <a:off x="8230060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api-out.jar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67C695D-014A-4943-A4C6-C4732CE4E39A}"/>
              </a:ext>
            </a:extLst>
          </p:cNvPr>
          <p:cNvGrpSpPr/>
          <p:nvPr/>
        </p:nvGrpSpPr>
        <p:grpSpPr>
          <a:xfrm>
            <a:off x="8281196" y="2600573"/>
            <a:ext cx="671119" cy="338554"/>
            <a:chOff x="636152" y="988919"/>
            <a:chExt cx="671119" cy="33855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8670B36-F460-D547-ACD7-69664B329DB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ED632CC-89DB-E64C-AF26-BDDFDF9D2AF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EE8A4DC-0471-7A49-8A4B-2F53EEA3F7DC}"/>
              </a:ext>
            </a:extLst>
          </p:cNvPr>
          <p:cNvCxnSpPr>
            <a:cxnSpLocks/>
            <a:stCxn id="159" idx="0"/>
            <a:endCxn id="100" idx="2"/>
          </p:cNvCxnSpPr>
          <p:nvPr/>
        </p:nvCxnSpPr>
        <p:spPr>
          <a:xfrm flipV="1">
            <a:off x="1444892" y="114146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1496F82-5506-9D47-B0BD-4926F1BFABF6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1444760" y="203793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708AF197-2345-B242-AC83-064E1FE411BF}"/>
              </a:ext>
            </a:extLst>
          </p:cNvPr>
          <p:cNvCxnSpPr>
            <a:cxnSpLocks/>
          </p:cNvCxnSpPr>
          <p:nvPr/>
        </p:nvCxnSpPr>
        <p:spPr>
          <a:xfrm flipV="1">
            <a:off x="3220600" y="114357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DC462162-5B83-AF4E-8E34-994DAD56B4EE}"/>
              </a:ext>
            </a:extLst>
          </p:cNvPr>
          <p:cNvCxnSpPr>
            <a:cxnSpLocks/>
          </p:cNvCxnSpPr>
          <p:nvPr/>
        </p:nvCxnSpPr>
        <p:spPr>
          <a:xfrm flipV="1">
            <a:off x="4098222" y="113576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E87BFF7-6E4D-1648-8BE7-75814346E987}"/>
              </a:ext>
            </a:extLst>
          </p:cNvPr>
          <p:cNvCxnSpPr>
            <a:cxnSpLocks/>
          </p:cNvCxnSpPr>
          <p:nvPr/>
        </p:nvCxnSpPr>
        <p:spPr>
          <a:xfrm flipV="1">
            <a:off x="3219897" y="209495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DE8C1B2-9E64-1C46-946B-BFAD4710C3DB}"/>
              </a:ext>
            </a:extLst>
          </p:cNvPr>
          <p:cNvCxnSpPr>
            <a:cxnSpLocks/>
          </p:cNvCxnSpPr>
          <p:nvPr/>
        </p:nvCxnSpPr>
        <p:spPr>
          <a:xfrm flipV="1">
            <a:off x="4097519" y="20871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DA3C5D1B-4338-4C45-862A-18CA664C307E}"/>
              </a:ext>
            </a:extLst>
          </p:cNvPr>
          <p:cNvCxnSpPr>
            <a:cxnSpLocks/>
          </p:cNvCxnSpPr>
          <p:nvPr/>
        </p:nvCxnSpPr>
        <p:spPr>
          <a:xfrm>
            <a:off x="2540491" y="305218"/>
            <a:ext cx="0" cy="4723982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051B7FA5-17B2-A544-B2B8-2166D31B71A8}"/>
              </a:ext>
            </a:extLst>
          </p:cNvPr>
          <p:cNvCxnSpPr>
            <a:cxnSpLocks/>
          </p:cNvCxnSpPr>
          <p:nvPr/>
        </p:nvCxnSpPr>
        <p:spPr>
          <a:xfrm>
            <a:off x="4745808" y="305218"/>
            <a:ext cx="0" cy="4661229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[R] 322">
            <a:extLst>
              <a:ext uri="{FF2B5EF4-FFF2-40B4-BE49-F238E27FC236}">
                <a16:creationId xmlns:a16="http://schemas.microsoft.com/office/drawing/2014/main" id="{AB6DF697-8B0C-4B40-95EF-E020919E3773}"/>
              </a:ext>
            </a:extLst>
          </p:cNvPr>
          <p:cNvCxnSpPr>
            <a:cxnSpLocks/>
          </p:cNvCxnSpPr>
          <p:nvPr/>
        </p:nvCxnSpPr>
        <p:spPr>
          <a:xfrm>
            <a:off x="6986984" y="309516"/>
            <a:ext cx="0" cy="4594178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B7724A54-4FB7-6748-87A1-BC7FF677E0B2}"/>
              </a:ext>
            </a:extLst>
          </p:cNvPr>
          <p:cNvCxnSpPr>
            <a:cxnSpLocks/>
          </p:cNvCxnSpPr>
          <p:nvPr/>
        </p:nvCxnSpPr>
        <p:spPr>
          <a:xfrm flipV="1">
            <a:off x="5461775" y="11374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735AD07-E73C-2842-993A-18F66627F9C2}"/>
              </a:ext>
            </a:extLst>
          </p:cNvPr>
          <p:cNvCxnSpPr>
            <a:cxnSpLocks/>
          </p:cNvCxnSpPr>
          <p:nvPr/>
        </p:nvCxnSpPr>
        <p:spPr>
          <a:xfrm flipV="1">
            <a:off x="6339397" y="112964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C2975C40-676E-854D-A40C-936B69D1BABA}"/>
              </a:ext>
            </a:extLst>
          </p:cNvPr>
          <p:cNvCxnSpPr>
            <a:cxnSpLocks/>
          </p:cNvCxnSpPr>
          <p:nvPr/>
        </p:nvCxnSpPr>
        <p:spPr>
          <a:xfrm flipV="1">
            <a:off x="5461072" y="2097434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76D834-FB7B-9641-BC48-9C4046F4F9FF}"/>
              </a:ext>
            </a:extLst>
          </p:cNvPr>
          <p:cNvCxnSpPr>
            <a:cxnSpLocks/>
          </p:cNvCxnSpPr>
          <p:nvPr/>
        </p:nvCxnSpPr>
        <p:spPr>
          <a:xfrm flipV="1">
            <a:off x="6338694" y="2089630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A9C411F-367C-F544-B171-054504F7387B}"/>
              </a:ext>
            </a:extLst>
          </p:cNvPr>
          <p:cNvCxnSpPr>
            <a:cxnSpLocks/>
            <a:stCxn id="266" idx="2"/>
            <a:endCxn id="234" idx="0"/>
          </p:cNvCxnSpPr>
          <p:nvPr/>
        </p:nvCxnSpPr>
        <p:spPr>
          <a:xfrm>
            <a:off x="5865988" y="2981212"/>
            <a:ext cx="0" cy="207458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FDFC96B7-9C8B-3C4E-BDB2-41224C6364B9}"/>
              </a:ext>
            </a:extLst>
          </p:cNvPr>
          <p:cNvCxnSpPr>
            <a:cxnSpLocks/>
          </p:cNvCxnSpPr>
          <p:nvPr/>
        </p:nvCxnSpPr>
        <p:spPr>
          <a:xfrm flipV="1">
            <a:off x="7675789" y="114692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E5448F85-80B8-2D4F-9E32-3E6AB01B447D}"/>
              </a:ext>
            </a:extLst>
          </p:cNvPr>
          <p:cNvCxnSpPr>
            <a:cxnSpLocks/>
          </p:cNvCxnSpPr>
          <p:nvPr/>
        </p:nvCxnSpPr>
        <p:spPr>
          <a:xfrm flipV="1">
            <a:off x="8553411" y="113912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BA77E5A-2936-C048-AD12-DDB0A55D15BD}"/>
              </a:ext>
            </a:extLst>
          </p:cNvPr>
          <p:cNvCxnSpPr>
            <a:cxnSpLocks/>
          </p:cNvCxnSpPr>
          <p:nvPr/>
        </p:nvCxnSpPr>
        <p:spPr>
          <a:xfrm flipV="1">
            <a:off x="7675789" y="208743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F68E422F-C2F0-D34E-B013-77D51C2699E3}"/>
              </a:ext>
            </a:extLst>
          </p:cNvPr>
          <p:cNvCxnSpPr>
            <a:cxnSpLocks/>
          </p:cNvCxnSpPr>
          <p:nvPr/>
        </p:nvCxnSpPr>
        <p:spPr>
          <a:xfrm flipV="1">
            <a:off x="8553411" y="2079632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141D193-925C-0C49-8468-27D47E09B42D}"/>
              </a:ext>
            </a:extLst>
          </p:cNvPr>
          <p:cNvCxnSpPr>
            <a:cxnSpLocks/>
          </p:cNvCxnSpPr>
          <p:nvPr/>
        </p:nvCxnSpPr>
        <p:spPr>
          <a:xfrm>
            <a:off x="7672912" y="2979164"/>
            <a:ext cx="0" cy="204969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C04818B1-4FD7-FF4D-9453-6B723B74500D}"/>
              </a:ext>
            </a:extLst>
          </p:cNvPr>
          <p:cNvCxnSpPr>
            <a:cxnSpLocks/>
          </p:cNvCxnSpPr>
          <p:nvPr/>
        </p:nvCxnSpPr>
        <p:spPr>
          <a:xfrm>
            <a:off x="8586954" y="2979406"/>
            <a:ext cx="0" cy="209264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CB1FA5CF-8EC2-4F4E-8C88-62CC9192EE8B}"/>
              </a:ext>
            </a:extLst>
          </p:cNvPr>
          <p:cNvCxnSpPr>
            <a:cxnSpLocks/>
          </p:cNvCxnSpPr>
          <p:nvPr/>
        </p:nvCxnSpPr>
        <p:spPr>
          <a:xfrm flipV="1">
            <a:off x="8136948" y="386678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301473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73294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83675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B4D389-522D-3F45-AA95-92444C44D5BF}"/>
              </a:ext>
            </a:extLst>
          </p:cNvPr>
          <p:cNvSpPr/>
          <p:nvPr/>
        </p:nvSpPr>
        <p:spPr>
          <a:xfrm>
            <a:off x="485585" y="2800003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5D211-CC5C-FA4C-B4BE-3458FB442E16}"/>
              </a:ext>
            </a:extLst>
          </p:cNvPr>
          <p:cNvSpPr txBox="1"/>
          <p:nvPr/>
        </p:nvSpPr>
        <p:spPr>
          <a:xfrm>
            <a:off x="552038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23CF4-F3A9-6E48-8A44-7FDA65CE8811}"/>
              </a:ext>
            </a:extLst>
          </p:cNvPr>
          <p:cNvSpPr/>
          <p:nvPr/>
        </p:nvSpPr>
        <p:spPr>
          <a:xfrm>
            <a:off x="483426" y="181611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3"/>
            <a:ext cx="2206167" cy="300804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907659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2454069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2326412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35" idx="0"/>
          </p:cNvCxnSpPr>
          <p:nvPr/>
        </p:nvCxnSpPr>
        <p:spPr>
          <a:xfrm flipH="1">
            <a:off x="1400250" y="1539622"/>
            <a:ext cx="249" cy="2764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2BBE73-90FE-2348-8285-B9C79125321E}"/>
              </a:ext>
            </a:extLst>
          </p:cNvPr>
          <p:cNvSpPr txBox="1"/>
          <p:nvPr/>
        </p:nvSpPr>
        <p:spPr>
          <a:xfrm>
            <a:off x="552038" y="191412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9CDBCA-9B60-AD43-A02C-F9CE568B66EB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H="1" flipV="1">
            <a:off x="1400250" y="2484352"/>
            <a:ext cx="2159" cy="31565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79BE5F-86EB-1E4C-9B59-C9FB871CD455}"/>
              </a:ext>
            </a:extLst>
          </p:cNvPr>
          <p:cNvSpPr txBox="1"/>
          <p:nvPr/>
        </p:nvSpPr>
        <p:spPr>
          <a:xfrm>
            <a:off x="898445" y="269085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2795417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A8B656-0324-814D-85C2-5A6D41BC87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454069" y="3178940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삼각형 49">
            <a:extLst>
              <a:ext uri="{FF2B5EF4-FFF2-40B4-BE49-F238E27FC236}">
                <a16:creationId xmlns:a16="http://schemas.microsoft.com/office/drawing/2014/main" id="{A8C5B86C-EFE9-DF4E-A9DC-5DB111415436}"/>
              </a:ext>
            </a:extLst>
          </p:cNvPr>
          <p:cNvSpPr/>
          <p:nvPr/>
        </p:nvSpPr>
        <p:spPr>
          <a:xfrm rot="16200000">
            <a:off x="2326412" y="311738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6988A-334C-AA44-A525-FC1B4196C4F9}"/>
              </a:ext>
            </a:extLst>
          </p:cNvPr>
          <p:cNvSpPr/>
          <p:nvPr/>
        </p:nvSpPr>
        <p:spPr>
          <a:xfrm>
            <a:off x="5931882" y="642867"/>
            <a:ext cx="2206167" cy="257622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D3C13C-7B70-A746-9DB8-B9D2FCD54F0E}"/>
              </a:ext>
            </a:extLst>
          </p:cNvPr>
          <p:cNvSpPr txBox="1"/>
          <p:nvPr/>
        </p:nvSpPr>
        <p:spPr>
          <a:xfrm>
            <a:off x="6195718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9E0FA6-760C-C14A-AE2E-D77286201C6E}"/>
              </a:ext>
            </a:extLst>
          </p:cNvPr>
          <p:cNvSpPr/>
          <p:nvPr/>
        </p:nvSpPr>
        <p:spPr>
          <a:xfrm>
            <a:off x="6106099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384587-EE96-AB4E-97F9-B19C107CA6F7}"/>
              </a:ext>
            </a:extLst>
          </p:cNvPr>
          <p:cNvSpPr/>
          <p:nvPr/>
        </p:nvSpPr>
        <p:spPr>
          <a:xfrm>
            <a:off x="5936254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111454-1307-2B4F-8FBD-C4543FF76F41}"/>
              </a:ext>
            </a:extLst>
          </p:cNvPr>
          <p:cNvSpPr txBox="1"/>
          <p:nvPr/>
        </p:nvSpPr>
        <p:spPr>
          <a:xfrm>
            <a:off x="5931883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1BE4EE-A838-EE43-9EE0-ED903CA3AF88}"/>
              </a:ext>
            </a:extLst>
          </p:cNvPr>
          <p:cNvSpPr/>
          <p:nvPr/>
        </p:nvSpPr>
        <p:spPr>
          <a:xfrm>
            <a:off x="8585110" y="64955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12894-3E02-A440-8DBE-C9126D8401C2}"/>
              </a:ext>
            </a:extLst>
          </p:cNvPr>
          <p:cNvSpPr txBox="1"/>
          <p:nvPr/>
        </p:nvSpPr>
        <p:spPr>
          <a:xfrm>
            <a:off x="8848946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A9D8B6-9373-2B4C-A09F-0F0A1F8CE53D}"/>
              </a:ext>
            </a:extLst>
          </p:cNvPr>
          <p:cNvSpPr/>
          <p:nvPr/>
        </p:nvSpPr>
        <p:spPr>
          <a:xfrm>
            <a:off x="8759327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182747-DFD8-0C41-972E-464806D19162}"/>
              </a:ext>
            </a:extLst>
          </p:cNvPr>
          <p:cNvSpPr/>
          <p:nvPr/>
        </p:nvSpPr>
        <p:spPr>
          <a:xfrm>
            <a:off x="8589482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1EC80E-DC57-D34D-B7BD-5879D76EB8A0}"/>
              </a:ext>
            </a:extLst>
          </p:cNvPr>
          <p:cNvSpPr txBox="1"/>
          <p:nvPr/>
        </p:nvSpPr>
        <p:spPr>
          <a:xfrm>
            <a:off x="8585111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48D45-9931-DA49-8553-E37ADFBF13DF}"/>
              </a:ext>
            </a:extLst>
          </p:cNvPr>
          <p:cNvSpPr txBox="1"/>
          <p:nvPr/>
        </p:nvSpPr>
        <p:spPr>
          <a:xfrm>
            <a:off x="6530083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23885D-DCA3-E141-BC55-F56306540ED1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>
            <a:off x="8076493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삼각형 73">
            <a:extLst>
              <a:ext uri="{FF2B5EF4-FFF2-40B4-BE49-F238E27FC236}">
                <a16:creationId xmlns:a16="http://schemas.microsoft.com/office/drawing/2014/main" id="{9B9D4C73-5878-FB44-B7B9-644E7DAD9D72}"/>
              </a:ext>
            </a:extLst>
          </p:cNvPr>
          <p:cNvSpPr/>
          <p:nvPr/>
        </p:nvSpPr>
        <p:spPr>
          <a:xfrm rot="16200000">
            <a:off x="7948836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A4203A-07A4-234A-AAF7-BFD685D7D66B}"/>
              </a:ext>
            </a:extLst>
          </p:cNvPr>
          <p:cNvSpPr/>
          <p:nvPr/>
        </p:nvSpPr>
        <p:spPr>
          <a:xfrm>
            <a:off x="8585110" y="215638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E6BB2A-F319-6240-800F-9696566E7496}"/>
              </a:ext>
            </a:extLst>
          </p:cNvPr>
          <p:cNvSpPr txBox="1"/>
          <p:nvPr/>
        </p:nvSpPr>
        <p:spPr>
          <a:xfrm>
            <a:off x="8848946" y="255928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6A72EB-7AF5-174A-88AF-EF9EA191A3DB}"/>
              </a:ext>
            </a:extLst>
          </p:cNvPr>
          <p:cNvSpPr/>
          <p:nvPr/>
        </p:nvSpPr>
        <p:spPr>
          <a:xfrm>
            <a:off x="8759327" y="238490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AB399D2-85CD-214C-9614-2459F0FB0621}"/>
              </a:ext>
            </a:extLst>
          </p:cNvPr>
          <p:cNvSpPr/>
          <p:nvPr/>
        </p:nvSpPr>
        <p:spPr>
          <a:xfrm>
            <a:off x="8589482" y="191016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0CE023-5891-204F-BE3A-C520113F26DB}"/>
              </a:ext>
            </a:extLst>
          </p:cNvPr>
          <p:cNvSpPr txBox="1"/>
          <p:nvPr/>
        </p:nvSpPr>
        <p:spPr>
          <a:xfrm>
            <a:off x="8585111" y="192786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A979188-49A4-3A48-AB02-13D7061369E3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>
            <a:off x="9676151" y="1546309"/>
            <a:ext cx="0" cy="8385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7D132D5A-E484-5F4E-B5D6-30344FFD1A27}"/>
              </a:ext>
            </a:extLst>
          </p:cNvPr>
          <p:cNvCxnSpPr>
            <a:cxnSpLocks/>
            <a:stCxn id="54" idx="2"/>
            <a:endCxn id="86" idx="1"/>
          </p:cNvCxnSpPr>
          <p:nvPr/>
        </p:nvCxnSpPr>
        <p:spPr>
          <a:xfrm rot="16200000" flipH="1">
            <a:off x="7301426" y="1261119"/>
            <a:ext cx="1179399" cy="173640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86395" y="152711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96776" y="145538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application.web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4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199971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07919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41ACFD9C-A46A-204F-A394-A478BECE745B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2334795" y="1212191"/>
            <a:ext cx="802108" cy="36553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94828521-EEBD-FD44-8EAF-FD87B1D6416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321160" y="1934181"/>
            <a:ext cx="815743" cy="39964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C5F898-9EDD-5F46-84D2-67F39F8A9688}"/>
              </a:ext>
            </a:extLst>
          </p:cNvPr>
          <p:cNvCxnSpPr>
            <a:cxnSpLocks/>
            <a:stCxn id="175" idx="2"/>
            <a:endCxn id="46" idx="0"/>
          </p:cNvCxnSpPr>
          <p:nvPr/>
        </p:nvCxnSpPr>
        <p:spPr>
          <a:xfrm>
            <a:off x="4053727" y="1546309"/>
            <a:ext cx="0" cy="4534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D20B4D-8C94-D645-B412-9875802C0858}"/>
              </a:ext>
            </a:extLst>
          </p:cNvPr>
          <p:cNvSpPr/>
          <p:nvPr/>
        </p:nvSpPr>
        <p:spPr>
          <a:xfrm>
            <a:off x="4352207" y="3377660"/>
            <a:ext cx="2206167" cy="102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7750A-D66C-014A-81BC-0FF4F12B5285}"/>
              </a:ext>
            </a:extLst>
          </p:cNvPr>
          <p:cNvSpPr txBox="1"/>
          <p:nvPr/>
        </p:nvSpPr>
        <p:spPr>
          <a:xfrm>
            <a:off x="4617950" y="3624092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9DBDEA-CF28-3D43-9DF8-75F501A52736}"/>
              </a:ext>
            </a:extLst>
          </p:cNvPr>
          <p:cNvSpPr/>
          <p:nvPr/>
        </p:nvSpPr>
        <p:spPr>
          <a:xfrm>
            <a:off x="4528331" y="3552360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CA4B42-C4E7-8C46-BBC7-E3B5ABC89D40}"/>
              </a:ext>
            </a:extLst>
          </p:cNvPr>
          <p:cNvSpPr/>
          <p:nvPr/>
        </p:nvSpPr>
        <p:spPr>
          <a:xfrm>
            <a:off x="4356579" y="313143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CC633-BCAC-3F4F-92C4-B4BE658C27EC}"/>
              </a:ext>
            </a:extLst>
          </p:cNvPr>
          <p:cNvSpPr txBox="1"/>
          <p:nvPr/>
        </p:nvSpPr>
        <p:spPr>
          <a:xfrm>
            <a:off x="4352208" y="314914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CF1A2A-0BD7-7C43-AF4D-5C71824FBD33}"/>
              </a:ext>
            </a:extLst>
          </p:cNvPr>
          <p:cNvSpPr/>
          <p:nvPr/>
        </p:nvSpPr>
        <p:spPr>
          <a:xfrm>
            <a:off x="9416941" y="335950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477BC5-F93D-7943-8FB8-9002E7C763F6}"/>
              </a:ext>
            </a:extLst>
          </p:cNvPr>
          <p:cNvSpPr txBox="1"/>
          <p:nvPr/>
        </p:nvSpPr>
        <p:spPr>
          <a:xfrm>
            <a:off x="9511553" y="3659754"/>
            <a:ext cx="197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0369C-9C50-2940-A6BD-D5ED855CA8C6}"/>
              </a:ext>
            </a:extLst>
          </p:cNvPr>
          <p:cNvSpPr/>
          <p:nvPr/>
        </p:nvSpPr>
        <p:spPr>
          <a:xfrm>
            <a:off x="9591158" y="358802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67CBC-9D66-2042-8D80-9FBC1EB7F75E}"/>
              </a:ext>
            </a:extLst>
          </p:cNvPr>
          <p:cNvSpPr/>
          <p:nvPr/>
        </p:nvSpPr>
        <p:spPr>
          <a:xfrm>
            <a:off x="9421313" y="311328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17B2B-5A52-4A42-A925-6CA0A0FE97C1}"/>
              </a:ext>
            </a:extLst>
          </p:cNvPr>
          <p:cNvSpPr txBox="1"/>
          <p:nvPr/>
        </p:nvSpPr>
        <p:spPr>
          <a:xfrm>
            <a:off x="9416942" y="313098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F9D0C6A-27EC-3B41-B279-9D35469E77D9}"/>
              </a:ext>
            </a:extLst>
          </p:cNvPr>
          <p:cNvCxnSpPr>
            <a:cxnSpLocks/>
            <a:stCxn id="65" idx="2"/>
            <a:endCxn id="96" idx="3"/>
          </p:cNvCxnSpPr>
          <p:nvPr/>
        </p:nvCxnSpPr>
        <p:spPr>
          <a:xfrm rot="5400000">
            <a:off x="8827581" y="4152480"/>
            <a:ext cx="1576622" cy="17841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B775CA4-7F18-D144-A68F-5E461EECA231}"/>
              </a:ext>
            </a:extLst>
          </p:cNvPr>
          <p:cNvCxnSpPr>
            <a:cxnSpLocks/>
            <a:stCxn id="59" idx="2"/>
            <a:endCxn id="96" idx="1"/>
          </p:cNvCxnSpPr>
          <p:nvPr/>
        </p:nvCxnSpPr>
        <p:spPr>
          <a:xfrm rot="16200000" flipH="1">
            <a:off x="5361512" y="4304239"/>
            <a:ext cx="1612284" cy="144499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1B8C95-B269-6A44-A8F8-EFAF6FC0D0E1}"/>
              </a:ext>
            </a:extLst>
          </p:cNvPr>
          <p:cNvSpPr txBox="1"/>
          <p:nvPr/>
        </p:nvSpPr>
        <p:spPr>
          <a:xfrm>
            <a:off x="4962450" y="342769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C43B4E7-301B-7C4F-A1A2-0A668B0AE6CB}"/>
              </a:ext>
            </a:extLst>
          </p:cNvPr>
          <p:cNvSpPr/>
          <p:nvPr/>
        </p:nvSpPr>
        <p:spPr>
          <a:xfrm>
            <a:off x="6715937" y="527024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E70B49-0EF9-5E4B-8227-5167F8358FBF}"/>
              </a:ext>
            </a:extLst>
          </p:cNvPr>
          <p:cNvSpPr txBox="1"/>
          <p:nvPr/>
        </p:nvSpPr>
        <p:spPr>
          <a:xfrm>
            <a:off x="6967869" y="5675900"/>
            <a:ext cx="170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5F1CD9-194C-E946-92E7-0722B956D237}"/>
              </a:ext>
            </a:extLst>
          </p:cNvPr>
          <p:cNvSpPr/>
          <p:nvPr/>
        </p:nvSpPr>
        <p:spPr>
          <a:xfrm>
            <a:off x="6890154" y="549876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0A7B319-D156-B24C-881F-31C3FCCAB237}"/>
              </a:ext>
            </a:extLst>
          </p:cNvPr>
          <p:cNvSpPr/>
          <p:nvPr/>
        </p:nvSpPr>
        <p:spPr>
          <a:xfrm>
            <a:off x="6720309" y="502402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12084D-43DB-5D4E-97E3-376C5B5B39A7}"/>
              </a:ext>
            </a:extLst>
          </p:cNvPr>
          <p:cNvSpPr txBox="1"/>
          <p:nvPr/>
        </p:nvSpPr>
        <p:spPr>
          <a:xfrm>
            <a:off x="6715938" y="504172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F1AF0E-423B-744D-B37A-7683AF23F7C7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361979" y="3886479"/>
            <a:ext cx="3229179" cy="3566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삼각형 99">
            <a:extLst>
              <a:ext uri="{FF2B5EF4-FFF2-40B4-BE49-F238E27FC236}">
                <a16:creationId xmlns:a16="http://schemas.microsoft.com/office/drawing/2014/main" id="{C0A864ED-39C9-B943-9A19-196FBDEF40D3}"/>
              </a:ext>
            </a:extLst>
          </p:cNvPr>
          <p:cNvSpPr/>
          <p:nvPr/>
        </p:nvSpPr>
        <p:spPr>
          <a:xfrm rot="16200000">
            <a:off x="6385496" y="382635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540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5154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434C0181-6A8C-CB4D-87B5-E663DE3A0F38}"/>
              </a:ext>
            </a:extLst>
          </p:cNvPr>
          <p:cNvSpPr/>
          <p:nvPr/>
        </p:nvSpPr>
        <p:spPr>
          <a:xfrm rot="16200000">
            <a:off x="10162000" y="364568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0516D0FB-B899-B845-B025-E15CF4F03116}"/>
              </a:ext>
            </a:extLst>
          </p:cNvPr>
          <p:cNvSpPr/>
          <p:nvPr/>
        </p:nvSpPr>
        <p:spPr>
          <a:xfrm rot="16200000">
            <a:off x="10137961" y="174329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F64C8111-6FE0-5449-BEF6-C7EA43D318F3}"/>
              </a:ext>
            </a:extLst>
          </p:cNvPr>
          <p:cNvSpPr/>
          <p:nvPr/>
        </p:nvSpPr>
        <p:spPr>
          <a:xfrm rot="16200000">
            <a:off x="7111515" y="175216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삼각형 70">
            <a:extLst>
              <a:ext uri="{FF2B5EF4-FFF2-40B4-BE49-F238E27FC236}">
                <a16:creationId xmlns:a16="http://schemas.microsoft.com/office/drawing/2014/main" id="{F7B9EEA6-35E4-6548-B084-C670BA8ED4EC}"/>
              </a:ext>
            </a:extLst>
          </p:cNvPr>
          <p:cNvSpPr/>
          <p:nvPr/>
        </p:nvSpPr>
        <p:spPr>
          <a:xfrm rot="16200000">
            <a:off x="7083799" y="353588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72DF9C-AE89-B24D-BC25-C7EA09FA91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2343577" y="2494838"/>
            <a:ext cx="955571" cy="42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0465D5F8-8D16-6F4B-9276-936E9B924A23}"/>
              </a:ext>
            </a:extLst>
          </p:cNvPr>
          <p:cNvSpPr/>
          <p:nvPr/>
        </p:nvSpPr>
        <p:spPr>
          <a:xfrm rot="5400000">
            <a:off x="3171635" y="243796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2ED14C-93D7-B44F-9572-DCFB084D1607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flipH="1" flipV="1">
            <a:off x="5144838" y="1236105"/>
            <a:ext cx="951162" cy="114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7DFBF3-6420-5649-9BDA-BE060780F34C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flipH="1">
            <a:off x="5132796" y="2494839"/>
            <a:ext cx="963204" cy="422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</TotalTime>
  <Words>778</Words>
  <Application>Microsoft Macintosh PowerPoint</Application>
  <PresentationFormat>와이드스크린</PresentationFormat>
  <Paragraphs>505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185</cp:revision>
  <dcterms:created xsi:type="dcterms:W3CDTF">2020-12-16T11:48:58Z</dcterms:created>
  <dcterms:modified xsi:type="dcterms:W3CDTF">2020-12-31T01:52:46Z</dcterms:modified>
</cp:coreProperties>
</file>