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3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175656" y="601049"/>
            <a:ext cx="2906487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20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203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2145305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59" y="2454871"/>
            <a:ext cx="202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84862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848623" y="2143719"/>
            <a:ext cx="2823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5033077" y="778363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981228" y="111195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5033077" y="1949369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981228" y="2282956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 flipV="1">
            <a:off x="3924098" y="2421456"/>
            <a:ext cx="1057130" cy="171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924098" y="1250450"/>
            <a:ext cx="1057130" cy="7051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360714" y="3684449"/>
            <a:ext cx="178525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691707" y="4534594"/>
            <a:ext cx="1194621" cy="376225"/>
            <a:chOff x="5556135" y="897681"/>
            <a:chExt cx="1194621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691707" y="5123737"/>
            <a:ext cx="1194621" cy="376225"/>
            <a:chOff x="5556135" y="897681"/>
            <a:chExt cx="1194621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436915" y="376810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289018" y="4910819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691707" y="4722708"/>
            <a:ext cx="12700" cy="589143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886328" y="5311850"/>
            <a:ext cx="69909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79" y="3633425"/>
            <a:ext cx="21690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6106668" y="4198065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19434" y="3758877"/>
            <a:ext cx="216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216463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6096000" y="5373920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6090355" y="5843753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6096000" y="6307347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0" y="4945234"/>
            <a:ext cx="203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920337" y="4385270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507695"/>
            <a:ext cx="1175663" cy="3313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630122"/>
            <a:ext cx="1170018" cy="6725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8331190" y="3911052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8279341" y="4244639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8383039" y="5517870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8331190" y="585145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9" idx="1"/>
          </p:cNvCxnSpPr>
          <p:nvPr/>
        </p:nvCxnSpPr>
        <p:spPr>
          <a:xfrm flipV="1">
            <a:off x="7301289" y="4383139"/>
            <a:ext cx="978052" cy="30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7290621" y="5562033"/>
            <a:ext cx="1040569" cy="2341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1" idx="1"/>
          </p:cNvCxnSpPr>
          <p:nvPr/>
        </p:nvCxnSpPr>
        <p:spPr>
          <a:xfrm flipV="1">
            <a:off x="7284976" y="5989957"/>
            <a:ext cx="1046214" cy="419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7290621" y="6170364"/>
            <a:ext cx="1040569" cy="3250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416</Words>
  <Application>Microsoft Macintosh PowerPoint</Application>
  <PresentationFormat>와이드스크린</PresentationFormat>
  <Paragraphs>263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142</cp:revision>
  <dcterms:created xsi:type="dcterms:W3CDTF">2020-12-16T11:48:58Z</dcterms:created>
  <dcterms:modified xsi:type="dcterms:W3CDTF">2021-05-14T12:53:40Z</dcterms:modified>
</cp:coreProperties>
</file>