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/>
    <p:restoredTop sz="94830"/>
  </p:normalViewPr>
  <p:slideViewPr>
    <p:cSldViewPr snapToGrid="0" snapToObjects="1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2022. 7. 1.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314F49E-2FF1-8949-A1FE-EAC4B8510E4E}"/>
              </a:ext>
            </a:extLst>
          </p:cNvPr>
          <p:cNvGrpSpPr/>
          <p:nvPr/>
        </p:nvGrpSpPr>
        <p:grpSpPr>
          <a:xfrm>
            <a:off x="2857591" y="2389430"/>
            <a:ext cx="1528753" cy="1039570"/>
            <a:chOff x="1613840" y="883824"/>
            <a:chExt cx="1528753" cy="103957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AE36E10-3A16-694F-B10E-A4506FE06853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BA29A0F-9338-AA44-9FF7-9F6B88DB16BA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4E74A3-3601-0145-BE20-72C12141C157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160D60D-CFCE-D545-9287-93BB3090E2B3}"/>
              </a:ext>
            </a:extLst>
          </p:cNvPr>
          <p:cNvGrpSpPr/>
          <p:nvPr/>
        </p:nvGrpSpPr>
        <p:grpSpPr>
          <a:xfrm>
            <a:off x="7560970" y="2389430"/>
            <a:ext cx="1528753" cy="1039570"/>
            <a:chOff x="1613840" y="883824"/>
            <a:chExt cx="1528753" cy="103957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0F0CF4E-8C42-FB4F-8063-FCDAB0204D56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68034E-1E49-FA42-9DE0-F0E7E3AAA83B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C65C4C-0631-344E-9260-055E00BFED7B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42C6EE-A366-E546-898A-7D13EFECCB9F}"/>
              </a:ext>
            </a:extLst>
          </p:cNvPr>
          <p:cNvGrpSpPr/>
          <p:nvPr/>
        </p:nvGrpSpPr>
        <p:grpSpPr>
          <a:xfrm>
            <a:off x="1700439" y="4144658"/>
            <a:ext cx="1550787" cy="1039570"/>
            <a:chOff x="1591806" y="883824"/>
            <a:chExt cx="1550787" cy="103957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4D5B666-DA08-A24D-B0B5-BB660F2D574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B5DC2C1-A336-A34B-B3C8-E0FDC101D9BD}"/>
                </a:ext>
              </a:extLst>
            </p:cNvPr>
            <p:cNvSpPr txBox="1"/>
            <p:nvPr/>
          </p:nvSpPr>
          <p:spPr>
            <a:xfrm>
              <a:off x="1591806" y="916669"/>
              <a:ext cx="155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ConcreteProductB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995E2BD-5F87-A648-86CB-5B29B362A0DF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08AD28-03BA-3C48-B375-F0A2076E0C2B}"/>
              </a:ext>
            </a:extLst>
          </p:cNvPr>
          <p:cNvGrpSpPr/>
          <p:nvPr/>
        </p:nvGrpSpPr>
        <p:grpSpPr>
          <a:xfrm>
            <a:off x="3972889" y="4144658"/>
            <a:ext cx="1731399" cy="1039570"/>
            <a:chOff x="1525704" y="883824"/>
            <a:chExt cx="1731399" cy="10395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D8EB82-16D2-D94D-B5AF-A0A70D9BC6B9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27EB3-2B10-B84F-829F-545ACEEDD4AE}"/>
                </a:ext>
              </a:extLst>
            </p:cNvPr>
            <p:cNvSpPr txBox="1"/>
            <p:nvPr/>
          </p:nvSpPr>
          <p:spPr>
            <a:xfrm>
              <a:off x="1525704" y="916669"/>
              <a:ext cx="173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ConcreteProductA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AE48DA8-1644-C14E-9033-A5BA0D675979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888251-2B07-6A49-B610-0BA7DED81B0B}"/>
              </a:ext>
            </a:extLst>
          </p:cNvPr>
          <p:cNvGrpSpPr/>
          <p:nvPr/>
        </p:nvGrpSpPr>
        <p:grpSpPr>
          <a:xfrm>
            <a:off x="6322458" y="4144658"/>
            <a:ext cx="1731399" cy="1039570"/>
            <a:chOff x="1536721" y="883824"/>
            <a:chExt cx="1731399" cy="103957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4D40A1-EC45-314A-BC80-F400A9BC566C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9E8316-B420-F24E-87B3-AC493BB55902}"/>
                </a:ext>
              </a:extLst>
            </p:cNvPr>
            <p:cNvSpPr txBox="1"/>
            <p:nvPr/>
          </p:nvSpPr>
          <p:spPr>
            <a:xfrm>
              <a:off x="1536721" y="916669"/>
              <a:ext cx="173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ConcreteCreatorA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564481-0515-C64B-AD3D-659793E7FBAA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92FF455-97B5-4A44-92DF-A99EE3CD8C0F}"/>
              </a:ext>
            </a:extLst>
          </p:cNvPr>
          <p:cNvGrpSpPr/>
          <p:nvPr/>
        </p:nvGrpSpPr>
        <p:grpSpPr>
          <a:xfrm>
            <a:off x="8683044" y="4144658"/>
            <a:ext cx="1650777" cy="1039570"/>
            <a:chOff x="1558755" y="883824"/>
            <a:chExt cx="1650777" cy="103957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5CDB477-F93B-DE4E-9FD9-87A0DD59D9E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636453-76C5-0645-A7AB-AF189472C6F3}"/>
                </a:ext>
              </a:extLst>
            </p:cNvPr>
            <p:cNvSpPr txBox="1"/>
            <p:nvPr/>
          </p:nvSpPr>
          <p:spPr>
            <a:xfrm>
              <a:off x="1558755" y="916669"/>
              <a:ext cx="165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ConcreteCreatorB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37E201-CF01-924B-A704-8F8A23BFCE3A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9CD0355-3897-694B-87E2-07FA2DCFD8D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486850" y="3429002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260BA41-045E-8743-B64B-A9987939AD67}"/>
              </a:ext>
            </a:extLst>
          </p:cNvPr>
          <p:cNvSpPr txBox="1"/>
          <p:nvPr/>
        </p:nvSpPr>
        <p:spPr>
          <a:xfrm>
            <a:off x="204773" y="217941"/>
            <a:ext cx="489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패턴</a:t>
            </a:r>
            <a:endParaRPr kumimoji="1" lang="ko-Kore-KR" altLang="en-US" sz="2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CB6D973-9753-6D4F-837F-C3976E84722E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850818" y="3429000"/>
            <a:ext cx="974584" cy="715658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6EEEB-3EBA-9E4E-94E5-E63EEF740819}"/>
              </a:ext>
            </a:extLst>
          </p:cNvPr>
          <p:cNvCxnSpPr>
            <a:cxnSpLocks/>
            <a:stCxn id="98" idx="1"/>
            <a:endCxn id="94" idx="3"/>
          </p:cNvCxnSpPr>
          <p:nvPr/>
        </p:nvCxnSpPr>
        <p:spPr>
          <a:xfrm flipH="1">
            <a:off x="5589778" y="4835788"/>
            <a:ext cx="809799" cy="0"/>
          </a:xfrm>
          <a:prstGeom prst="straightConnector1">
            <a:avLst/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FD05C05-2C78-F54E-A688-C9E962F49826}"/>
              </a:ext>
            </a:extLst>
          </p:cNvPr>
          <p:cNvCxnSpPr>
            <a:cxnSpLocks/>
          </p:cNvCxnSpPr>
          <p:nvPr/>
        </p:nvCxnSpPr>
        <p:spPr>
          <a:xfrm flipV="1">
            <a:off x="7172355" y="3429000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5A99ABA-9F95-8C43-A383-ADA71BF0527D}"/>
              </a:ext>
            </a:extLst>
          </p:cNvPr>
          <p:cNvCxnSpPr>
            <a:cxnSpLocks/>
          </p:cNvCxnSpPr>
          <p:nvPr/>
        </p:nvCxnSpPr>
        <p:spPr>
          <a:xfrm flipH="1" flipV="1">
            <a:off x="8519520" y="3429000"/>
            <a:ext cx="999788" cy="72438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B8A012FF-F206-E54D-B267-A23262CE5B6C}"/>
              </a:ext>
            </a:extLst>
          </p:cNvPr>
          <p:cNvCxnSpPr>
            <a:cxnSpLocks/>
            <a:stCxn id="102" idx="2"/>
            <a:endCxn id="90" idx="2"/>
          </p:cNvCxnSpPr>
          <p:nvPr/>
        </p:nvCxnSpPr>
        <p:spPr>
          <a:xfrm rot="5400000">
            <a:off x="5994678" y="1676400"/>
            <a:ext cx="12700" cy="7015656"/>
          </a:xfrm>
          <a:prstGeom prst="bentConnector3">
            <a:avLst>
              <a:gd name="adj1" fmla="val 1800000"/>
            </a:avLst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F16059-083A-BF48-B412-0E23680DA56F}"/>
              </a:ext>
            </a:extLst>
          </p:cNvPr>
          <p:cNvGrpSpPr/>
          <p:nvPr/>
        </p:nvGrpSpPr>
        <p:grpSpPr>
          <a:xfrm>
            <a:off x="789015" y="1369068"/>
            <a:ext cx="3272010" cy="882331"/>
            <a:chOff x="804231" y="1288847"/>
            <a:chExt cx="3272010" cy="88233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76EE6A8-4478-0E42-BB2B-3AFC50AB5BE8}"/>
                </a:ext>
              </a:extLst>
            </p:cNvPr>
            <p:cNvSpPr/>
            <p:nvPr/>
          </p:nvSpPr>
          <p:spPr>
            <a:xfrm>
              <a:off x="804231" y="1288847"/>
              <a:ext cx="3272010" cy="882331"/>
            </a:xfrm>
            <a:prstGeom prst="rect">
              <a:avLst/>
            </a:prstGeom>
            <a:solidFill>
              <a:schemeClr val="accent2">
                <a:alpha val="796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7B4E257-75C4-2D48-9DA0-05B1E000E174}"/>
                </a:ext>
              </a:extLst>
            </p:cNvPr>
            <p:cNvSpPr txBox="1"/>
            <p:nvPr/>
          </p:nvSpPr>
          <p:spPr>
            <a:xfrm>
              <a:off x="804231" y="1373027"/>
              <a:ext cx="3272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Product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역할</a:t>
              </a:r>
              <a:endParaRPr kumimoji="1" lang="en-US" altLang="ko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팩토리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메서드에서 생성되는 기본 클래스 혹은 인터페이스</a:t>
              </a:r>
              <a:endParaRPr kumimoji="1" lang="ko-Kore-KR" altLang="en-US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A43781F-7642-1D4D-9F1D-D275000EF5C7}"/>
              </a:ext>
            </a:extLst>
          </p:cNvPr>
          <p:cNvGrpSpPr/>
          <p:nvPr/>
        </p:nvGrpSpPr>
        <p:grpSpPr>
          <a:xfrm>
            <a:off x="8394107" y="1383762"/>
            <a:ext cx="3272010" cy="882331"/>
            <a:chOff x="804231" y="1288847"/>
            <a:chExt cx="3272010" cy="882331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30AF2EC-2838-E94E-A6A2-D387A8493BBC}"/>
                </a:ext>
              </a:extLst>
            </p:cNvPr>
            <p:cNvSpPr/>
            <p:nvPr/>
          </p:nvSpPr>
          <p:spPr>
            <a:xfrm>
              <a:off x="804231" y="1288847"/>
              <a:ext cx="3272010" cy="882331"/>
            </a:xfrm>
            <a:prstGeom prst="rect">
              <a:avLst/>
            </a:prstGeom>
            <a:solidFill>
              <a:schemeClr val="accent2">
                <a:alpha val="796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17700AA-7D98-984C-94B7-470684F2EE41}"/>
                </a:ext>
              </a:extLst>
            </p:cNvPr>
            <p:cNvSpPr txBox="1"/>
            <p:nvPr/>
          </p:nvSpPr>
          <p:spPr>
            <a:xfrm>
              <a:off x="804231" y="1373027"/>
              <a:ext cx="3272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Creator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역할</a:t>
              </a:r>
              <a:endParaRPr kumimoji="1" lang="en-US" altLang="ko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marL="171450" indent="-171450">
                <a:buFontTx/>
                <a:buChar char="-"/>
              </a:pP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추상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팩토리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메소드를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선언</a:t>
              </a:r>
              <a:endParaRPr kumimoji="1" lang="en-US" altLang="ko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marL="171450" indent="-171450">
                <a:buFontTx/>
                <a:buChar char="-"/>
              </a:pP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추가적으로 생성할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팩토리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메소드를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사용</a:t>
              </a:r>
              <a:endParaRPr kumimoji="1" lang="ko-Kore-KR" altLang="en-US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A0008DC-21B0-3442-9903-698291B162F7}"/>
              </a:ext>
            </a:extLst>
          </p:cNvPr>
          <p:cNvGrpSpPr/>
          <p:nvPr/>
        </p:nvGrpSpPr>
        <p:grpSpPr>
          <a:xfrm>
            <a:off x="204773" y="5587120"/>
            <a:ext cx="3272010" cy="882331"/>
            <a:chOff x="804231" y="1288847"/>
            <a:chExt cx="3272010" cy="88233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3C91377-0AEA-9A44-A34B-897C1053289A}"/>
                </a:ext>
              </a:extLst>
            </p:cNvPr>
            <p:cNvSpPr/>
            <p:nvPr/>
          </p:nvSpPr>
          <p:spPr>
            <a:xfrm>
              <a:off x="804231" y="1288847"/>
              <a:ext cx="3272010" cy="882331"/>
            </a:xfrm>
            <a:prstGeom prst="rect">
              <a:avLst/>
            </a:prstGeom>
            <a:solidFill>
              <a:schemeClr val="accent2">
                <a:alpha val="796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AAC4ACB-243E-DA4D-AE1D-FC01E74FDB0F}"/>
                </a:ext>
              </a:extLst>
            </p:cNvPr>
            <p:cNvSpPr txBox="1"/>
            <p:nvPr/>
          </p:nvSpPr>
          <p:spPr>
            <a:xfrm>
              <a:off x="804231" y="1373027"/>
              <a:ext cx="327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Product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역할</a:t>
              </a:r>
              <a:endParaRPr kumimoji="1" lang="en-US" altLang="ko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Product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인터페이스 혹은 클래스를 구현한다</a:t>
              </a:r>
              <a:endParaRPr kumimoji="1" lang="ko-Kore-KR" altLang="en-US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D4F59D9-F56F-DC4C-9F39-8E66F103E2B9}"/>
              </a:ext>
            </a:extLst>
          </p:cNvPr>
          <p:cNvGrpSpPr/>
          <p:nvPr/>
        </p:nvGrpSpPr>
        <p:grpSpPr>
          <a:xfrm>
            <a:off x="8577264" y="5532668"/>
            <a:ext cx="3272010" cy="882331"/>
            <a:chOff x="804231" y="1288847"/>
            <a:chExt cx="3272010" cy="882331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1F27066-9A6D-D940-BAFA-650A1CA153A9}"/>
                </a:ext>
              </a:extLst>
            </p:cNvPr>
            <p:cNvSpPr/>
            <p:nvPr/>
          </p:nvSpPr>
          <p:spPr>
            <a:xfrm>
              <a:off x="804231" y="1288847"/>
              <a:ext cx="3272010" cy="882331"/>
            </a:xfrm>
            <a:prstGeom prst="rect">
              <a:avLst/>
            </a:prstGeom>
            <a:solidFill>
              <a:schemeClr val="accent2">
                <a:alpha val="796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E20ADB4-18EB-6847-8EEB-54A55944230C}"/>
                </a:ext>
              </a:extLst>
            </p:cNvPr>
            <p:cNvSpPr txBox="1"/>
            <p:nvPr/>
          </p:nvSpPr>
          <p:spPr>
            <a:xfrm>
              <a:off x="804231" y="1373027"/>
              <a:ext cx="3272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Creator 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역할</a:t>
              </a:r>
              <a:endParaRPr kumimoji="1" lang="en-US" altLang="ko-KR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팩토리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메소드를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구현하고 구체적인 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product</a:t>
              </a:r>
              <a:r>
                <a:rPr kumimoji="1" lang="ko-KR" altLang="en-US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인스턴스를 </a:t>
              </a:r>
              <a:r>
                <a:rPr kumimoji="1" lang="ko-KR" altLang="en-US" sz="1200" dirty="0" err="1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리턴한다</a:t>
              </a:r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</a:t>
              </a:r>
              <a:endParaRPr kumimoji="1" lang="ko-Kore-KR" altLang="en-US" sz="1200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112F362D-A437-6741-AC81-6B2950B6F498}"/>
              </a:ext>
            </a:extLst>
          </p:cNvPr>
          <p:cNvSpPr/>
          <p:nvPr/>
        </p:nvSpPr>
        <p:spPr>
          <a:xfrm>
            <a:off x="489086" y="1025293"/>
            <a:ext cx="11360187" cy="5444158"/>
          </a:xfrm>
          <a:prstGeom prst="roundRect">
            <a:avLst>
              <a:gd name="adj" fmla="val 7654"/>
            </a:avLst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875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314F49E-2FF1-8949-A1FE-EAC4B8510E4E}"/>
              </a:ext>
            </a:extLst>
          </p:cNvPr>
          <p:cNvGrpSpPr/>
          <p:nvPr/>
        </p:nvGrpSpPr>
        <p:grpSpPr>
          <a:xfrm>
            <a:off x="2857591" y="2389430"/>
            <a:ext cx="1528753" cy="1039570"/>
            <a:chOff x="1613840" y="883824"/>
            <a:chExt cx="1528753" cy="103957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AE36E10-3A16-694F-B10E-A4506FE06853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BA29A0F-9338-AA44-9FF7-9F6B88DB16BA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E4E74A3-3601-0145-BE20-72C12141C157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160D60D-CFCE-D545-9287-93BB3090E2B3}"/>
              </a:ext>
            </a:extLst>
          </p:cNvPr>
          <p:cNvGrpSpPr/>
          <p:nvPr/>
        </p:nvGrpSpPr>
        <p:grpSpPr>
          <a:xfrm>
            <a:off x="7560970" y="2389430"/>
            <a:ext cx="1528753" cy="1039570"/>
            <a:chOff x="1613840" y="883824"/>
            <a:chExt cx="1528753" cy="103957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0F0CF4E-8C42-FB4F-8063-FCDAB0204D56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68034E-1E49-FA42-9DE0-F0E7E3AAA83B}"/>
                </a:ext>
              </a:extLst>
            </p:cNvPr>
            <p:cNvSpPr txBox="1"/>
            <p:nvPr/>
          </p:nvSpPr>
          <p:spPr>
            <a:xfrm>
              <a:off x="1613840" y="916669"/>
              <a:ext cx="1528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C65C4C-0631-344E-9260-055E00BFED7B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42C6EE-A366-E546-898A-7D13EFECCB9F}"/>
              </a:ext>
            </a:extLst>
          </p:cNvPr>
          <p:cNvGrpSpPr/>
          <p:nvPr/>
        </p:nvGrpSpPr>
        <p:grpSpPr>
          <a:xfrm>
            <a:off x="1700439" y="4144658"/>
            <a:ext cx="1550787" cy="1039570"/>
            <a:chOff x="1591806" y="883824"/>
            <a:chExt cx="1550787" cy="103957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4D5B666-DA08-A24D-B0B5-BB660F2D574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B5DC2C1-A336-A34B-B3C8-E0FDC101D9BD}"/>
                </a:ext>
              </a:extLst>
            </p:cNvPr>
            <p:cNvSpPr txBox="1"/>
            <p:nvPr/>
          </p:nvSpPr>
          <p:spPr>
            <a:xfrm>
              <a:off x="1591806" y="916669"/>
              <a:ext cx="155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ConcreteProductB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995E2BD-5F87-A648-86CB-5B29B362A0DF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08AD28-03BA-3C48-B375-F0A2076E0C2B}"/>
              </a:ext>
            </a:extLst>
          </p:cNvPr>
          <p:cNvGrpSpPr/>
          <p:nvPr/>
        </p:nvGrpSpPr>
        <p:grpSpPr>
          <a:xfrm>
            <a:off x="3972889" y="4144658"/>
            <a:ext cx="1731399" cy="1039570"/>
            <a:chOff x="1525704" y="883824"/>
            <a:chExt cx="1731399" cy="10395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D8EB82-16D2-D94D-B5AF-A0A70D9BC6B9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27EB3-2B10-B84F-829F-545ACEEDD4AE}"/>
                </a:ext>
              </a:extLst>
            </p:cNvPr>
            <p:cNvSpPr txBox="1"/>
            <p:nvPr/>
          </p:nvSpPr>
          <p:spPr>
            <a:xfrm>
              <a:off x="1525704" y="916669"/>
              <a:ext cx="173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ConcreteProductA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AE48DA8-1644-C14E-9033-A5BA0D675979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888251-2B07-6A49-B610-0BA7DED81B0B}"/>
              </a:ext>
            </a:extLst>
          </p:cNvPr>
          <p:cNvGrpSpPr/>
          <p:nvPr/>
        </p:nvGrpSpPr>
        <p:grpSpPr>
          <a:xfrm>
            <a:off x="6322458" y="4144658"/>
            <a:ext cx="1731399" cy="1039570"/>
            <a:chOff x="1536721" y="883824"/>
            <a:chExt cx="1731399" cy="103957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44D40A1-EC45-314A-BC80-F400A9BC566C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9E8316-B420-F24E-87B3-AC493BB55902}"/>
                </a:ext>
              </a:extLst>
            </p:cNvPr>
            <p:cNvSpPr txBox="1"/>
            <p:nvPr/>
          </p:nvSpPr>
          <p:spPr>
            <a:xfrm>
              <a:off x="1536721" y="916669"/>
              <a:ext cx="173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ConcreteCreatorA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564481-0515-C64B-AD3D-659793E7FBAA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92FF455-97B5-4A44-92DF-A99EE3CD8C0F}"/>
              </a:ext>
            </a:extLst>
          </p:cNvPr>
          <p:cNvGrpSpPr/>
          <p:nvPr/>
        </p:nvGrpSpPr>
        <p:grpSpPr>
          <a:xfrm>
            <a:off x="8683044" y="4144658"/>
            <a:ext cx="1650777" cy="1039570"/>
            <a:chOff x="1558755" y="883824"/>
            <a:chExt cx="1650777" cy="1039570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5CDB477-F93B-DE4E-9FD9-87A0DD59D9E1}"/>
                </a:ext>
              </a:extLst>
            </p:cNvPr>
            <p:cNvSpPr/>
            <p:nvPr/>
          </p:nvSpPr>
          <p:spPr>
            <a:xfrm>
              <a:off x="1613840" y="883824"/>
              <a:ext cx="1528753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636453-76C5-0645-A7AB-AF189472C6F3}"/>
                </a:ext>
              </a:extLst>
            </p:cNvPr>
            <p:cNvSpPr txBox="1"/>
            <p:nvPr/>
          </p:nvSpPr>
          <p:spPr>
            <a:xfrm>
              <a:off x="1558755" y="916669"/>
              <a:ext cx="165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ConcreteCreatorB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37E201-CF01-924B-A704-8F8A23BFCE3A}"/>
                </a:ext>
              </a:extLst>
            </p:cNvPr>
            <p:cNvSpPr/>
            <p:nvPr/>
          </p:nvSpPr>
          <p:spPr>
            <a:xfrm>
              <a:off x="1613840" y="1226514"/>
              <a:ext cx="1528753" cy="69688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/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9CD0355-3897-694B-87E2-07FA2DCFD8D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486850" y="3429002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260BA41-045E-8743-B64B-A9987939AD67}"/>
              </a:ext>
            </a:extLst>
          </p:cNvPr>
          <p:cNvSpPr txBox="1"/>
          <p:nvPr/>
        </p:nvSpPr>
        <p:spPr>
          <a:xfrm>
            <a:off x="204773" y="217941"/>
            <a:ext cx="489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28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</a:t>
            </a:r>
            <a:r>
              <a:rPr kumimoji="1" lang="ko-KR" altLang="en-US" sz="28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패턴</a:t>
            </a:r>
            <a:endParaRPr kumimoji="1" lang="ko-Kore-KR" altLang="en-US" sz="28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CB6D973-9753-6D4F-837F-C3976E84722E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3850818" y="3429000"/>
            <a:ext cx="974584" cy="715658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6EEEB-3EBA-9E4E-94E5-E63EEF740819}"/>
              </a:ext>
            </a:extLst>
          </p:cNvPr>
          <p:cNvCxnSpPr>
            <a:cxnSpLocks/>
            <a:stCxn id="98" idx="1"/>
            <a:endCxn id="94" idx="3"/>
          </p:cNvCxnSpPr>
          <p:nvPr/>
        </p:nvCxnSpPr>
        <p:spPr>
          <a:xfrm flipH="1">
            <a:off x="5589778" y="4835788"/>
            <a:ext cx="809799" cy="0"/>
          </a:xfrm>
          <a:prstGeom prst="straightConnector1">
            <a:avLst/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FD05C05-2C78-F54E-A688-C9E962F49826}"/>
              </a:ext>
            </a:extLst>
          </p:cNvPr>
          <p:cNvCxnSpPr>
            <a:cxnSpLocks/>
          </p:cNvCxnSpPr>
          <p:nvPr/>
        </p:nvCxnSpPr>
        <p:spPr>
          <a:xfrm flipV="1">
            <a:off x="7172355" y="3429000"/>
            <a:ext cx="974584" cy="71565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5A99ABA-9F95-8C43-A383-ADA71BF0527D}"/>
              </a:ext>
            </a:extLst>
          </p:cNvPr>
          <p:cNvCxnSpPr>
            <a:cxnSpLocks/>
          </p:cNvCxnSpPr>
          <p:nvPr/>
        </p:nvCxnSpPr>
        <p:spPr>
          <a:xfrm flipH="1" flipV="1">
            <a:off x="8519520" y="3429000"/>
            <a:ext cx="999788" cy="724386"/>
          </a:xfrm>
          <a:prstGeom prst="straightConnector1">
            <a:avLst/>
          </a:prstGeom>
          <a:ln w="12700">
            <a:solidFill>
              <a:srgbClr val="5DA2C5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B8A012FF-F206-E54D-B267-A23262CE5B6C}"/>
              </a:ext>
            </a:extLst>
          </p:cNvPr>
          <p:cNvCxnSpPr>
            <a:cxnSpLocks/>
            <a:stCxn id="102" idx="2"/>
            <a:endCxn id="90" idx="2"/>
          </p:cNvCxnSpPr>
          <p:nvPr/>
        </p:nvCxnSpPr>
        <p:spPr>
          <a:xfrm rot="5400000">
            <a:off x="5994678" y="1676400"/>
            <a:ext cx="12700" cy="7015656"/>
          </a:xfrm>
          <a:prstGeom prst="bentConnector3">
            <a:avLst>
              <a:gd name="adj1" fmla="val 1800000"/>
            </a:avLst>
          </a:prstGeom>
          <a:ln w="12700">
            <a:solidFill>
              <a:srgbClr val="5DA2C5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7B4E257-75C4-2D48-9DA0-05B1E000E174}"/>
              </a:ext>
            </a:extLst>
          </p:cNvPr>
          <p:cNvSpPr txBox="1"/>
          <p:nvPr/>
        </p:nvSpPr>
        <p:spPr>
          <a:xfrm>
            <a:off x="525883" y="2250633"/>
            <a:ext cx="21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메서드에서 생성되는 기본 클래스 혹은 인터페이스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7700AA-7D98-984C-94B7-470684F2EE41}"/>
              </a:ext>
            </a:extLst>
          </p:cNvPr>
          <p:cNvSpPr txBox="1"/>
          <p:nvPr/>
        </p:nvSpPr>
        <p:spPr>
          <a:xfrm>
            <a:off x="8919990" y="1456469"/>
            <a:ext cx="278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Creator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추상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선언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추가적으로 생성할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사용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AC4ACB-243E-DA4D-AE1D-FC01E74FDB0F}"/>
              </a:ext>
            </a:extLst>
          </p:cNvPr>
          <p:cNvSpPr txBox="1"/>
          <p:nvPr/>
        </p:nvSpPr>
        <p:spPr>
          <a:xfrm>
            <a:off x="857195" y="5709180"/>
            <a:ext cx="327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Concrete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인터페이스 혹은 클래스를 구현한다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E20ADB4-18EB-6847-8EEB-54A55944230C}"/>
              </a:ext>
            </a:extLst>
          </p:cNvPr>
          <p:cNvSpPr txBox="1"/>
          <p:nvPr/>
        </p:nvSpPr>
        <p:spPr>
          <a:xfrm>
            <a:off x="8350032" y="5659692"/>
            <a:ext cx="23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Concrete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Creator 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역할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팩토리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메소드를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구현하고 구체적인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인스턴스를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리턴한다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112F362D-A437-6741-AC81-6B2950B6F498}"/>
              </a:ext>
            </a:extLst>
          </p:cNvPr>
          <p:cNvSpPr/>
          <p:nvPr/>
        </p:nvSpPr>
        <p:spPr>
          <a:xfrm>
            <a:off x="489086" y="1025293"/>
            <a:ext cx="11360187" cy="5444158"/>
          </a:xfrm>
          <a:prstGeom prst="roundRect">
            <a:avLst>
              <a:gd name="adj" fmla="val 7654"/>
            </a:avLst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D778E56-30CF-BF4A-B968-F1472F48DD3B}"/>
              </a:ext>
            </a:extLst>
          </p:cNvPr>
          <p:cNvCxnSpPr>
            <a:cxnSpLocks/>
            <a:stCxn id="76" idx="0"/>
            <a:endCxn id="120" idx="0"/>
          </p:cNvCxnSpPr>
          <p:nvPr/>
        </p:nvCxnSpPr>
        <p:spPr>
          <a:xfrm rot="16200000" flipV="1">
            <a:off x="2541666" y="1309127"/>
            <a:ext cx="138797" cy="2021809"/>
          </a:xfrm>
          <a:prstGeom prst="curvedConnector3">
            <a:avLst>
              <a:gd name="adj1" fmla="val 26470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D133A639-9366-4246-9A8B-2D81CAEF7B61}"/>
              </a:ext>
            </a:extLst>
          </p:cNvPr>
          <p:cNvCxnSpPr>
            <a:cxnSpLocks/>
            <a:stCxn id="83" idx="0"/>
            <a:endCxn id="124" idx="1"/>
          </p:cNvCxnSpPr>
          <p:nvPr/>
        </p:nvCxnSpPr>
        <p:spPr>
          <a:xfrm rot="5400000" flipH="1" flipV="1">
            <a:off x="8317771" y="1787212"/>
            <a:ext cx="609795" cy="594643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41FA7C29-0435-C944-94AF-C259AEC35B8A}"/>
              </a:ext>
            </a:extLst>
          </p:cNvPr>
          <p:cNvCxnSpPr>
            <a:cxnSpLocks/>
            <a:stCxn id="90" idx="1"/>
            <a:endCxn id="127" idx="1"/>
          </p:cNvCxnSpPr>
          <p:nvPr/>
        </p:nvCxnSpPr>
        <p:spPr>
          <a:xfrm rot="10800000" flipV="1">
            <a:off x="857195" y="4835787"/>
            <a:ext cx="865278" cy="1104225"/>
          </a:xfrm>
          <a:prstGeom prst="curvedConnector3">
            <a:avLst>
              <a:gd name="adj1" fmla="val 12641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0C02D6-DFE9-C649-8D46-BB52DB4597DB}"/>
              </a:ext>
            </a:extLst>
          </p:cNvPr>
          <p:cNvCxnSpPr>
            <a:cxnSpLocks/>
            <a:stCxn id="102" idx="3"/>
            <a:endCxn id="130" idx="3"/>
          </p:cNvCxnSpPr>
          <p:nvPr/>
        </p:nvCxnSpPr>
        <p:spPr>
          <a:xfrm>
            <a:off x="10266882" y="4835788"/>
            <a:ext cx="421702" cy="1147070"/>
          </a:xfrm>
          <a:prstGeom prst="curvedConnector3">
            <a:avLst>
              <a:gd name="adj1" fmla="val 1542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1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145</Words>
  <Application>Microsoft Macintosh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112</cp:revision>
  <dcterms:created xsi:type="dcterms:W3CDTF">2020-12-16T11:48:58Z</dcterms:created>
  <dcterms:modified xsi:type="dcterms:W3CDTF">2022-06-30T23:25:19Z</dcterms:modified>
</cp:coreProperties>
</file>