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  <p:sldId id="261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9"/>
    <p:restoredTop sz="94830"/>
  </p:normalViewPr>
  <p:slideViewPr>
    <p:cSldViewPr snapToGrid="0" snapToObjects="1">
      <p:cViewPr varScale="1">
        <p:scale>
          <a:sx n="114" d="100"/>
          <a:sy n="114" d="100"/>
        </p:scale>
        <p:origin x="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314F49E-2FF1-8949-A1FE-EAC4B8510E4E}"/>
              </a:ext>
            </a:extLst>
          </p:cNvPr>
          <p:cNvGrpSpPr/>
          <p:nvPr/>
        </p:nvGrpSpPr>
        <p:grpSpPr>
          <a:xfrm>
            <a:off x="2857591" y="2389430"/>
            <a:ext cx="1528753" cy="1039570"/>
            <a:chOff x="1613840" y="883824"/>
            <a:chExt cx="1528753" cy="103957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AE36E10-3A16-694F-B10E-A4506FE06853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BA29A0F-9338-AA44-9FF7-9F6B88DB16BA}"/>
                </a:ext>
              </a:extLst>
            </p:cNvPr>
            <p:cNvSpPr txBox="1"/>
            <p:nvPr/>
          </p:nvSpPr>
          <p:spPr>
            <a:xfrm>
              <a:off x="1613840" y="916669"/>
              <a:ext cx="15287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Product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E4E74A3-3601-0145-BE20-72C12141C157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160D60D-CFCE-D545-9287-93BB3090E2B3}"/>
              </a:ext>
            </a:extLst>
          </p:cNvPr>
          <p:cNvGrpSpPr/>
          <p:nvPr/>
        </p:nvGrpSpPr>
        <p:grpSpPr>
          <a:xfrm>
            <a:off x="7560970" y="2389430"/>
            <a:ext cx="1528753" cy="1039570"/>
            <a:chOff x="1613840" y="883824"/>
            <a:chExt cx="1528753" cy="103957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0F0CF4E-8C42-FB4F-8063-FCDAB0204D56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A68034E-1E49-FA42-9DE0-F0E7E3AAA83B}"/>
                </a:ext>
              </a:extLst>
            </p:cNvPr>
            <p:cNvSpPr txBox="1"/>
            <p:nvPr/>
          </p:nvSpPr>
          <p:spPr>
            <a:xfrm>
              <a:off x="1613840" y="916669"/>
              <a:ext cx="15287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C65C4C-0631-344E-9260-055E00BFED7B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C42C6EE-A366-E546-898A-7D13EFECCB9F}"/>
              </a:ext>
            </a:extLst>
          </p:cNvPr>
          <p:cNvGrpSpPr/>
          <p:nvPr/>
        </p:nvGrpSpPr>
        <p:grpSpPr>
          <a:xfrm>
            <a:off x="1700439" y="4144658"/>
            <a:ext cx="1550787" cy="1039570"/>
            <a:chOff x="1591806" y="883824"/>
            <a:chExt cx="1550787" cy="103957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4D5B666-DA08-A24D-B0B5-BB660F2D5741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B5DC2C1-A336-A34B-B3C8-E0FDC101D9BD}"/>
                </a:ext>
              </a:extLst>
            </p:cNvPr>
            <p:cNvSpPr txBox="1"/>
            <p:nvPr/>
          </p:nvSpPr>
          <p:spPr>
            <a:xfrm>
              <a:off x="1591806" y="916669"/>
              <a:ext cx="1550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ConcreteProductB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995E2BD-5F87-A648-86CB-5B29B362A0DF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808AD28-03BA-3C48-B375-F0A2076E0C2B}"/>
              </a:ext>
            </a:extLst>
          </p:cNvPr>
          <p:cNvGrpSpPr/>
          <p:nvPr/>
        </p:nvGrpSpPr>
        <p:grpSpPr>
          <a:xfrm>
            <a:off x="3972889" y="4144658"/>
            <a:ext cx="1731399" cy="1039570"/>
            <a:chOff x="1525704" y="883824"/>
            <a:chExt cx="1731399" cy="103957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D8EB82-16D2-D94D-B5AF-A0A70D9BC6B9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427EB3-2B10-B84F-829F-545ACEEDD4AE}"/>
                </a:ext>
              </a:extLst>
            </p:cNvPr>
            <p:cNvSpPr txBox="1"/>
            <p:nvPr/>
          </p:nvSpPr>
          <p:spPr>
            <a:xfrm>
              <a:off x="1525704" y="916669"/>
              <a:ext cx="1731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ConcreteProductA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AE48DA8-1644-C14E-9033-A5BA0D675979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B888251-2B07-6A49-B610-0BA7DED81B0B}"/>
              </a:ext>
            </a:extLst>
          </p:cNvPr>
          <p:cNvGrpSpPr/>
          <p:nvPr/>
        </p:nvGrpSpPr>
        <p:grpSpPr>
          <a:xfrm>
            <a:off x="6322458" y="4144658"/>
            <a:ext cx="1731399" cy="1039570"/>
            <a:chOff x="1536721" y="883824"/>
            <a:chExt cx="1731399" cy="103957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44D40A1-EC45-314A-BC80-F400A9BC566C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69E8316-B420-F24E-87B3-AC493BB55902}"/>
                </a:ext>
              </a:extLst>
            </p:cNvPr>
            <p:cNvSpPr txBox="1"/>
            <p:nvPr/>
          </p:nvSpPr>
          <p:spPr>
            <a:xfrm>
              <a:off x="1536721" y="916669"/>
              <a:ext cx="1731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ConcreteCreatorA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7564481-0515-C64B-AD3D-659793E7FBAA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92FF455-97B5-4A44-92DF-A99EE3CD8C0F}"/>
              </a:ext>
            </a:extLst>
          </p:cNvPr>
          <p:cNvGrpSpPr/>
          <p:nvPr/>
        </p:nvGrpSpPr>
        <p:grpSpPr>
          <a:xfrm>
            <a:off x="8683044" y="4144658"/>
            <a:ext cx="1650777" cy="1039570"/>
            <a:chOff x="1558755" y="883824"/>
            <a:chExt cx="1650777" cy="1039570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5CDB477-F93B-DE4E-9FD9-87A0DD59D9E1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9636453-76C5-0645-A7AB-AF189472C6F3}"/>
                </a:ext>
              </a:extLst>
            </p:cNvPr>
            <p:cNvSpPr txBox="1"/>
            <p:nvPr/>
          </p:nvSpPr>
          <p:spPr>
            <a:xfrm>
              <a:off x="1558755" y="916669"/>
              <a:ext cx="1650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ConcreteCreatorB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637E201-CF01-924B-A704-8F8A23BFCE3A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9CD0355-3897-694B-87E2-07FA2DCFD8D0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486850" y="3429002"/>
            <a:ext cx="974584" cy="715656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260BA41-045E-8743-B64B-A9987939AD67}"/>
              </a:ext>
            </a:extLst>
          </p:cNvPr>
          <p:cNvSpPr txBox="1"/>
          <p:nvPr/>
        </p:nvSpPr>
        <p:spPr>
          <a:xfrm>
            <a:off x="204773" y="217941"/>
            <a:ext cx="489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팩토리</a:t>
            </a:r>
            <a:r>
              <a:rPr kumimoji="1" lang="ko-KR" altLang="en-US" sz="2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2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메소드</a:t>
            </a:r>
            <a:r>
              <a:rPr kumimoji="1" lang="ko-KR" altLang="en-US" sz="2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패턴</a:t>
            </a:r>
            <a:endParaRPr kumimoji="1" lang="ko-Kore-KR" altLang="en-US" sz="2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4CB6D973-9753-6D4F-837F-C3976E84722E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3850818" y="3429000"/>
            <a:ext cx="974584" cy="715658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6EEEB-3EBA-9E4E-94E5-E63EEF740819}"/>
              </a:ext>
            </a:extLst>
          </p:cNvPr>
          <p:cNvCxnSpPr>
            <a:cxnSpLocks/>
            <a:stCxn id="98" idx="1"/>
            <a:endCxn id="94" idx="3"/>
          </p:cNvCxnSpPr>
          <p:nvPr/>
        </p:nvCxnSpPr>
        <p:spPr>
          <a:xfrm flipH="1">
            <a:off x="5589778" y="4835788"/>
            <a:ext cx="809799" cy="0"/>
          </a:xfrm>
          <a:prstGeom prst="straightConnector1">
            <a:avLst/>
          </a:prstGeom>
          <a:ln w="12700">
            <a:solidFill>
              <a:srgbClr val="5DA2C5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FD05C05-2C78-F54E-A688-C9E962F49826}"/>
              </a:ext>
            </a:extLst>
          </p:cNvPr>
          <p:cNvCxnSpPr>
            <a:cxnSpLocks/>
          </p:cNvCxnSpPr>
          <p:nvPr/>
        </p:nvCxnSpPr>
        <p:spPr>
          <a:xfrm flipV="1">
            <a:off x="7172355" y="3429000"/>
            <a:ext cx="974584" cy="715656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5A99ABA-9F95-8C43-A383-ADA71BF0527D}"/>
              </a:ext>
            </a:extLst>
          </p:cNvPr>
          <p:cNvCxnSpPr>
            <a:cxnSpLocks/>
          </p:cNvCxnSpPr>
          <p:nvPr/>
        </p:nvCxnSpPr>
        <p:spPr>
          <a:xfrm flipH="1" flipV="1">
            <a:off x="8519520" y="3429000"/>
            <a:ext cx="999788" cy="724386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B8A012FF-F206-E54D-B267-A23262CE5B6C}"/>
              </a:ext>
            </a:extLst>
          </p:cNvPr>
          <p:cNvCxnSpPr>
            <a:cxnSpLocks/>
            <a:stCxn id="102" idx="2"/>
            <a:endCxn id="90" idx="2"/>
          </p:cNvCxnSpPr>
          <p:nvPr/>
        </p:nvCxnSpPr>
        <p:spPr>
          <a:xfrm rot="5400000">
            <a:off x="5994678" y="1676400"/>
            <a:ext cx="12700" cy="7015656"/>
          </a:xfrm>
          <a:prstGeom prst="bentConnector3">
            <a:avLst>
              <a:gd name="adj1" fmla="val 1800000"/>
            </a:avLst>
          </a:prstGeom>
          <a:ln w="12700">
            <a:solidFill>
              <a:srgbClr val="5DA2C5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7B4E257-75C4-2D48-9DA0-05B1E000E174}"/>
              </a:ext>
            </a:extLst>
          </p:cNvPr>
          <p:cNvSpPr txBox="1"/>
          <p:nvPr/>
        </p:nvSpPr>
        <p:spPr>
          <a:xfrm>
            <a:off x="525883" y="2250633"/>
            <a:ext cx="214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역할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팩토리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메서드에서 생성되는 기본 클래스 혹은 인터페이스</a:t>
            </a:r>
            <a:endParaRPr kumimoji="1" lang="ko-Kore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17700AA-7D98-984C-94B7-470684F2EE41}"/>
              </a:ext>
            </a:extLst>
          </p:cNvPr>
          <p:cNvSpPr txBox="1"/>
          <p:nvPr/>
        </p:nvSpPr>
        <p:spPr>
          <a:xfrm>
            <a:off x="8919990" y="1456469"/>
            <a:ext cx="278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Creator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역할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추상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팩토리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메소드를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선언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추가적으로 생성할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팩토리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메소드를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사용</a:t>
            </a:r>
            <a:endParaRPr kumimoji="1" lang="ko-Kore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AAC4ACB-243E-DA4D-AE1D-FC01E74FDB0F}"/>
              </a:ext>
            </a:extLst>
          </p:cNvPr>
          <p:cNvSpPr txBox="1"/>
          <p:nvPr/>
        </p:nvSpPr>
        <p:spPr>
          <a:xfrm>
            <a:off x="857195" y="5709180"/>
            <a:ext cx="327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Concrete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역할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인터페이스 혹은 클래스를 구현한다</a:t>
            </a:r>
            <a:endParaRPr kumimoji="1" lang="ko-Kore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E20ADB4-18EB-6847-8EEB-54A55944230C}"/>
              </a:ext>
            </a:extLst>
          </p:cNvPr>
          <p:cNvSpPr txBox="1"/>
          <p:nvPr/>
        </p:nvSpPr>
        <p:spPr>
          <a:xfrm>
            <a:off x="8350032" y="5659692"/>
            <a:ext cx="233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Concrete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Creator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역할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팩토리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메소드를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구현하고 구체적인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인스턴스를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리턴한다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112F362D-A437-6741-AC81-6B2950B6F498}"/>
              </a:ext>
            </a:extLst>
          </p:cNvPr>
          <p:cNvSpPr/>
          <p:nvPr/>
        </p:nvSpPr>
        <p:spPr>
          <a:xfrm>
            <a:off x="415906" y="1064749"/>
            <a:ext cx="11360187" cy="5444158"/>
          </a:xfrm>
          <a:prstGeom prst="roundRect">
            <a:avLst>
              <a:gd name="adj" fmla="val 2595"/>
            </a:avLst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0D778E56-30CF-BF4A-B968-F1472F48DD3B}"/>
              </a:ext>
            </a:extLst>
          </p:cNvPr>
          <p:cNvCxnSpPr>
            <a:cxnSpLocks/>
            <a:stCxn id="76" idx="0"/>
            <a:endCxn id="120" idx="0"/>
          </p:cNvCxnSpPr>
          <p:nvPr/>
        </p:nvCxnSpPr>
        <p:spPr>
          <a:xfrm rot="16200000" flipV="1">
            <a:off x="2541666" y="1309127"/>
            <a:ext cx="138797" cy="2021809"/>
          </a:xfrm>
          <a:prstGeom prst="curvedConnector3">
            <a:avLst>
              <a:gd name="adj1" fmla="val 26470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D133A639-9366-4246-9A8B-2D81CAEF7B61}"/>
              </a:ext>
            </a:extLst>
          </p:cNvPr>
          <p:cNvCxnSpPr>
            <a:cxnSpLocks/>
            <a:stCxn id="83" idx="0"/>
            <a:endCxn id="124" idx="1"/>
          </p:cNvCxnSpPr>
          <p:nvPr/>
        </p:nvCxnSpPr>
        <p:spPr>
          <a:xfrm rot="5400000" flipH="1" flipV="1">
            <a:off x="8317771" y="1787212"/>
            <a:ext cx="609795" cy="594643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41FA7C29-0435-C944-94AF-C259AEC35B8A}"/>
              </a:ext>
            </a:extLst>
          </p:cNvPr>
          <p:cNvCxnSpPr>
            <a:cxnSpLocks/>
            <a:stCxn id="90" idx="1"/>
            <a:endCxn id="127" idx="1"/>
          </p:cNvCxnSpPr>
          <p:nvPr/>
        </p:nvCxnSpPr>
        <p:spPr>
          <a:xfrm rot="10800000" flipV="1">
            <a:off x="857195" y="4835787"/>
            <a:ext cx="865278" cy="1104225"/>
          </a:xfrm>
          <a:prstGeom prst="curvedConnector3">
            <a:avLst>
              <a:gd name="adj1" fmla="val 12641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0E0C02D6-DFE9-C649-8D46-BB52DB4597DB}"/>
              </a:ext>
            </a:extLst>
          </p:cNvPr>
          <p:cNvCxnSpPr>
            <a:cxnSpLocks/>
            <a:stCxn id="102" idx="3"/>
            <a:endCxn id="130" idx="3"/>
          </p:cNvCxnSpPr>
          <p:nvPr/>
        </p:nvCxnSpPr>
        <p:spPr>
          <a:xfrm>
            <a:off x="10266882" y="4835788"/>
            <a:ext cx="421702" cy="1147070"/>
          </a:xfrm>
          <a:prstGeom prst="curvedConnector3">
            <a:avLst>
              <a:gd name="adj1" fmla="val 15420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01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314F49E-2FF1-8949-A1FE-EAC4B8510E4E}"/>
              </a:ext>
            </a:extLst>
          </p:cNvPr>
          <p:cNvGrpSpPr/>
          <p:nvPr/>
        </p:nvGrpSpPr>
        <p:grpSpPr>
          <a:xfrm>
            <a:off x="2857591" y="2389430"/>
            <a:ext cx="1528753" cy="1039570"/>
            <a:chOff x="1613840" y="883824"/>
            <a:chExt cx="1528753" cy="103957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AE36E10-3A16-694F-B10E-A4506FE06853}"/>
                </a:ext>
              </a:extLst>
            </p:cNvPr>
            <p:cNvSpPr/>
            <p:nvPr/>
          </p:nvSpPr>
          <p:spPr>
            <a:xfrm>
              <a:off x="1613840" y="883824"/>
              <a:ext cx="1528753" cy="52731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BA29A0F-9338-AA44-9FF7-9F6B88DB16BA}"/>
                </a:ext>
              </a:extLst>
            </p:cNvPr>
            <p:cNvSpPr txBox="1"/>
            <p:nvPr/>
          </p:nvSpPr>
          <p:spPr>
            <a:xfrm>
              <a:off x="1613840" y="916669"/>
              <a:ext cx="1528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i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&lt;&lt;abstract&gt;&gt;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Message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E4E74A3-3601-0145-BE20-72C12141C157}"/>
                </a:ext>
              </a:extLst>
            </p:cNvPr>
            <p:cNvSpPr/>
            <p:nvPr/>
          </p:nvSpPr>
          <p:spPr>
            <a:xfrm>
              <a:off x="1613840" y="1411145"/>
              <a:ext cx="1528753" cy="51224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160D60D-CFCE-D545-9287-93BB3090E2B3}"/>
              </a:ext>
            </a:extLst>
          </p:cNvPr>
          <p:cNvGrpSpPr/>
          <p:nvPr/>
        </p:nvGrpSpPr>
        <p:grpSpPr>
          <a:xfrm>
            <a:off x="7560970" y="2389430"/>
            <a:ext cx="1528753" cy="1039570"/>
            <a:chOff x="1613840" y="883824"/>
            <a:chExt cx="1528753" cy="103957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0F0CF4E-8C42-FB4F-8063-FCDAB0204D56}"/>
                </a:ext>
              </a:extLst>
            </p:cNvPr>
            <p:cNvSpPr/>
            <p:nvPr/>
          </p:nvSpPr>
          <p:spPr>
            <a:xfrm>
              <a:off x="1613840" y="883824"/>
              <a:ext cx="1528753" cy="5273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A68034E-1E49-FA42-9DE0-F0E7E3AAA83B}"/>
                </a:ext>
              </a:extLst>
            </p:cNvPr>
            <p:cNvSpPr txBox="1"/>
            <p:nvPr/>
          </p:nvSpPr>
          <p:spPr>
            <a:xfrm>
              <a:off x="1613840" y="916669"/>
              <a:ext cx="1528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i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&lt;&lt;abstract&gt;&gt;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MessageCreator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C65C4C-0631-344E-9260-055E00BFED7B}"/>
                </a:ext>
              </a:extLst>
            </p:cNvPr>
            <p:cNvSpPr/>
            <p:nvPr/>
          </p:nvSpPr>
          <p:spPr>
            <a:xfrm>
              <a:off x="1613840" y="1411144"/>
              <a:ext cx="1528753" cy="51225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C42C6EE-A366-E546-898A-7D13EFECCB9F}"/>
              </a:ext>
            </a:extLst>
          </p:cNvPr>
          <p:cNvGrpSpPr/>
          <p:nvPr/>
        </p:nvGrpSpPr>
        <p:grpSpPr>
          <a:xfrm>
            <a:off x="1700439" y="4144658"/>
            <a:ext cx="1550787" cy="1039570"/>
            <a:chOff x="1591806" y="883824"/>
            <a:chExt cx="1550787" cy="103957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4D5B666-DA08-A24D-B0B5-BB660F2D5741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B5DC2C1-A336-A34B-B3C8-E0FDC101D9BD}"/>
                </a:ext>
              </a:extLst>
            </p:cNvPr>
            <p:cNvSpPr txBox="1"/>
            <p:nvPr/>
          </p:nvSpPr>
          <p:spPr>
            <a:xfrm>
              <a:off x="1591806" y="916669"/>
              <a:ext cx="1550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TextMessage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995E2BD-5F87-A648-86CB-5B29B362A0DF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808AD28-03BA-3C48-B375-F0A2076E0C2B}"/>
              </a:ext>
            </a:extLst>
          </p:cNvPr>
          <p:cNvGrpSpPr/>
          <p:nvPr/>
        </p:nvGrpSpPr>
        <p:grpSpPr>
          <a:xfrm>
            <a:off x="3972889" y="4144658"/>
            <a:ext cx="1731399" cy="1039570"/>
            <a:chOff x="1525704" y="883824"/>
            <a:chExt cx="1731399" cy="103957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D8EB82-16D2-D94D-B5AF-A0A70D9BC6B9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427EB3-2B10-B84F-829F-545ACEEDD4AE}"/>
                </a:ext>
              </a:extLst>
            </p:cNvPr>
            <p:cNvSpPr txBox="1"/>
            <p:nvPr/>
          </p:nvSpPr>
          <p:spPr>
            <a:xfrm>
              <a:off x="1525704" y="916669"/>
              <a:ext cx="1731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JSONMessage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AE48DA8-1644-C14E-9033-A5BA0D675979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B888251-2B07-6A49-B610-0BA7DED81B0B}"/>
              </a:ext>
            </a:extLst>
          </p:cNvPr>
          <p:cNvGrpSpPr/>
          <p:nvPr/>
        </p:nvGrpSpPr>
        <p:grpSpPr>
          <a:xfrm>
            <a:off x="6322458" y="4144658"/>
            <a:ext cx="1786483" cy="1039570"/>
            <a:chOff x="1536721" y="883824"/>
            <a:chExt cx="1786483" cy="103957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44D40A1-EC45-314A-BC80-F400A9BC566C}"/>
                </a:ext>
              </a:extLst>
            </p:cNvPr>
            <p:cNvSpPr/>
            <p:nvPr/>
          </p:nvSpPr>
          <p:spPr>
            <a:xfrm>
              <a:off x="1613840" y="883824"/>
              <a:ext cx="1650777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69E8316-B420-F24E-87B3-AC493BB55902}"/>
                </a:ext>
              </a:extLst>
            </p:cNvPr>
            <p:cNvSpPr txBox="1"/>
            <p:nvPr/>
          </p:nvSpPr>
          <p:spPr>
            <a:xfrm>
              <a:off x="1536721" y="916669"/>
              <a:ext cx="1786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JsonMessageCreator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7564481-0515-C64B-AD3D-659793E7FBAA}"/>
                </a:ext>
              </a:extLst>
            </p:cNvPr>
            <p:cNvSpPr/>
            <p:nvPr/>
          </p:nvSpPr>
          <p:spPr>
            <a:xfrm>
              <a:off x="1613840" y="1226514"/>
              <a:ext cx="1650777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92FF455-97B5-4A44-92DF-A99EE3CD8C0F}"/>
              </a:ext>
            </a:extLst>
          </p:cNvPr>
          <p:cNvGrpSpPr/>
          <p:nvPr/>
        </p:nvGrpSpPr>
        <p:grpSpPr>
          <a:xfrm>
            <a:off x="8672158" y="4144658"/>
            <a:ext cx="1786483" cy="1039570"/>
            <a:chOff x="1547869" y="883824"/>
            <a:chExt cx="1786483" cy="1039570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5CDB477-F93B-DE4E-9FD9-87A0DD59D9E1}"/>
                </a:ext>
              </a:extLst>
            </p:cNvPr>
            <p:cNvSpPr/>
            <p:nvPr/>
          </p:nvSpPr>
          <p:spPr>
            <a:xfrm>
              <a:off x="1613840" y="883824"/>
              <a:ext cx="1650777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9636453-76C5-0645-A7AB-AF189472C6F3}"/>
                </a:ext>
              </a:extLst>
            </p:cNvPr>
            <p:cNvSpPr txBox="1"/>
            <p:nvPr/>
          </p:nvSpPr>
          <p:spPr>
            <a:xfrm>
              <a:off x="1547869" y="916669"/>
              <a:ext cx="1786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TextMessageCreator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637E201-CF01-924B-A704-8F8A23BFCE3A}"/>
                </a:ext>
              </a:extLst>
            </p:cNvPr>
            <p:cNvSpPr/>
            <p:nvPr/>
          </p:nvSpPr>
          <p:spPr>
            <a:xfrm>
              <a:off x="1613840" y="1226514"/>
              <a:ext cx="1650777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9CD0355-3897-694B-87E2-07FA2DCFD8D0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486850" y="3429002"/>
            <a:ext cx="974584" cy="715656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260BA41-045E-8743-B64B-A9987939AD67}"/>
              </a:ext>
            </a:extLst>
          </p:cNvPr>
          <p:cNvSpPr txBox="1"/>
          <p:nvPr/>
        </p:nvSpPr>
        <p:spPr>
          <a:xfrm>
            <a:off x="204773" y="217941"/>
            <a:ext cx="489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팩토리</a:t>
            </a:r>
            <a:r>
              <a:rPr kumimoji="1" lang="ko-KR" altLang="en-US" sz="2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2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메소드</a:t>
            </a:r>
            <a:r>
              <a:rPr kumimoji="1" lang="ko-KR" altLang="en-US" sz="2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패턴</a:t>
            </a:r>
            <a:r>
              <a:rPr kumimoji="1" lang="en-US" altLang="ko-KR" sz="2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: </a:t>
            </a:r>
            <a:r>
              <a:rPr kumimoji="1" lang="ko-KR" altLang="en-US" sz="2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예제 </a:t>
            </a:r>
            <a:r>
              <a:rPr kumimoji="1" lang="en-US" altLang="ko-KR" sz="2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UML</a:t>
            </a:r>
            <a:endParaRPr kumimoji="1" lang="ko-Kore-KR" altLang="en-US" sz="2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4CB6D973-9753-6D4F-837F-C3976E84722E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3850818" y="3429000"/>
            <a:ext cx="974584" cy="715658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6EEEB-3EBA-9E4E-94E5-E63EEF740819}"/>
              </a:ext>
            </a:extLst>
          </p:cNvPr>
          <p:cNvCxnSpPr>
            <a:cxnSpLocks/>
            <a:stCxn id="98" idx="1"/>
            <a:endCxn id="94" idx="3"/>
          </p:cNvCxnSpPr>
          <p:nvPr/>
        </p:nvCxnSpPr>
        <p:spPr>
          <a:xfrm flipH="1">
            <a:off x="5589778" y="4835788"/>
            <a:ext cx="809799" cy="0"/>
          </a:xfrm>
          <a:prstGeom prst="straightConnector1">
            <a:avLst/>
          </a:prstGeom>
          <a:ln w="12700">
            <a:solidFill>
              <a:srgbClr val="5DA2C5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FD05C05-2C78-F54E-A688-C9E962F49826}"/>
              </a:ext>
            </a:extLst>
          </p:cNvPr>
          <p:cNvCxnSpPr>
            <a:cxnSpLocks/>
          </p:cNvCxnSpPr>
          <p:nvPr/>
        </p:nvCxnSpPr>
        <p:spPr>
          <a:xfrm flipV="1">
            <a:off x="7172355" y="3429000"/>
            <a:ext cx="974584" cy="715656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5A99ABA-9F95-8C43-A383-ADA71BF0527D}"/>
              </a:ext>
            </a:extLst>
          </p:cNvPr>
          <p:cNvCxnSpPr>
            <a:cxnSpLocks/>
          </p:cNvCxnSpPr>
          <p:nvPr/>
        </p:nvCxnSpPr>
        <p:spPr>
          <a:xfrm flipH="1" flipV="1">
            <a:off x="8519520" y="3429000"/>
            <a:ext cx="999788" cy="724386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B8A012FF-F206-E54D-B267-A23262CE5B6C}"/>
              </a:ext>
            </a:extLst>
          </p:cNvPr>
          <p:cNvCxnSpPr>
            <a:cxnSpLocks/>
            <a:stCxn id="102" idx="2"/>
            <a:endCxn id="90" idx="2"/>
          </p:cNvCxnSpPr>
          <p:nvPr/>
        </p:nvCxnSpPr>
        <p:spPr>
          <a:xfrm rot="5400000">
            <a:off x="6025184" y="1645894"/>
            <a:ext cx="12700" cy="7076668"/>
          </a:xfrm>
          <a:prstGeom prst="bentConnector3">
            <a:avLst>
              <a:gd name="adj1" fmla="val 1800000"/>
            </a:avLst>
          </a:prstGeom>
          <a:ln w="12700">
            <a:solidFill>
              <a:srgbClr val="5DA2C5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112F362D-A437-6741-AC81-6B2950B6F498}"/>
              </a:ext>
            </a:extLst>
          </p:cNvPr>
          <p:cNvSpPr/>
          <p:nvPr/>
        </p:nvSpPr>
        <p:spPr>
          <a:xfrm>
            <a:off x="415906" y="1064749"/>
            <a:ext cx="11360187" cy="5444158"/>
          </a:xfrm>
          <a:prstGeom prst="roundRect">
            <a:avLst>
              <a:gd name="adj" fmla="val 2595"/>
            </a:avLst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499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2C42C6EE-A366-E546-898A-7D13EFECCB9F}"/>
              </a:ext>
            </a:extLst>
          </p:cNvPr>
          <p:cNvGrpSpPr/>
          <p:nvPr/>
        </p:nvGrpSpPr>
        <p:grpSpPr>
          <a:xfrm>
            <a:off x="2730324" y="2389430"/>
            <a:ext cx="1550787" cy="1039570"/>
            <a:chOff x="1591806" y="883824"/>
            <a:chExt cx="1550787" cy="103957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4D5B666-DA08-A24D-B0B5-BB660F2D5741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B5DC2C1-A336-A34B-B3C8-E0FDC101D9BD}"/>
                </a:ext>
              </a:extLst>
            </p:cNvPr>
            <p:cNvSpPr txBox="1"/>
            <p:nvPr/>
          </p:nvSpPr>
          <p:spPr>
            <a:xfrm>
              <a:off x="1591806" y="916669"/>
              <a:ext cx="1550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995E2BD-5F87-A648-86CB-5B29B362A0DF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B888251-2B07-6A49-B610-0BA7DED81B0B}"/>
              </a:ext>
            </a:extLst>
          </p:cNvPr>
          <p:cNvGrpSpPr/>
          <p:nvPr/>
        </p:nvGrpSpPr>
        <p:grpSpPr>
          <a:xfrm>
            <a:off x="4086558" y="4144658"/>
            <a:ext cx="2470359" cy="1039570"/>
            <a:chOff x="973504" y="883824"/>
            <a:chExt cx="2470359" cy="103957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44D40A1-EC45-314A-BC80-F400A9BC566C}"/>
                </a:ext>
              </a:extLst>
            </p:cNvPr>
            <p:cNvSpPr/>
            <p:nvPr/>
          </p:nvSpPr>
          <p:spPr>
            <a:xfrm>
              <a:off x="973504" y="883824"/>
              <a:ext cx="2470359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69E8316-B420-F24E-87B3-AC493BB55902}"/>
                </a:ext>
              </a:extLst>
            </p:cNvPr>
            <p:cNvSpPr txBox="1"/>
            <p:nvPr/>
          </p:nvSpPr>
          <p:spPr>
            <a:xfrm>
              <a:off x="973505" y="916669"/>
              <a:ext cx="24703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ConcretePrototypeA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7564481-0515-C64B-AD3D-659793E7FBAA}"/>
                </a:ext>
              </a:extLst>
            </p:cNvPr>
            <p:cNvSpPr/>
            <p:nvPr/>
          </p:nvSpPr>
          <p:spPr>
            <a:xfrm>
              <a:off x="973504" y="1226514"/>
              <a:ext cx="2470359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7260BA41-045E-8743-B64B-A9987939AD67}"/>
              </a:ext>
            </a:extLst>
          </p:cNvPr>
          <p:cNvSpPr txBox="1"/>
          <p:nvPr/>
        </p:nvSpPr>
        <p:spPr>
          <a:xfrm>
            <a:off x="204773" y="217941"/>
            <a:ext cx="489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프로토타입</a:t>
            </a:r>
            <a:r>
              <a:rPr kumimoji="1" lang="ko-KR" altLang="en-US" sz="2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패턴</a:t>
            </a:r>
            <a:endParaRPr kumimoji="1" lang="ko-Kore-KR" altLang="en-US" sz="2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FD05C05-2C78-F54E-A688-C9E962F49826}"/>
              </a:ext>
            </a:extLst>
          </p:cNvPr>
          <p:cNvCxnSpPr>
            <a:cxnSpLocks/>
          </p:cNvCxnSpPr>
          <p:nvPr/>
        </p:nvCxnSpPr>
        <p:spPr>
          <a:xfrm flipV="1">
            <a:off x="5499672" y="3429000"/>
            <a:ext cx="974584" cy="715656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5A99ABA-9F95-8C43-A383-ADA71BF0527D}"/>
              </a:ext>
            </a:extLst>
          </p:cNvPr>
          <p:cNvCxnSpPr>
            <a:cxnSpLocks/>
          </p:cNvCxnSpPr>
          <p:nvPr/>
        </p:nvCxnSpPr>
        <p:spPr>
          <a:xfrm flipH="1" flipV="1">
            <a:off x="6846837" y="3429000"/>
            <a:ext cx="999788" cy="724386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112F362D-A437-6741-AC81-6B2950B6F498}"/>
              </a:ext>
            </a:extLst>
          </p:cNvPr>
          <p:cNvSpPr/>
          <p:nvPr/>
        </p:nvSpPr>
        <p:spPr>
          <a:xfrm>
            <a:off x="415906" y="1064749"/>
            <a:ext cx="11360187" cy="5444158"/>
          </a:xfrm>
          <a:prstGeom prst="roundRect">
            <a:avLst>
              <a:gd name="adj" fmla="val 2595"/>
            </a:avLst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2A626F-023D-7D4B-8F60-A27FDFE401E5}"/>
              </a:ext>
            </a:extLst>
          </p:cNvPr>
          <p:cNvGrpSpPr/>
          <p:nvPr/>
        </p:nvGrpSpPr>
        <p:grpSpPr>
          <a:xfrm>
            <a:off x="5824654" y="2365313"/>
            <a:ext cx="1703341" cy="1039570"/>
            <a:chOff x="4530191" y="2396965"/>
            <a:chExt cx="1703341" cy="103957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314F49E-2FF1-8949-A1FE-EAC4B8510E4E}"/>
                </a:ext>
              </a:extLst>
            </p:cNvPr>
            <p:cNvGrpSpPr/>
            <p:nvPr/>
          </p:nvGrpSpPr>
          <p:grpSpPr>
            <a:xfrm>
              <a:off x="4530191" y="2396965"/>
              <a:ext cx="1686680" cy="1039570"/>
              <a:chOff x="1613840" y="883824"/>
              <a:chExt cx="1686680" cy="103957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9AE36E10-3A16-694F-B10E-A4506FE06853}"/>
                  </a:ext>
                </a:extLst>
              </p:cNvPr>
              <p:cNvSpPr/>
              <p:nvPr/>
            </p:nvSpPr>
            <p:spPr>
              <a:xfrm>
                <a:off x="1613840" y="883824"/>
                <a:ext cx="1686680" cy="527319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A29A0F-9338-AA44-9FF7-9F6B88DB16BA}"/>
                  </a:ext>
                </a:extLst>
              </p:cNvPr>
              <p:cNvSpPr txBox="1"/>
              <p:nvPr/>
            </p:nvSpPr>
            <p:spPr>
              <a:xfrm>
                <a:off x="1613840" y="916669"/>
                <a:ext cx="15287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i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&lt;&lt;abstract&gt;&gt;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Prototype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E4E74A3-3601-0145-BE20-72C12141C157}"/>
                  </a:ext>
                </a:extLst>
              </p:cNvPr>
              <p:cNvSpPr/>
              <p:nvPr/>
            </p:nvSpPr>
            <p:spPr>
              <a:xfrm>
                <a:off x="1613840" y="1411145"/>
                <a:ext cx="1686680" cy="512249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953BC1-523C-5A43-BA62-F613F41639A5}"/>
                </a:ext>
              </a:extLst>
            </p:cNvPr>
            <p:cNvSpPr txBox="1"/>
            <p:nvPr/>
          </p:nvSpPr>
          <p:spPr>
            <a:xfrm>
              <a:off x="4546852" y="2942061"/>
              <a:ext cx="1686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clone(): Prototype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7B76526-00A5-5B4D-8734-EA51A88190E9}"/>
              </a:ext>
            </a:extLst>
          </p:cNvPr>
          <p:cNvSpPr txBox="1"/>
          <p:nvPr/>
        </p:nvSpPr>
        <p:spPr>
          <a:xfrm>
            <a:off x="4098351" y="4558788"/>
            <a:ext cx="2569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clone():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ConcretePrototypeA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DC37081-3695-3746-87CF-AF70F4EBCD5B}"/>
              </a:ext>
            </a:extLst>
          </p:cNvPr>
          <p:cNvGrpSpPr/>
          <p:nvPr/>
        </p:nvGrpSpPr>
        <p:grpSpPr>
          <a:xfrm>
            <a:off x="7094549" y="4153386"/>
            <a:ext cx="2470359" cy="1039570"/>
            <a:chOff x="973504" y="883824"/>
            <a:chExt cx="2470359" cy="103957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D7B33EE-0161-A944-A5B0-AFC57F726A9E}"/>
                </a:ext>
              </a:extLst>
            </p:cNvPr>
            <p:cNvSpPr/>
            <p:nvPr/>
          </p:nvSpPr>
          <p:spPr>
            <a:xfrm>
              <a:off x="973504" y="883824"/>
              <a:ext cx="2470359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330551A-0275-2545-A726-270D01349AC6}"/>
                </a:ext>
              </a:extLst>
            </p:cNvPr>
            <p:cNvSpPr txBox="1"/>
            <p:nvPr/>
          </p:nvSpPr>
          <p:spPr>
            <a:xfrm>
              <a:off x="973505" y="916669"/>
              <a:ext cx="24703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ConcretePrototypeB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4E39A5C-C6ED-E04B-9C32-9F22461B7248}"/>
                </a:ext>
              </a:extLst>
            </p:cNvPr>
            <p:cNvSpPr/>
            <p:nvPr/>
          </p:nvSpPr>
          <p:spPr>
            <a:xfrm>
              <a:off x="973504" y="1226514"/>
              <a:ext cx="2470359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2C024AD-1DC1-1146-A25E-3CFF6B9532E0}"/>
              </a:ext>
            </a:extLst>
          </p:cNvPr>
          <p:cNvSpPr txBox="1"/>
          <p:nvPr/>
        </p:nvSpPr>
        <p:spPr>
          <a:xfrm>
            <a:off x="7106342" y="4567516"/>
            <a:ext cx="2470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clone():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ConcretePrototypeB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85DE165-3B5C-F84B-91DF-F347E6EF209A}"/>
              </a:ext>
            </a:extLst>
          </p:cNvPr>
          <p:cNvCxnSpPr>
            <a:cxnSpLocks/>
          </p:cNvCxnSpPr>
          <p:nvPr/>
        </p:nvCxnSpPr>
        <p:spPr>
          <a:xfrm>
            <a:off x="4281111" y="2910409"/>
            <a:ext cx="1543543" cy="0"/>
          </a:xfrm>
          <a:prstGeom prst="straightConnector1">
            <a:avLst/>
          </a:prstGeom>
          <a:ln w="12700">
            <a:solidFill>
              <a:srgbClr val="5DA2C5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9AAC732-BF9F-B64C-BA3B-ADC4A00DA195}"/>
              </a:ext>
            </a:extLst>
          </p:cNvPr>
          <p:cNvSpPr txBox="1"/>
          <p:nvPr/>
        </p:nvSpPr>
        <p:spPr>
          <a:xfrm>
            <a:off x="525883" y="2250633"/>
            <a:ext cx="214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Client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역할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프로토타입의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clone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메소드를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사용하여 새 인스턴스를 만든다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3AF2B670-84AD-5542-B963-FD3EDD235FDF}"/>
              </a:ext>
            </a:extLst>
          </p:cNvPr>
          <p:cNvCxnSpPr>
            <a:cxnSpLocks/>
            <a:stCxn id="88" idx="0"/>
            <a:endCxn id="45" idx="0"/>
          </p:cNvCxnSpPr>
          <p:nvPr/>
        </p:nvCxnSpPr>
        <p:spPr>
          <a:xfrm rot="16200000" flipV="1">
            <a:off x="2489049" y="1361744"/>
            <a:ext cx="138797" cy="1916576"/>
          </a:xfrm>
          <a:prstGeom prst="curvedConnector3">
            <a:avLst>
              <a:gd name="adj1" fmla="val 26470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1ED250B-4BFD-3E48-84DD-9317895068EF}"/>
              </a:ext>
            </a:extLst>
          </p:cNvPr>
          <p:cNvSpPr txBox="1"/>
          <p:nvPr/>
        </p:nvSpPr>
        <p:spPr>
          <a:xfrm>
            <a:off x="7846625" y="1561517"/>
            <a:ext cx="214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Prototype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역할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Cloning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메소드를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선언</a:t>
            </a:r>
            <a:endParaRPr kumimoji="1" lang="ko-Kore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F1E7F50F-7E9B-314B-B657-91556270D628}"/>
              </a:ext>
            </a:extLst>
          </p:cNvPr>
          <p:cNvCxnSpPr>
            <a:cxnSpLocks/>
            <a:stCxn id="76" idx="0"/>
            <a:endCxn id="48" idx="1"/>
          </p:cNvCxnSpPr>
          <p:nvPr/>
        </p:nvCxnSpPr>
        <p:spPr>
          <a:xfrm rot="5400000" flipH="1" flipV="1">
            <a:off x="6970828" y="1489517"/>
            <a:ext cx="572963" cy="1178631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4E0D746-B4F3-B745-A46D-58E324813B2D}"/>
              </a:ext>
            </a:extLst>
          </p:cNvPr>
          <p:cNvSpPr txBox="1"/>
          <p:nvPr/>
        </p:nvSpPr>
        <p:spPr>
          <a:xfrm>
            <a:off x="9409470" y="3329528"/>
            <a:ext cx="214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Concrete Prototype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역할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Cloning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메소드를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구현</a:t>
            </a:r>
            <a:endParaRPr kumimoji="1" lang="ko-Kore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9E94D2D1-FA78-164B-AE70-E02F860FF1D4}"/>
              </a:ext>
            </a:extLst>
          </p:cNvPr>
          <p:cNvCxnSpPr>
            <a:cxnSpLocks/>
            <a:endCxn id="53" idx="2"/>
          </p:cNvCxnSpPr>
          <p:nvPr/>
        </p:nvCxnSpPr>
        <p:spPr>
          <a:xfrm rot="5400000" flipH="1" flipV="1">
            <a:off x="9502030" y="3854071"/>
            <a:ext cx="1044594" cy="91883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51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2C42C6EE-A366-E546-898A-7D13EFECCB9F}"/>
              </a:ext>
            </a:extLst>
          </p:cNvPr>
          <p:cNvGrpSpPr/>
          <p:nvPr/>
        </p:nvGrpSpPr>
        <p:grpSpPr>
          <a:xfrm>
            <a:off x="2730324" y="2211011"/>
            <a:ext cx="1550787" cy="1039570"/>
            <a:chOff x="1591806" y="883824"/>
            <a:chExt cx="1550787" cy="103957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4D5B666-DA08-A24D-B0B5-BB660F2D5741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B5DC2C1-A336-A34B-B3C8-E0FDC101D9BD}"/>
                </a:ext>
              </a:extLst>
            </p:cNvPr>
            <p:cNvSpPr txBox="1"/>
            <p:nvPr/>
          </p:nvSpPr>
          <p:spPr>
            <a:xfrm>
              <a:off x="1591806" y="916669"/>
              <a:ext cx="1550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995E2BD-5F87-A648-86CB-5B29B362A0DF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B888251-2B07-6A49-B610-0BA7DED81B0B}"/>
              </a:ext>
            </a:extLst>
          </p:cNvPr>
          <p:cNvGrpSpPr/>
          <p:nvPr/>
        </p:nvGrpSpPr>
        <p:grpSpPr>
          <a:xfrm>
            <a:off x="4086558" y="4144658"/>
            <a:ext cx="2470359" cy="1039570"/>
            <a:chOff x="973504" y="883824"/>
            <a:chExt cx="2470359" cy="103957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44D40A1-EC45-314A-BC80-F400A9BC566C}"/>
                </a:ext>
              </a:extLst>
            </p:cNvPr>
            <p:cNvSpPr/>
            <p:nvPr/>
          </p:nvSpPr>
          <p:spPr>
            <a:xfrm>
              <a:off x="973504" y="883824"/>
              <a:ext cx="2470359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69E8316-B420-F24E-87B3-AC493BB55902}"/>
                </a:ext>
              </a:extLst>
            </p:cNvPr>
            <p:cNvSpPr txBox="1"/>
            <p:nvPr/>
          </p:nvSpPr>
          <p:spPr>
            <a:xfrm>
              <a:off x="973505" y="916669"/>
              <a:ext cx="24703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Swordsman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7564481-0515-C64B-AD3D-659793E7FBAA}"/>
                </a:ext>
              </a:extLst>
            </p:cNvPr>
            <p:cNvSpPr/>
            <p:nvPr/>
          </p:nvSpPr>
          <p:spPr>
            <a:xfrm>
              <a:off x="973504" y="1226514"/>
              <a:ext cx="2470359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7260BA41-045E-8743-B64B-A9987939AD67}"/>
              </a:ext>
            </a:extLst>
          </p:cNvPr>
          <p:cNvSpPr txBox="1"/>
          <p:nvPr/>
        </p:nvSpPr>
        <p:spPr>
          <a:xfrm>
            <a:off x="204773" y="217941"/>
            <a:ext cx="489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프로토타입</a:t>
            </a:r>
            <a:r>
              <a:rPr kumimoji="1" lang="ko-KR" altLang="en-US" sz="2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패턴</a:t>
            </a:r>
            <a:r>
              <a:rPr kumimoji="1" lang="en-US" altLang="ko-KR" sz="2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:</a:t>
            </a:r>
            <a:r>
              <a:rPr kumimoji="1" lang="ko-KR" altLang="en-US" sz="2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2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UML</a:t>
            </a:r>
            <a:endParaRPr kumimoji="1" lang="ko-Kore-KR" altLang="en-US" sz="2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FD05C05-2C78-F54E-A688-C9E962F49826}"/>
              </a:ext>
            </a:extLst>
          </p:cNvPr>
          <p:cNvCxnSpPr>
            <a:cxnSpLocks/>
          </p:cNvCxnSpPr>
          <p:nvPr/>
        </p:nvCxnSpPr>
        <p:spPr>
          <a:xfrm flipV="1">
            <a:off x="5499672" y="3429000"/>
            <a:ext cx="974584" cy="715656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5A99ABA-9F95-8C43-A383-ADA71BF0527D}"/>
              </a:ext>
            </a:extLst>
          </p:cNvPr>
          <p:cNvCxnSpPr>
            <a:cxnSpLocks/>
          </p:cNvCxnSpPr>
          <p:nvPr/>
        </p:nvCxnSpPr>
        <p:spPr>
          <a:xfrm flipH="1" flipV="1">
            <a:off x="6846837" y="3429000"/>
            <a:ext cx="999788" cy="724386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112F362D-A437-6741-AC81-6B2950B6F498}"/>
              </a:ext>
            </a:extLst>
          </p:cNvPr>
          <p:cNvSpPr/>
          <p:nvPr/>
        </p:nvSpPr>
        <p:spPr>
          <a:xfrm>
            <a:off x="415906" y="1064749"/>
            <a:ext cx="11360187" cy="5444158"/>
          </a:xfrm>
          <a:prstGeom prst="roundRect">
            <a:avLst>
              <a:gd name="adj" fmla="val 2595"/>
            </a:avLst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2A626F-023D-7D4B-8F60-A27FDFE401E5}"/>
              </a:ext>
            </a:extLst>
          </p:cNvPr>
          <p:cNvGrpSpPr/>
          <p:nvPr/>
        </p:nvGrpSpPr>
        <p:grpSpPr>
          <a:xfrm>
            <a:off x="5612782" y="2186894"/>
            <a:ext cx="2086237" cy="1251705"/>
            <a:chOff x="4318319" y="2396965"/>
            <a:chExt cx="2086237" cy="125170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314F49E-2FF1-8949-A1FE-EAC4B8510E4E}"/>
                </a:ext>
              </a:extLst>
            </p:cNvPr>
            <p:cNvGrpSpPr/>
            <p:nvPr/>
          </p:nvGrpSpPr>
          <p:grpSpPr>
            <a:xfrm>
              <a:off x="4318319" y="2396965"/>
              <a:ext cx="2086237" cy="1251705"/>
              <a:chOff x="1401968" y="883824"/>
              <a:chExt cx="2086237" cy="1251705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9AE36E10-3A16-694F-B10E-A4506FE06853}"/>
                  </a:ext>
                </a:extLst>
              </p:cNvPr>
              <p:cNvSpPr/>
              <p:nvPr/>
            </p:nvSpPr>
            <p:spPr>
              <a:xfrm>
                <a:off x="1613840" y="883824"/>
                <a:ext cx="1686680" cy="527319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A29A0F-9338-AA44-9FF7-9F6B88DB16BA}"/>
                  </a:ext>
                </a:extLst>
              </p:cNvPr>
              <p:cNvSpPr txBox="1"/>
              <p:nvPr/>
            </p:nvSpPr>
            <p:spPr>
              <a:xfrm>
                <a:off x="1401968" y="916669"/>
                <a:ext cx="20862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i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&lt;&lt;abstract, Prototype&gt;&gt;</a:t>
                </a:r>
              </a:p>
              <a:p>
                <a:pPr algn="ctr"/>
                <a:r>
                  <a:rPr kumimoji="1" lang="en-US" altLang="ko-Kore-KR" sz="1200" b="1" dirty="0" err="1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GameUnit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E4E74A3-3601-0145-BE20-72C12141C157}"/>
                  </a:ext>
                </a:extLst>
              </p:cNvPr>
              <p:cNvSpPr/>
              <p:nvPr/>
            </p:nvSpPr>
            <p:spPr>
              <a:xfrm>
                <a:off x="1613840" y="1411145"/>
                <a:ext cx="1686680" cy="72438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953BC1-523C-5A43-BA62-F613F41639A5}"/>
                </a:ext>
              </a:extLst>
            </p:cNvPr>
            <p:cNvSpPr txBox="1"/>
            <p:nvPr/>
          </p:nvSpPr>
          <p:spPr>
            <a:xfrm>
              <a:off x="4546852" y="2942061"/>
              <a:ext cx="1686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clone():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GameUnit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initialize: void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#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resetUnit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(): void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7B76526-00A5-5B4D-8734-EA51A88190E9}"/>
              </a:ext>
            </a:extLst>
          </p:cNvPr>
          <p:cNvSpPr txBox="1"/>
          <p:nvPr/>
        </p:nvSpPr>
        <p:spPr>
          <a:xfrm>
            <a:off x="4098351" y="4558788"/>
            <a:ext cx="256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clone(): Swordsman</a:t>
            </a:r>
          </a:p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resetUnit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(): void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DC37081-3695-3746-87CF-AF70F4EBCD5B}"/>
              </a:ext>
            </a:extLst>
          </p:cNvPr>
          <p:cNvGrpSpPr/>
          <p:nvPr/>
        </p:nvGrpSpPr>
        <p:grpSpPr>
          <a:xfrm>
            <a:off x="7094549" y="4153386"/>
            <a:ext cx="2470359" cy="1039570"/>
            <a:chOff x="973504" y="883824"/>
            <a:chExt cx="2470359" cy="103957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D7B33EE-0161-A944-A5B0-AFC57F726A9E}"/>
                </a:ext>
              </a:extLst>
            </p:cNvPr>
            <p:cNvSpPr/>
            <p:nvPr/>
          </p:nvSpPr>
          <p:spPr>
            <a:xfrm>
              <a:off x="973504" y="883824"/>
              <a:ext cx="2470359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330551A-0275-2545-A726-270D01349AC6}"/>
                </a:ext>
              </a:extLst>
            </p:cNvPr>
            <p:cNvSpPr txBox="1"/>
            <p:nvPr/>
          </p:nvSpPr>
          <p:spPr>
            <a:xfrm>
              <a:off x="973505" y="916669"/>
              <a:ext cx="24703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General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4E39A5C-C6ED-E04B-9C32-9F22461B7248}"/>
                </a:ext>
              </a:extLst>
            </p:cNvPr>
            <p:cNvSpPr/>
            <p:nvPr/>
          </p:nvSpPr>
          <p:spPr>
            <a:xfrm>
              <a:off x="973504" y="1226514"/>
              <a:ext cx="2470359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2C024AD-1DC1-1146-A25E-3CFF6B9532E0}"/>
              </a:ext>
            </a:extLst>
          </p:cNvPr>
          <p:cNvSpPr txBox="1"/>
          <p:nvPr/>
        </p:nvSpPr>
        <p:spPr>
          <a:xfrm>
            <a:off x="7106342" y="4567516"/>
            <a:ext cx="2470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clone():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GameUnit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resetUnit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(): void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85DE165-3B5C-F84B-91DF-F347E6EF209A}"/>
              </a:ext>
            </a:extLst>
          </p:cNvPr>
          <p:cNvCxnSpPr>
            <a:cxnSpLocks/>
          </p:cNvCxnSpPr>
          <p:nvPr/>
        </p:nvCxnSpPr>
        <p:spPr>
          <a:xfrm>
            <a:off x="4281111" y="2731990"/>
            <a:ext cx="1543543" cy="0"/>
          </a:xfrm>
          <a:prstGeom prst="straightConnector1">
            <a:avLst/>
          </a:prstGeom>
          <a:ln w="12700">
            <a:solidFill>
              <a:srgbClr val="5DA2C5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22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1457</TotalTime>
  <Words>155</Words>
  <Application>Microsoft Macintosh PowerPoint</Application>
  <PresentationFormat>와이드스크린</PresentationFormat>
  <Paragraphs>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124</cp:revision>
  <dcterms:created xsi:type="dcterms:W3CDTF">2020-12-16T11:48:58Z</dcterms:created>
  <dcterms:modified xsi:type="dcterms:W3CDTF">2022-07-02T02:25:11Z</dcterms:modified>
</cp:coreProperties>
</file>