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30</Words>
  <Application>Microsoft Macintosh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115</cp:revision>
  <dcterms:created xsi:type="dcterms:W3CDTF">2020-12-16T11:48:58Z</dcterms:created>
  <dcterms:modified xsi:type="dcterms:W3CDTF">2020-12-22T12:48:58Z</dcterms:modified>
</cp:coreProperties>
</file>