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9"/>
    <p:restoredTop sz="94830"/>
  </p:normalViewPr>
  <p:slideViewPr>
    <p:cSldViewPr snapToGrid="0" snapToObjects="1">
      <p:cViewPr varScale="1">
        <p:scale>
          <a:sx n="111" d="100"/>
          <a:sy n="111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9683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</p:cNvCxnSpPr>
          <p:nvPr/>
        </p:nvCxnSpPr>
        <p:spPr>
          <a:xfrm flipV="1">
            <a:off x="2343577" y="2480955"/>
            <a:ext cx="967613" cy="6515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8" y="1236106"/>
            <a:ext cx="951162" cy="1148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rot="10800000" flipV="1">
            <a:off x="5132796" y="2494838"/>
            <a:ext cx="963204" cy="42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50921" y="24370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3056</TotalTime>
  <Words>447</Words>
  <Application>Microsoft Macintosh PowerPoint</Application>
  <PresentationFormat>와이드스크린</PresentationFormat>
  <Paragraphs>268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153</cp:revision>
  <dcterms:created xsi:type="dcterms:W3CDTF">2020-12-16T11:48:58Z</dcterms:created>
  <dcterms:modified xsi:type="dcterms:W3CDTF">2020-12-26T05:41:36Z</dcterms:modified>
</cp:coreProperties>
</file>