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87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726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60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F34E6F-3738-4540-B26C-4B12C0426C33}"/>
              </a:ext>
            </a:extLst>
          </p:cNvPr>
          <p:cNvGrpSpPr/>
          <p:nvPr/>
        </p:nvGrpSpPr>
        <p:grpSpPr>
          <a:xfrm>
            <a:off x="1692738" y="746394"/>
            <a:ext cx="1055787" cy="486674"/>
            <a:chOff x="3999667" y="649173"/>
            <a:chExt cx="1055787" cy="4866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ABE62E-E27F-8644-8306-362611E4D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1CE97B-F3D0-DA40-AD7F-062FC5491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수집기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15BD66-24B9-994B-AFD6-07ACB1C7AAF4}"/>
              </a:ext>
            </a:extLst>
          </p:cNvPr>
          <p:cNvGrpSpPr/>
          <p:nvPr/>
        </p:nvGrpSpPr>
        <p:grpSpPr>
          <a:xfrm>
            <a:off x="3292938" y="740010"/>
            <a:ext cx="1055787" cy="486674"/>
            <a:chOff x="3999667" y="649173"/>
            <a:chExt cx="1055787" cy="4866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9908AE-0F4A-354A-B9B8-C79209D8F4A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252570-0C1A-0741-B54B-2EE32CEC4CF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2A9BC0-8F63-334E-A590-4598D7319475}"/>
              </a:ext>
            </a:extLst>
          </p:cNvPr>
          <p:cNvGrpSpPr/>
          <p:nvPr/>
        </p:nvGrpSpPr>
        <p:grpSpPr>
          <a:xfrm>
            <a:off x="4893138" y="748796"/>
            <a:ext cx="1055787" cy="486674"/>
            <a:chOff x="3999667" y="649173"/>
            <a:chExt cx="1055787" cy="4866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8980FF-7F66-7640-A11D-7AF31968839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690E77-3D60-E34E-8B8A-F7BBAF885E69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검색기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원통[C] 40">
            <a:extLst>
              <a:ext uri="{FF2B5EF4-FFF2-40B4-BE49-F238E27FC236}">
                <a16:creationId xmlns:a16="http://schemas.microsoft.com/office/drawing/2014/main" id="{456BF7B0-9669-7A43-8ADA-EA219AD9BDC3}"/>
              </a:ext>
            </a:extLst>
          </p:cNvPr>
          <p:cNvSpPr/>
          <p:nvPr/>
        </p:nvSpPr>
        <p:spPr>
          <a:xfrm>
            <a:off x="4075455" y="1804293"/>
            <a:ext cx="1055787" cy="612336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C0E2-9FD8-4840-A927-CCDC1AAA2DC3}"/>
              </a:ext>
            </a:extLst>
          </p:cNvPr>
          <p:cNvSpPr txBox="1"/>
          <p:nvPr/>
        </p:nvSpPr>
        <p:spPr>
          <a:xfrm>
            <a:off x="4143748" y="203727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스토리지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ABDF68-FDE8-D445-97A4-E7D8A891882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2748525" y="983347"/>
            <a:ext cx="544413" cy="6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96C496-63BE-5941-9EA6-062162E436B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20832" y="1226684"/>
            <a:ext cx="417897" cy="5776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4F7037-F597-5540-B239-C0A5683FC4AE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064215" y="1235470"/>
            <a:ext cx="356817" cy="56882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CBC5AF-A761-C54B-BE27-3DD75F0F8714}"/>
              </a:ext>
            </a:extLst>
          </p:cNvPr>
          <p:cNvGrpSpPr/>
          <p:nvPr/>
        </p:nvGrpSpPr>
        <p:grpSpPr>
          <a:xfrm>
            <a:off x="1384901" y="3957310"/>
            <a:ext cx="1055787" cy="486674"/>
            <a:chOff x="3999667" y="649173"/>
            <a:chExt cx="1055787" cy="48667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D2F51F-38D5-0A48-8D93-E658E1891A4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929196-4C4E-4149-B9A5-8CC018EAF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type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3A84AF-4C15-3E49-998F-87B946536443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912795" y="3581400"/>
            <a:ext cx="2" cy="3759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C39FA6A-729A-6A4F-8468-51317FC2DD73}"/>
              </a:ext>
            </a:extLst>
          </p:cNvPr>
          <p:cNvGrpSpPr/>
          <p:nvPr/>
        </p:nvGrpSpPr>
        <p:grpSpPr>
          <a:xfrm>
            <a:off x="1384903" y="3094726"/>
            <a:ext cx="1055787" cy="486674"/>
            <a:chOff x="3999667" y="649173"/>
            <a:chExt cx="1055787" cy="4866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BF89FC-7054-BA4B-991F-81C63BF8352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FCD246-06BA-E846-9CE7-DFBA21C9125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5B710F-D8C3-E149-93C3-D021A30D4670}"/>
              </a:ext>
            </a:extLst>
          </p:cNvPr>
          <p:cNvGrpSpPr/>
          <p:nvPr/>
        </p:nvGrpSpPr>
        <p:grpSpPr>
          <a:xfrm>
            <a:off x="1384899" y="4823373"/>
            <a:ext cx="1055787" cy="486674"/>
            <a:chOff x="3999667" y="649173"/>
            <a:chExt cx="1055787" cy="48667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4C1D80D-170E-FE44-8462-EFF5E642074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F3CB6D-AB0C-9444-9396-B273A8914B54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Document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9E36B9-821F-2543-A247-B357550DF57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flipH="1">
            <a:off x="1912793" y="4443984"/>
            <a:ext cx="2" cy="3793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1538D27-364E-0641-B68C-0DAB22C51959}"/>
              </a:ext>
            </a:extLst>
          </p:cNvPr>
          <p:cNvGrpSpPr/>
          <p:nvPr/>
        </p:nvGrpSpPr>
        <p:grpSpPr>
          <a:xfrm>
            <a:off x="888089" y="5624932"/>
            <a:ext cx="721256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B2B685-C8BD-2F4B-A4E6-FE0C67D82C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B4525-C191-FA48-B919-B6C3D1A36C92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2BB8E4-0B11-E345-B15C-F8800388366F}"/>
              </a:ext>
            </a:extLst>
          </p:cNvPr>
          <p:cNvGrpSpPr/>
          <p:nvPr/>
        </p:nvGrpSpPr>
        <p:grpSpPr>
          <a:xfrm>
            <a:off x="2080058" y="5632400"/>
            <a:ext cx="721256" cy="486674"/>
            <a:chOff x="3999667" y="649173"/>
            <a:chExt cx="1055787" cy="4866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802CC33-D653-D24B-81C5-7375D04CF5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74CAA8-90D3-DA41-97A7-211CE82DC79E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11C6523-DE76-9B49-AF6D-D9C78F5756D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 rot="16200000" flipH="1">
            <a:off x="2015563" y="5207276"/>
            <a:ext cx="322353" cy="52789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5BCC1CD-52C9-7547-9CB8-F9B71CA46A41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rot="5400000">
            <a:off x="1423313" y="5135451"/>
            <a:ext cx="314885" cy="664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5453304" y="281282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4A1360-1CFD-CB4C-B434-64374D606F54}"/>
              </a:ext>
            </a:extLst>
          </p:cNvPr>
          <p:cNvSpPr/>
          <p:nvPr/>
        </p:nvSpPr>
        <p:spPr>
          <a:xfrm>
            <a:off x="5596128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7BFBD-053F-F046-AA80-C01EFED36F59}"/>
              </a:ext>
            </a:extLst>
          </p:cNvPr>
          <p:cNvSpPr/>
          <p:nvPr/>
        </p:nvSpPr>
        <p:spPr>
          <a:xfrm>
            <a:off x="5735372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CD9DE4-ADD4-F94D-A4C7-0713645D84AC}"/>
              </a:ext>
            </a:extLst>
          </p:cNvPr>
          <p:cNvSpPr/>
          <p:nvPr/>
        </p:nvSpPr>
        <p:spPr>
          <a:xfrm>
            <a:off x="5735371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01D81A-1EBC-524F-9B84-E8F3316D8ED0}"/>
              </a:ext>
            </a:extLst>
          </p:cNvPr>
          <p:cNvSpPr/>
          <p:nvPr/>
        </p:nvSpPr>
        <p:spPr>
          <a:xfrm>
            <a:off x="5735372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1BBBF8-18DF-184B-B7B0-430EBA4E6A31}"/>
              </a:ext>
            </a:extLst>
          </p:cNvPr>
          <p:cNvSpPr txBox="1"/>
          <p:nvPr/>
        </p:nvSpPr>
        <p:spPr>
          <a:xfrm>
            <a:off x="5770623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494D60-A8C0-3C45-A52A-4FAD908C40AE}"/>
              </a:ext>
            </a:extLst>
          </p:cNvPr>
          <p:cNvSpPr txBox="1"/>
          <p:nvPr/>
        </p:nvSpPr>
        <p:spPr>
          <a:xfrm>
            <a:off x="5755561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DA360-3AFD-4341-A9B8-F77904B72DDE}"/>
              </a:ext>
            </a:extLst>
          </p:cNvPr>
          <p:cNvSpPr txBox="1"/>
          <p:nvPr/>
        </p:nvSpPr>
        <p:spPr>
          <a:xfrm>
            <a:off x="5755560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8805B9-6BA7-5843-88B7-9DC8D3BE0400}"/>
              </a:ext>
            </a:extLst>
          </p:cNvPr>
          <p:cNvSpPr txBox="1"/>
          <p:nvPr/>
        </p:nvSpPr>
        <p:spPr>
          <a:xfrm>
            <a:off x="5596126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FA9073F-2A75-FC4C-BEFC-43264D0A4C79}"/>
              </a:ext>
            </a:extLst>
          </p:cNvPr>
          <p:cNvSpPr/>
          <p:nvPr/>
        </p:nvSpPr>
        <p:spPr>
          <a:xfrm>
            <a:off x="6851125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CFC06AC-44F1-2E4A-B607-7E90827AEE13}"/>
              </a:ext>
            </a:extLst>
          </p:cNvPr>
          <p:cNvSpPr/>
          <p:nvPr/>
        </p:nvSpPr>
        <p:spPr>
          <a:xfrm>
            <a:off x="6851124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C49F8E-77BE-1945-9871-2F890FE3A3DD}"/>
              </a:ext>
            </a:extLst>
          </p:cNvPr>
          <p:cNvSpPr txBox="1"/>
          <p:nvPr/>
        </p:nvSpPr>
        <p:spPr>
          <a:xfrm>
            <a:off x="6886376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C9E113-1996-9B46-AEFF-9BB95551A95D}"/>
              </a:ext>
            </a:extLst>
          </p:cNvPr>
          <p:cNvSpPr txBox="1"/>
          <p:nvPr/>
        </p:nvSpPr>
        <p:spPr>
          <a:xfrm>
            <a:off x="6871313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209A88-EF44-DF4A-9806-8B331AAF3EC2}"/>
              </a:ext>
            </a:extLst>
          </p:cNvPr>
          <p:cNvSpPr/>
          <p:nvPr/>
        </p:nvSpPr>
        <p:spPr>
          <a:xfrm>
            <a:off x="8361927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01D3858-27A2-7D40-881A-7E34CC139094}"/>
              </a:ext>
            </a:extLst>
          </p:cNvPr>
          <p:cNvSpPr/>
          <p:nvPr/>
        </p:nvSpPr>
        <p:spPr>
          <a:xfrm>
            <a:off x="8501171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5CAC5CF-7FC4-894D-BEC1-47F353EA9973}"/>
              </a:ext>
            </a:extLst>
          </p:cNvPr>
          <p:cNvSpPr/>
          <p:nvPr/>
        </p:nvSpPr>
        <p:spPr>
          <a:xfrm>
            <a:off x="8501170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621B3EC-3A2C-5E48-BDE7-F86ABC5E88C3}"/>
              </a:ext>
            </a:extLst>
          </p:cNvPr>
          <p:cNvSpPr/>
          <p:nvPr/>
        </p:nvSpPr>
        <p:spPr>
          <a:xfrm>
            <a:off x="8501171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FE3097-56A5-C84F-BB52-F0F99883CBD1}"/>
              </a:ext>
            </a:extLst>
          </p:cNvPr>
          <p:cNvSpPr txBox="1"/>
          <p:nvPr/>
        </p:nvSpPr>
        <p:spPr>
          <a:xfrm>
            <a:off x="8536422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B68CA-8481-B747-8ABE-E22B4835E68B}"/>
              </a:ext>
            </a:extLst>
          </p:cNvPr>
          <p:cNvSpPr txBox="1"/>
          <p:nvPr/>
        </p:nvSpPr>
        <p:spPr>
          <a:xfrm>
            <a:off x="8521360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70F9AA-5667-2742-9BE6-7FB2E77F62B4}"/>
              </a:ext>
            </a:extLst>
          </p:cNvPr>
          <p:cNvSpPr txBox="1"/>
          <p:nvPr/>
        </p:nvSpPr>
        <p:spPr>
          <a:xfrm>
            <a:off x="8521359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0583A7-D6D7-A24D-8C82-F3C72D2E67A0}"/>
              </a:ext>
            </a:extLst>
          </p:cNvPr>
          <p:cNvSpPr txBox="1"/>
          <p:nvPr/>
        </p:nvSpPr>
        <p:spPr>
          <a:xfrm>
            <a:off x="8361925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1B3CFE-0347-6F4E-B327-E8FC33CE69D6}"/>
              </a:ext>
            </a:extLst>
          </p:cNvPr>
          <p:cNvSpPr/>
          <p:nvPr/>
        </p:nvSpPr>
        <p:spPr>
          <a:xfrm>
            <a:off x="9616924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23662B-C69D-9740-915C-085116A725B6}"/>
              </a:ext>
            </a:extLst>
          </p:cNvPr>
          <p:cNvSpPr/>
          <p:nvPr/>
        </p:nvSpPr>
        <p:spPr>
          <a:xfrm>
            <a:off x="9616923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6E407A-B67D-0340-B115-8F88A16D7148}"/>
              </a:ext>
            </a:extLst>
          </p:cNvPr>
          <p:cNvSpPr txBox="1"/>
          <p:nvPr/>
        </p:nvSpPr>
        <p:spPr>
          <a:xfrm>
            <a:off x="9652175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9AA535-8179-1541-86F5-C8CA0E8AF7AC}"/>
              </a:ext>
            </a:extLst>
          </p:cNvPr>
          <p:cNvSpPr txBox="1"/>
          <p:nvPr/>
        </p:nvSpPr>
        <p:spPr>
          <a:xfrm>
            <a:off x="9637112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7686101" y="2881925"/>
            <a:ext cx="9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클러스터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BFB4AF-91E9-084B-A338-DB0004B1DA87}"/>
              </a:ext>
            </a:extLst>
          </p:cNvPr>
          <p:cNvSpPr/>
          <p:nvPr/>
        </p:nvSpPr>
        <p:spPr>
          <a:xfrm>
            <a:off x="9619024" y="477444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B8213C-5ADC-4140-9D0A-71F4469A91CC}"/>
              </a:ext>
            </a:extLst>
          </p:cNvPr>
          <p:cNvSpPr txBox="1"/>
          <p:nvPr/>
        </p:nvSpPr>
        <p:spPr>
          <a:xfrm>
            <a:off x="9665034" y="479538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2047953" y="126780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2047952" y="1336905"/>
            <a:ext cx="53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 Index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1B4E427-B66D-5C43-B282-70CF7E3FCB41}"/>
              </a:ext>
            </a:extLst>
          </p:cNvPr>
          <p:cNvCxnSpPr>
            <a:cxnSpLocks/>
          </p:cNvCxnSpPr>
          <p:nvPr/>
        </p:nvCxnSpPr>
        <p:spPr>
          <a:xfrm>
            <a:off x="2047953" y="1828802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347785BB-9027-7A4F-BC04-4BFF60A97608}"/>
              </a:ext>
            </a:extLst>
          </p:cNvPr>
          <p:cNvCxnSpPr>
            <a:cxnSpLocks/>
          </p:cNvCxnSpPr>
          <p:nvPr/>
        </p:nvCxnSpPr>
        <p:spPr>
          <a:xfrm>
            <a:off x="2047953" y="2433147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07921D39-5197-EF48-860F-E27D3A57946B}"/>
              </a:ext>
            </a:extLst>
          </p:cNvPr>
          <p:cNvCxnSpPr>
            <a:cxnSpLocks/>
          </p:cNvCxnSpPr>
          <p:nvPr/>
        </p:nvCxnSpPr>
        <p:spPr>
          <a:xfrm>
            <a:off x="2047953" y="3037492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CE980BFB-9807-9F4B-B866-CC39A3E08A52}"/>
              </a:ext>
            </a:extLst>
          </p:cNvPr>
          <p:cNvCxnSpPr>
            <a:cxnSpLocks/>
          </p:cNvCxnSpPr>
          <p:nvPr/>
        </p:nvCxnSpPr>
        <p:spPr>
          <a:xfrm>
            <a:off x="3320771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D692902E-F9B5-1C42-AE82-110B823847C5}"/>
              </a:ext>
            </a:extLst>
          </p:cNvPr>
          <p:cNvCxnSpPr>
            <a:cxnSpLocks/>
          </p:cNvCxnSpPr>
          <p:nvPr/>
        </p:nvCxnSpPr>
        <p:spPr>
          <a:xfrm>
            <a:off x="4740732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ADD275C-CBC9-8940-A341-A1B6FC944B72}"/>
              </a:ext>
            </a:extLst>
          </p:cNvPr>
          <p:cNvCxnSpPr>
            <a:cxnSpLocks/>
          </p:cNvCxnSpPr>
          <p:nvPr/>
        </p:nvCxnSpPr>
        <p:spPr>
          <a:xfrm>
            <a:off x="6087124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122F0DF-5EF1-C046-A4B1-8EDDDE0E436D}"/>
              </a:ext>
            </a:extLst>
          </p:cNvPr>
          <p:cNvSpPr txBox="1"/>
          <p:nvPr/>
        </p:nvSpPr>
        <p:spPr>
          <a:xfrm>
            <a:off x="1979476" y="1901732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6C9EB7-3387-BE4B-A940-6DE4571F29C3}"/>
              </a:ext>
            </a:extLst>
          </p:cNvPr>
          <p:cNvSpPr txBox="1"/>
          <p:nvPr/>
        </p:nvSpPr>
        <p:spPr>
          <a:xfrm>
            <a:off x="3309763" y="1918077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639223-FFF4-A54A-B02F-01027048DA41}"/>
              </a:ext>
            </a:extLst>
          </p:cNvPr>
          <p:cNvSpPr txBox="1"/>
          <p:nvPr/>
        </p:nvSpPr>
        <p:spPr>
          <a:xfrm>
            <a:off x="4679979" y="1924225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877311-59FC-894D-9CFE-3909EFB3B68D}"/>
              </a:ext>
            </a:extLst>
          </p:cNvPr>
          <p:cNvSpPr txBox="1"/>
          <p:nvPr/>
        </p:nvSpPr>
        <p:spPr>
          <a:xfrm>
            <a:off x="6050195" y="1919863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58757C-3155-BE4F-9BAF-2D058F1E5333}"/>
              </a:ext>
            </a:extLst>
          </p:cNvPr>
          <p:cNvSpPr txBox="1"/>
          <p:nvPr/>
        </p:nvSpPr>
        <p:spPr>
          <a:xfrm>
            <a:off x="1977821" y="2489359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6E3CD4-B696-5E48-94F8-BDFBF0A26EA9}"/>
              </a:ext>
            </a:extLst>
          </p:cNvPr>
          <p:cNvSpPr txBox="1"/>
          <p:nvPr/>
        </p:nvSpPr>
        <p:spPr>
          <a:xfrm>
            <a:off x="3317237" y="2480281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85EC74-65D3-8E49-B0AD-2E0B0F1209FA}"/>
              </a:ext>
            </a:extLst>
          </p:cNvPr>
          <p:cNvSpPr txBox="1"/>
          <p:nvPr/>
        </p:nvSpPr>
        <p:spPr>
          <a:xfrm>
            <a:off x="4687861" y="2492815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569025-BE1C-094F-8D37-C402D6BC48FB}"/>
              </a:ext>
            </a:extLst>
          </p:cNvPr>
          <p:cNvSpPr txBox="1"/>
          <p:nvPr/>
        </p:nvSpPr>
        <p:spPr>
          <a:xfrm>
            <a:off x="6058485" y="2505349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A166B71-FC21-9145-9054-130648188A16}"/>
              </a:ext>
            </a:extLst>
          </p:cNvPr>
          <p:cNvCxnSpPr>
            <a:cxnSpLocks/>
          </p:cNvCxnSpPr>
          <p:nvPr/>
        </p:nvCxnSpPr>
        <p:spPr>
          <a:xfrm>
            <a:off x="2685831" y="3036182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6D391A8-FCD8-3847-ADED-8D31965F75A3}"/>
              </a:ext>
            </a:extLst>
          </p:cNvPr>
          <p:cNvSpPr txBox="1"/>
          <p:nvPr/>
        </p:nvSpPr>
        <p:spPr>
          <a:xfrm>
            <a:off x="1981031" y="345786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5FDA08-3419-E14F-8D1E-398D089E93E0}"/>
              </a:ext>
            </a:extLst>
          </p:cNvPr>
          <p:cNvSpPr txBox="1"/>
          <p:nvPr/>
        </p:nvSpPr>
        <p:spPr>
          <a:xfrm>
            <a:off x="2614742" y="346986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51079665-A2D4-6641-8887-73A4F206E2B9}"/>
              </a:ext>
            </a:extLst>
          </p:cNvPr>
          <p:cNvCxnSpPr>
            <a:cxnSpLocks/>
          </p:cNvCxnSpPr>
          <p:nvPr/>
        </p:nvCxnSpPr>
        <p:spPr>
          <a:xfrm>
            <a:off x="4046341" y="3052527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B4E3EEF-8EDF-4742-BC37-827943B96FAA}"/>
              </a:ext>
            </a:extLst>
          </p:cNvPr>
          <p:cNvSpPr txBox="1"/>
          <p:nvPr/>
        </p:nvSpPr>
        <p:spPr>
          <a:xfrm>
            <a:off x="3341541" y="347420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994234-3A6C-2C4D-9317-C0ABB9763C03}"/>
              </a:ext>
            </a:extLst>
          </p:cNvPr>
          <p:cNvSpPr txBox="1"/>
          <p:nvPr/>
        </p:nvSpPr>
        <p:spPr>
          <a:xfrm>
            <a:off x="3996272" y="348620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03592293-B59A-564C-AC36-46FE7A776AE9}"/>
              </a:ext>
            </a:extLst>
          </p:cNvPr>
          <p:cNvCxnSpPr>
            <a:cxnSpLocks/>
          </p:cNvCxnSpPr>
          <p:nvPr/>
        </p:nvCxnSpPr>
        <p:spPr>
          <a:xfrm>
            <a:off x="5406851" y="3037342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DD7040F-5639-6346-A20A-14992665026D}"/>
              </a:ext>
            </a:extLst>
          </p:cNvPr>
          <p:cNvSpPr txBox="1"/>
          <p:nvPr/>
        </p:nvSpPr>
        <p:spPr>
          <a:xfrm>
            <a:off x="4702051" y="348004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F4FFB6-2B9E-3145-9207-12806D283667}"/>
              </a:ext>
            </a:extLst>
          </p:cNvPr>
          <p:cNvSpPr txBox="1"/>
          <p:nvPr/>
        </p:nvSpPr>
        <p:spPr>
          <a:xfrm>
            <a:off x="5335762" y="346051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75565059-F9FC-3E4F-A8DA-EDABD7C7D488}"/>
              </a:ext>
            </a:extLst>
          </p:cNvPr>
          <p:cNvCxnSpPr>
            <a:cxnSpLocks/>
          </p:cNvCxnSpPr>
          <p:nvPr/>
        </p:nvCxnSpPr>
        <p:spPr>
          <a:xfrm>
            <a:off x="6767361" y="3022157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FCF94A2-BB21-2241-9479-EB42C19AA1C1}"/>
              </a:ext>
            </a:extLst>
          </p:cNvPr>
          <p:cNvSpPr txBox="1"/>
          <p:nvPr/>
        </p:nvSpPr>
        <p:spPr>
          <a:xfrm>
            <a:off x="6062561" y="346485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326B7D-50D7-FC45-AC1C-464EC5E3F15F}"/>
              </a:ext>
            </a:extLst>
          </p:cNvPr>
          <p:cNvSpPr txBox="1"/>
          <p:nvPr/>
        </p:nvSpPr>
        <p:spPr>
          <a:xfrm>
            <a:off x="6696272" y="346634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66F23E-A1D8-0F42-B26E-9A53D636FB6D}"/>
              </a:ext>
            </a:extLst>
          </p:cNvPr>
          <p:cNvGrpSpPr/>
          <p:nvPr/>
        </p:nvGrpSpPr>
        <p:grpSpPr>
          <a:xfrm>
            <a:off x="3339825" y="2942326"/>
            <a:ext cx="1055787" cy="486674"/>
            <a:chOff x="3999667" y="649173"/>
            <a:chExt cx="1055787" cy="48667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34B722-177B-1E44-AE06-F57A6DC0E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3B1084-AA86-6142-8999-7E90DB13060E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6689FD-469F-624C-984E-64052D0B97FA}"/>
              </a:ext>
            </a:extLst>
          </p:cNvPr>
          <p:cNvGrpSpPr/>
          <p:nvPr/>
        </p:nvGrpSpPr>
        <p:grpSpPr>
          <a:xfrm>
            <a:off x="4921632" y="2942326"/>
            <a:ext cx="1055787" cy="486674"/>
            <a:chOff x="3999667" y="649173"/>
            <a:chExt cx="1055787" cy="4866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A3089F-4CC4-CF41-9CC2-9FAD8F5BF66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309FBF-2C7B-3743-B6F3-95325826251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1BCB4B-D73E-B548-8A1C-8364424F840D}"/>
              </a:ext>
            </a:extLst>
          </p:cNvPr>
          <p:cNvGrpSpPr/>
          <p:nvPr/>
        </p:nvGrpSpPr>
        <p:grpSpPr>
          <a:xfrm>
            <a:off x="6503439" y="2942326"/>
            <a:ext cx="1055787" cy="486674"/>
            <a:chOff x="3999667" y="649173"/>
            <a:chExt cx="1055787" cy="486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5EC3EB-A165-9947-AADC-C76ADC4EE0F4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67208C-A30E-6A47-AD00-D454881B7B8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6CC45C-2F8D-DB4A-9B90-638B288AFEEF}"/>
              </a:ext>
            </a:extLst>
          </p:cNvPr>
          <p:cNvCxnSpPr>
            <a:cxnSpLocks/>
          </p:cNvCxnSpPr>
          <p:nvPr/>
        </p:nvCxnSpPr>
        <p:spPr>
          <a:xfrm>
            <a:off x="3339825" y="2501462"/>
            <a:ext cx="0" cy="366298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49C119BB-ABF7-FB49-B1AC-DF39E8FF9657}"/>
              </a:ext>
            </a:extLst>
          </p:cNvPr>
          <p:cNvCxnSpPr>
            <a:cxnSpLocks/>
          </p:cNvCxnSpPr>
          <p:nvPr/>
        </p:nvCxnSpPr>
        <p:spPr>
          <a:xfrm>
            <a:off x="7559226" y="2501462"/>
            <a:ext cx="0" cy="366298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A48D1C5-85FA-614E-96EE-9641643461F0}"/>
              </a:ext>
            </a:extLst>
          </p:cNvPr>
          <p:cNvCxnSpPr>
            <a:cxnSpLocks/>
          </p:cNvCxnSpPr>
          <p:nvPr/>
        </p:nvCxnSpPr>
        <p:spPr>
          <a:xfrm>
            <a:off x="3339825" y="2501462"/>
            <a:ext cx="4219401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C50B4D-2010-9C4B-A6DA-2E23F4DEC68F}"/>
              </a:ext>
            </a:extLst>
          </p:cNvPr>
          <p:cNvCxnSpPr>
            <a:cxnSpLocks/>
          </p:cNvCxnSpPr>
          <p:nvPr/>
        </p:nvCxnSpPr>
        <p:spPr>
          <a:xfrm>
            <a:off x="5504454" y="2312276"/>
            <a:ext cx="0" cy="189186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B63EAA-5F48-8A40-8260-93BBCA7579A5}"/>
              </a:ext>
            </a:extLst>
          </p:cNvPr>
          <p:cNvSpPr txBox="1"/>
          <p:nvPr/>
        </p:nvSpPr>
        <p:spPr>
          <a:xfrm>
            <a:off x="4713550" y="1996665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70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66F23E-A1D8-0F42-B26E-9A53D636FB6D}"/>
              </a:ext>
            </a:extLst>
          </p:cNvPr>
          <p:cNvGrpSpPr/>
          <p:nvPr/>
        </p:nvGrpSpPr>
        <p:grpSpPr>
          <a:xfrm>
            <a:off x="3602583" y="2027926"/>
            <a:ext cx="1055787" cy="486674"/>
            <a:chOff x="3999667" y="649173"/>
            <a:chExt cx="1055787" cy="48667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34B722-177B-1E44-AE06-F57A6DC0E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3B1084-AA86-6142-8999-7E90DB13060E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6689FD-469F-624C-984E-64052D0B97FA}"/>
              </a:ext>
            </a:extLst>
          </p:cNvPr>
          <p:cNvGrpSpPr/>
          <p:nvPr/>
        </p:nvGrpSpPr>
        <p:grpSpPr>
          <a:xfrm>
            <a:off x="5184390" y="2027926"/>
            <a:ext cx="1055787" cy="486674"/>
            <a:chOff x="3999667" y="649173"/>
            <a:chExt cx="1055787" cy="4866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A3089F-4CC4-CF41-9CC2-9FAD8F5BF66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309FBF-2C7B-3743-B6F3-95325826251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1BCB4B-D73E-B548-8A1C-8364424F840D}"/>
              </a:ext>
            </a:extLst>
          </p:cNvPr>
          <p:cNvGrpSpPr/>
          <p:nvPr/>
        </p:nvGrpSpPr>
        <p:grpSpPr>
          <a:xfrm>
            <a:off x="6766197" y="2027926"/>
            <a:ext cx="1055787" cy="486674"/>
            <a:chOff x="3999667" y="649173"/>
            <a:chExt cx="1055787" cy="486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5EC3EB-A165-9947-AADC-C76ADC4EE0F4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67208C-A30E-6A47-AD00-D454881B7B8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6CC45C-2F8D-DB4A-9B90-638B288AFEEF}"/>
              </a:ext>
            </a:extLst>
          </p:cNvPr>
          <p:cNvCxnSpPr>
            <a:cxnSpLocks/>
          </p:cNvCxnSpPr>
          <p:nvPr/>
        </p:nvCxnSpPr>
        <p:spPr>
          <a:xfrm>
            <a:off x="2020776" y="1587062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49C119BB-ABF7-FB49-B1AC-DF39E8FF9657}"/>
              </a:ext>
            </a:extLst>
          </p:cNvPr>
          <p:cNvCxnSpPr>
            <a:cxnSpLocks/>
          </p:cNvCxnSpPr>
          <p:nvPr/>
        </p:nvCxnSpPr>
        <p:spPr>
          <a:xfrm>
            <a:off x="9403791" y="1587062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A48D1C5-85FA-614E-96EE-9641643461F0}"/>
              </a:ext>
            </a:extLst>
          </p:cNvPr>
          <p:cNvCxnSpPr>
            <a:cxnSpLocks/>
          </p:cNvCxnSpPr>
          <p:nvPr/>
        </p:nvCxnSpPr>
        <p:spPr>
          <a:xfrm>
            <a:off x="2020776" y="1587062"/>
            <a:ext cx="7383015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C50B4D-2010-9C4B-A6DA-2E23F4DEC68F}"/>
              </a:ext>
            </a:extLst>
          </p:cNvPr>
          <p:cNvCxnSpPr>
            <a:cxnSpLocks/>
          </p:cNvCxnSpPr>
          <p:nvPr/>
        </p:nvCxnSpPr>
        <p:spPr>
          <a:xfrm>
            <a:off x="5767212" y="1397876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B63EAA-5F48-8A40-8260-93BBCA7579A5}"/>
              </a:ext>
            </a:extLst>
          </p:cNvPr>
          <p:cNvSpPr txBox="1"/>
          <p:nvPr/>
        </p:nvSpPr>
        <p:spPr>
          <a:xfrm>
            <a:off x="4976308" y="1082265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389959-403E-0843-A331-3389081AE9F2}"/>
              </a:ext>
            </a:extLst>
          </p:cNvPr>
          <p:cNvGrpSpPr/>
          <p:nvPr/>
        </p:nvGrpSpPr>
        <p:grpSpPr>
          <a:xfrm>
            <a:off x="8348004" y="2031216"/>
            <a:ext cx="1055787" cy="486674"/>
            <a:chOff x="3999667" y="649173"/>
            <a:chExt cx="1055787" cy="4866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C72F04-075F-7B4C-AC4E-1B829320B43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2BF2AD-313A-0B41-804E-0917EDBEBB01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22ABB7-A600-E343-B432-BC1746793800}"/>
              </a:ext>
            </a:extLst>
          </p:cNvPr>
          <p:cNvGrpSpPr/>
          <p:nvPr/>
        </p:nvGrpSpPr>
        <p:grpSpPr>
          <a:xfrm>
            <a:off x="2020776" y="2027926"/>
            <a:ext cx="1055787" cy="486674"/>
            <a:chOff x="3999667" y="649173"/>
            <a:chExt cx="1055787" cy="4866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259738-EDB5-264A-ACDA-D26AFB0115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C503FD-06D0-874C-B3E9-AD532B33C90B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8FA049-3117-3041-BE43-A028DE74ABF6}"/>
              </a:ext>
            </a:extLst>
          </p:cNvPr>
          <p:cNvGrpSpPr/>
          <p:nvPr/>
        </p:nvGrpSpPr>
        <p:grpSpPr>
          <a:xfrm>
            <a:off x="3602583" y="3887687"/>
            <a:ext cx="1055787" cy="486674"/>
            <a:chOff x="3999667" y="649173"/>
            <a:chExt cx="1055787" cy="48667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543518-5F56-474E-ADBE-59E104BF52C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EAC15F-BEA3-EE47-977F-ACC5FDFFC310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560289-A905-3345-973B-909CE791C384}"/>
              </a:ext>
            </a:extLst>
          </p:cNvPr>
          <p:cNvGrpSpPr/>
          <p:nvPr/>
        </p:nvGrpSpPr>
        <p:grpSpPr>
          <a:xfrm>
            <a:off x="6766197" y="3887687"/>
            <a:ext cx="1055787" cy="486674"/>
            <a:chOff x="3999667" y="649173"/>
            <a:chExt cx="1055787" cy="48667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BAB573-FA49-FC49-90E8-92FE99F3EC1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AC5BFC-D74F-7C4A-916C-3BBBCDFFD820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2CBD920-4F5F-8D4A-B688-49F458A64D3F}"/>
              </a:ext>
            </a:extLst>
          </p:cNvPr>
          <p:cNvCxnSpPr>
            <a:cxnSpLocks/>
          </p:cNvCxnSpPr>
          <p:nvPr/>
        </p:nvCxnSpPr>
        <p:spPr>
          <a:xfrm>
            <a:off x="3602583" y="3446823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E5ED364-B3E6-AE44-8D60-1DE87CE14C3B}"/>
              </a:ext>
            </a:extLst>
          </p:cNvPr>
          <p:cNvCxnSpPr>
            <a:cxnSpLocks/>
          </p:cNvCxnSpPr>
          <p:nvPr/>
        </p:nvCxnSpPr>
        <p:spPr>
          <a:xfrm>
            <a:off x="7821984" y="3446823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D579F3F0-4886-5043-8A7E-2BF5A12B64A3}"/>
              </a:ext>
            </a:extLst>
          </p:cNvPr>
          <p:cNvCxnSpPr>
            <a:cxnSpLocks/>
          </p:cNvCxnSpPr>
          <p:nvPr/>
        </p:nvCxnSpPr>
        <p:spPr>
          <a:xfrm>
            <a:off x="3602583" y="3446823"/>
            <a:ext cx="4219401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E65AA36-9357-1542-A3D9-B6410D26C241}"/>
              </a:ext>
            </a:extLst>
          </p:cNvPr>
          <p:cNvCxnSpPr>
            <a:cxnSpLocks/>
          </p:cNvCxnSpPr>
          <p:nvPr/>
        </p:nvCxnSpPr>
        <p:spPr>
          <a:xfrm>
            <a:off x="5767212" y="3257637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A7A167-489A-494F-9FE8-B96CDC0BABE8}"/>
              </a:ext>
            </a:extLst>
          </p:cNvPr>
          <p:cNvSpPr txBox="1"/>
          <p:nvPr/>
        </p:nvSpPr>
        <p:spPr>
          <a:xfrm>
            <a:off x="4976308" y="2942026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B12286-C304-7543-A63F-F66A38D51A51}"/>
              </a:ext>
            </a:extLst>
          </p:cNvPr>
          <p:cNvGrpSpPr/>
          <p:nvPr/>
        </p:nvGrpSpPr>
        <p:grpSpPr>
          <a:xfrm>
            <a:off x="5184388" y="3891801"/>
            <a:ext cx="1055787" cy="486674"/>
            <a:chOff x="3999667" y="649173"/>
            <a:chExt cx="1055787" cy="4866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B27DD0B-C130-4049-B985-C51B8E88B29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B0479B-27B6-D745-A4F1-62B777F773BF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5E5BFFDC-8138-6B40-85EE-CCA3C22174B4}"/>
              </a:ext>
            </a:extLst>
          </p:cNvPr>
          <p:cNvCxnSpPr>
            <a:cxnSpLocks/>
          </p:cNvCxnSpPr>
          <p:nvPr/>
        </p:nvCxnSpPr>
        <p:spPr>
          <a:xfrm>
            <a:off x="5184388" y="5306596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EA9AD69E-A2EC-564B-9E28-8A825135A1CC}"/>
              </a:ext>
            </a:extLst>
          </p:cNvPr>
          <p:cNvCxnSpPr>
            <a:cxnSpLocks/>
          </p:cNvCxnSpPr>
          <p:nvPr/>
        </p:nvCxnSpPr>
        <p:spPr>
          <a:xfrm>
            <a:off x="6240175" y="5306596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20BF8D87-1D5D-D846-BA83-A77047357F9F}"/>
              </a:ext>
            </a:extLst>
          </p:cNvPr>
          <p:cNvCxnSpPr>
            <a:cxnSpLocks/>
          </p:cNvCxnSpPr>
          <p:nvPr/>
        </p:nvCxnSpPr>
        <p:spPr>
          <a:xfrm>
            <a:off x="5184388" y="5306596"/>
            <a:ext cx="1055787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0DB01DBF-8094-174A-A373-3491ED988A04}"/>
              </a:ext>
            </a:extLst>
          </p:cNvPr>
          <p:cNvCxnSpPr>
            <a:cxnSpLocks/>
          </p:cNvCxnSpPr>
          <p:nvPr/>
        </p:nvCxnSpPr>
        <p:spPr>
          <a:xfrm>
            <a:off x="5767212" y="5117410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959A55-689D-C142-895F-A18A5A391965}"/>
              </a:ext>
            </a:extLst>
          </p:cNvPr>
          <p:cNvSpPr txBox="1"/>
          <p:nvPr/>
        </p:nvSpPr>
        <p:spPr>
          <a:xfrm>
            <a:off x="4976308" y="4801799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205434C-61ED-8B46-897B-751CA75BA14E}"/>
              </a:ext>
            </a:extLst>
          </p:cNvPr>
          <p:cNvGrpSpPr/>
          <p:nvPr/>
        </p:nvGrpSpPr>
        <p:grpSpPr>
          <a:xfrm>
            <a:off x="5184388" y="5751574"/>
            <a:ext cx="1055787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C7A73D-E9D2-0243-ADB6-427AD414172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1DC1BB-7390-6E41-8A41-BB1F90C4EECC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8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2879</TotalTime>
  <Words>95</Words>
  <Application>Microsoft Macintosh PowerPoint</Application>
  <PresentationFormat>와이드스크린</PresentationFormat>
  <Paragraphs>64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220</cp:revision>
  <dcterms:created xsi:type="dcterms:W3CDTF">2020-12-16T11:48:58Z</dcterms:created>
  <dcterms:modified xsi:type="dcterms:W3CDTF">2022-07-26T23:59:27Z</dcterms:modified>
</cp:coreProperties>
</file>