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591B60-4A7D-F346-B030-3697CF8D50AD}"/>
              </a:ext>
            </a:extLst>
          </p:cNvPr>
          <p:cNvGrpSpPr/>
          <p:nvPr/>
        </p:nvGrpSpPr>
        <p:grpSpPr>
          <a:xfrm>
            <a:off x="254416" y="95421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83CB01-50C5-FE4E-A52B-1D150474AE9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5D0415-EE14-2946-A0E5-59EC69FF830D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B6F26D-3660-EC40-B816-5FD642E04F38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662517" y="1224077"/>
            <a:ext cx="1320231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7FFFF5-B8DC-C04B-A7ED-8F5388CDBCAD}"/>
              </a:ext>
            </a:extLst>
          </p:cNvPr>
          <p:cNvGrpSpPr/>
          <p:nvPr/>
        </p:nvGrpSpPr>
        <p:grpSpPr>
          <a:xfrm>
            <a:off x="2982748" y="954212"/>
            <a:ext cx="1408101" cy="829978"/>
            <a:chOff x="8357636" y="1043422"/>
            <a:chExt cx="1408101" cy="8299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C3EF07-BEB3-DE4D-AE52-0F6F0302D975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F0A725-AA91-C044-8BA2-06F1941458D7}"/>
                </a:ext>
              </a:extLst>
            </p:cNvPr>
            <p:cNvSpPr txBox="1"/>
            <p:nvPr/>
          </p:nvSpPr>
          <p:spPr>
            <a:xfrm>
              <a:off x="8357636" y="117478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BD14048F-8B93-E745-8331-3514BE089E78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FE1868-1920-8448-AFE2-C751A21AB9CD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7A6F63-44DC-804A-BF31-02F87A201FA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86799" y="1784190"/>
            <a:ext cx="0" cy="727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E1360D-ECF0-494B-9811-46A73161367B}"/>
              </a:ext>
            </a:extLst>
          </p:cNvPr>
          <p:cNvGrpSpPr/>
          <p:nvPr/>
        </p:nvGrpSpPr>
        <p:grpSpPr>
          <a:xfrm>
            <a:off x="2236477" y="489065"/>
            <a:ext cx="85493" cy="3077736"/>
            <a:chOff x="7611365" y="578275"/>
            <a:chExt cx="85493" cy="3077736"/>
          </a:xfrm>
        </p:grpSpPr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F988DC4-045E-764B-B4AB-D7B6EDC1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69A0B33C-3755-EB4E-9AE9-A5AA8D7CB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04EB9E-EBD7-9546-B8FB-53DB617AEFCB}"/>
              </a:ext>
            </a:extLst>
          </p:cNvPr>
          <p:cNvGrpSpPr/>
          <p:nvPr/>
        </p:nvGrpSpPr>
        <p:grpSpPr>
          <a:xfrm>
            <a:off x="2982748" y="2386986"/>
            <a:ext cx="1408101" cy="664416"/>
            <a:chOff x="8357636" y="2476196"/>
            <a:chExt cx="1408101" cy="66441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2A763F-B3AA-FE4D-B0D6-9B9DD8D93781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4808E39-E978-6943-A0D6-C0A78BEA1537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ABC82D-4271-6A49-8572-B2090162BFB1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16EE5F-E5C5-F746-9079-B9D90D0647FF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337F1907-FC11-214F-A4BB-A1E681D020AC}"/>
              </a:ext>
            </a:extLst>
          </p:cNvPr>
          <p:cNvCxnSpPr>
            <a:cxnSpLocks/>
            <a:stCxn id="72" idx="2"/>
            <a:endCxn id="81" idx="1"/>
          </p:cNvCxnSpPr>
          <p:nvPr/>
        </p:nvCxnSpPr>
        <p:spPr>
          <a:xfrm rot="16200000" flipH="1">
            <a:off x="1326816" y="1125599"/>
            <a:ext cx="1287582" cy="202428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E505CF2-0311-6A4B-903B-A823BD8CABBF}"/>
              </a:ext>
            </a:extLst>
          </p:cNvPr>
          <p:cNvGrpSpPr/>
          <p:nvPr/>
        </p:nvGrpSpPr>
        <p:grpSpPr>
          <a:xfrm>
            <a:off x="5480621" y="954209"/>
            <a:ext cx="1408101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ADE362-6039-3B43-BEE2-278167FE87B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68743D-DF39-7740-BC9C-DF3E9A0017C6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7A1D78-F685-FF4E-A7B1-6545C45E4F84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6888722" y="1220057"/>
            <a:ext cx="744946" cy="40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D5737B-923A-E84D-9C7E-D7B466983E72}"/>
              </a:ext>
            </a:extLst>
          </p:cNvPr>
          <p:cNvGrpSpPr/>
          <p:nvPr/>
        </p:nvGrpSpPr>
        <p:grpSpPr>
          <a:xfrm>
            <a:off x="10179022" y="943567"/>
            <a:ext cx="1408101" cy="829978"/>
            <a:chOff x="8357636" y="1043422"/>
            <a:chExt cx="1408101" cy="8299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459830-D541-214C-A122-386574B5CBD4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A9ADEB-5C1D-9646-A112-0DFB5E74B12E}"/>
                </a:ext>
              </a:extLst>
            </p:cNvPr>
            <p:cNvSpPr txBox="1"/>
            <p:nvPr/>
          </p:nvSpPr>
          <p:spPr>
            <a:xfrm>
              <a:off x="8357636" y="108698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b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38018A2A-78AD-B44A-9FC2-84BC511257A2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058B9-13FB-6B4D-8544-4621E05CA169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9BC48E-5A48-CD4C-AEAA-E2764F6F554C}"/>
              </a:ext>
            </a:extLst>
          </p:cNvPr>
          <p:cNvGrpSpPr/>
          <p:nvPr/>
        </p:nvGrpSpPr>
        <p:grpSpPr>
          <a:xfrm>
            <a:off x="9762821" y="598871"/>
            <a:ext cx="85493" cy="3077736"/>
            <a:chOff x="7611365" y="578275"/>
            <a:chExt cx="85493" cy="3077736"/>
          </a:xfrm>
        </p:grpSpPr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D12C81E-5405-EC43-A7FD-82EC824E4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49BA725-5492-3E4D-A72C-3C3789B9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43EF6F-D4DA-3E48-92BD-B013BE1C539B}"/>
              </a:ext>
            </a:extLst>
          </p:cNvPr>
          <p:cNvGrpSpPr/>
          <p:nvPr/>
        </p:nvGrpSpPr>
        <p:grpSpPr>
          <a:xfrm>
            <a:off x="5470529" y="2386986"/>
            <a:ext cx="1408101" cy="664416"/>
            <a:chOff x="8357636" y="2476196"/>
            <a:chExt cx="1408101" cy="66441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D31AC73-DCEA-464B-A84E-44619D893803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2A082DF-40E0-F541-8BD8-6839CC776748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035489-A37D-204D-B34D-5E8481CA4858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534EA91-3532-7E46-9D3E-7A74EF3F6A22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F544B0E1-151C-D345-BBBD-5E000C8A55E1}"/>
              </a:ext>
            </a:extLst>
          </p:cNvPr>
          <p:cNvCxnSpPr>
            <a:cxnSpLocks/>
            <a:stCxn id="95" idx="2"/>
            <a:endCxn id="104" idx="3"/>
          </p:cNvCxnSpPr>
          <p:nvPr/>
        </p:nvCxnSpPr>
        <p:spPr>
          <a:xfrm rot="5400000">
            <a:off x="8376859" y="275317"/>
            <a:ext cx="1007986" cy="40044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D6B457D-5E01-934F-9CCB-2909250A09AD}"/>
              </a:ext>
            </a:extLst>
          </p:cNvPr>
          <p:cNvGrpSpPr/>
          <p:nvPr/>
        </p:nvGrpSpPr>
        <p:grpSpPr>
          <a:xfrm>
            <a:off x="7633668" y="952791"/>
            <a:ext cx="1408101" cy="829978"/>
            <a:chOff x="8357636" y="1043422"/>
            <a:chExt cx="1408101" cy="8299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9F9750-BC5B-314C-958C-04679F2FE1F6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1FE37E-47FD-BC45-86A8-0584D7FD3E32}"/>
                </a:ext>
              </a:extLst>
            </p:cNvPr>
            <p:cNvSpPr txBox="1"/>
            <p:nvPr/>
          </p:nvSpPr>
          <p:spPr>
            <a:xfrm>
              <a:off x="8357636" y="117218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348D0851-9D09-2F4E-901A-AE9C8C61B5A0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2E5330-8D09-754B-A351-1FD30739882F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626962A-75E1-D74A-9F3E-08C3EC3DC16F}"/>
              </a:ext>
            </a:extLst>
          </p:cNvPr>
          <p:cNvCxnSpPr>
            <a:cxnSpLocks/>
          </p:cNvCxnSpPr>
          <p:nvPr/>
        </p:nvCxnSpPr>
        <p:spPr>
          <a:xfrm flipV="1">
            <a:off x="9228117" y="1228610"/>
            <a:ext cx="943827" cy="13102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삼각형 111">
            <a:extLst>
              <a:ext uri="{FF2B5EF4-FFF2-40B4-BE49-F238E27FC236}">
                <a16:creationId xmlns:a16="http://schemas.microsoft.com/office/drawing/2014/main" id="{31FBB8AA-AAFC-C04C-A030-7DC6FD21470F}"/>
              </a:ext>
            </a:extLst>
          </p:cNvPr>
          <p:cNvSpPr/>
          <p:nvPr/>
        </p:nvSpPr>
        <p:spPr>
          <a:xfrm rot="16200000">
            <a:off x="9087379" y="114708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A29EBA0-0FB3-8749-91C0-2544620351B2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6174580" y="1493944"/>
            <a:ext cx="10092" cy="10177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3455B0-3EF3-8941-B7CF-29C9D54741E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613455" y="1712853"/>
            <a:ext cx="146384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58F73-0BDA-C84F-8F44-B81D009C6601}"/>
              </a:ext>
            </a:extLst>
          </p:cNvPr>
          <p:cNvGrpSpPr/>
          <p:nvPr/>
        </p:nvGrpSpPr>
        <p:grpSpPr>
          <a:xfrm>
            <a:off x="1550021" y="1037064"/>
            <a:ext cx="1432728" cy="791736"/>
            <a:chOff x="1550021" y="1037064"/>
            <a:chExt cx="1432728" cy="7917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B487692-344F-F04A-B070-B15B83766CF0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33B42-0B97-1443-BC8B-56CB7B4F393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번역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40842-3133-6A47-9610-7A988B404EDC}"/>
              </a:ext>
            </a:extLst>
          </p:cNvPr>
          <p:cNvGrpSpPr/>
          <p:nvPr/>
        </p:nvGrpSpPr>
        <p:grpSpPr>
          <a:xfrm>
            <a:off x="498089" y="2233031"/>
            <a:ext cx="1432728" cy="791736"/>
            <a:chOff x="1550021" y="1037064"/>
            <a:chExt cx="1432728" cy="791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A53898-220D-5E41-A888-04BC7E11F018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48ED9-4D95-A54A-B1E1-DDF84B798B11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읽기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F87A08-CDD0-3942-9110-C867A2512DA5}"/>
              </a:ext>
            </a:extLst>
          </p:cNvPr>
          <p:cNvGrpSpPr/>
          <p:nvPr/>
        </p:nvGrpSpPr>
        <p:grpSpPr>
          <a:xfrm>
            <a:off x="2758560" y="2233031"/>
            <a:ext cx="1432728" cy="791736"/>
            <a:chOff x="1550021" y="1037064"/>
            <a:chExt cx="1432728" cy="7917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FF3EA1B-A01B-A244-9921-E8DC4982011D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DFF4C4-2BF6-B44D-96C1-878FAD9E7FA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쓰기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967163B-F5B4-8847-B91D-86AD0AD6FC4B}"/>
              </a:ext>
            </a:extLst>
          </p:cNvPr>
          <p:cNvCxnSpPr>
            <a:stCxn id="52" idx="0"/>
            <a:endCxn id="2" idx="2"/>
          </p:cNvCxnSpPr>
          <p:nvPr/>
        </p:nvCxnSpPr>
        <p:spPr>
          <a:xfrm rot="5400000" flipH="1" flipV="1">
            <a:off x="982188" y="1665198"/>
            <a:ext cx="800099" cy="335568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68C18C25-C5BC-0A42-9E69-A7F5B59184D6}"/>
              </a:ext>
            </a:extLst>
          </p:cNvPr>
          <p:cNvCxnSpPr>
            <a:cxnSpLocks/>
            <a:stCxn id="2" idx="6"/>
            <a:endCxn id="55" idx="0"/>
          </p:cNvCxnSpPr>
          <p:nvPr/>
        </p:nvCxnSpPr>
        <p:spPr>
          <a:xfrm>
            <a:off x="2982749" y="1432932"/>
            <a:ext cx="492175" cy="800099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CEB3A6-B177-4F40-97A8-63082ABB8828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772931" y="1712853"/>
            <a:ext cx="273251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9104AA-4560-C840-A3B4-A8C4336B991F}"/>
              </a:ext>
            </a:extLst>
          </p:cNvPr>
          <p:cNvSpPr txBox="1"/>
          <p:nvPr/>
        </p:nvSpPr>
        <p:spPr>
          <a:xfrm>
            <a:off x="525177" y="1551801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D2FDE-7A84-534A-B66D-2BC99037436E}"/>
              </a:ext>
            </a:extLst>
          </p:cNvPr>
          <p:cNvSpPr txBox="1"/>
          <p:nvPr/>
        </p:nvSpPr>
        <p:spPr>
          <a:xfrm>
            <a:off x="3191980" y="1591833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27974D-5647-2344-9A8B-087D7327EC48}"/>
              </a:ext>
            </a:extLst>
          </p:cNvPr>
          <p:cNvSpPr txBox="1"/>
          <p:nvPr/>
        </p:nvSpPr>
        <p:spPr>
          <a:xfrm>
            <a:off x="1805997" y="1936401"/>
            <a:ext cx="9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소스코드 의존성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0508C-1CDC-6F4C-94FE-E891BC2F1918}"/>
              </a:ext>
            </a:extLst>
          </p:cNvPr>
          <p:cNvGrpSpPr/>
          <p:nvPr/>
        </p:nvGrpSpPr>
        <p:grpSpPr>
          <a:xfrm>
            <a:off x="7669978" y="1150565"/>
            <a:ext cx="1408101" cy="539735"/>
            <a:chOff x="6108807" y="1091134"/>
            <a:chExt cx="1408101" cy="5397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0700D7E-6621-D34A-AD45-80EEE5EA0884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D0AFB-3575-E746-B184-9B3465DFF8EB}"/>
                </a:ext>
              </a:extLst>
            </p:cNvPr>
            <p:cNvSpPr txBox="1"/>
            <p:nvPr/>
          </p:nvSpPr>
          <p:spPr>
            <a:xfrm>
              <a:off x="6108807" y="12225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Encrypt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CE5E-783D-454E-8D69-8814571CD064}"/>
              </a:ext>
            </a:extLst>
          </p:cNvPr>
          <p:cNvGrpSpPr/>
          <p:nvPr/>
        </p:nvGrpSpPr>
        <p:grpSpPr>
          <a:xfrm>
            <a:off x="6613902" y="2062297"/>
            <a:ext cx="1408101" cy="727079"/>
            <a:chOff x="6108807" y="1868832"/>
            <a:chExt cx="1408101" cy="7270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C1812F-70DB-AF44-9EDD-4A0D05A09C3B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18245F-BACE-6141-84E1-AB4E41730C7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0B2E7D0-5270-3340-B7CB-A9C1C279E7C6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5C9DBAC-C1DA-9F45-AFC8-6DEB5310F2E2}"/>
              </a:ext>
            </a:extLst>
          </p:cNvPr>
          <p:cNvGrpSpPr/>
          <p:nvPr/>
        </p:nvGrpSpPr>
        <p:grpSpPr>
          <a:xfrm>
            <a:off x="8680195" y="2056828"/>
            <a:ext cx="1408101" cy="727079"/>
            <a:chOff x="6108807" y="1868832"/>
            <a:chExt cx="1408101" cy="72707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5052B5B-8607-2842-A137-2E5FA093EE9E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757B8C-4D9B-244C-8673-6BDA69E96F2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7A7712-F145-3946-B843-2005162833D9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DB9AD45-2FCD-0747-9ADE-8994677BCB1D}"/>
              </a:ext>
            </a:extLst>
          </p:cNvPr>
          <p:cNvGrpSpPr/>
          <p:nvPr/>
        </p:nvGrpSpPr>
        <p:grpSpPr>
          <a:xfrm>
            <a:off x="6613902" y="3352597"/>
            <a:ext cx="1408101" cy="539735"/>
            <a:chOff x="6108807" y="1091134"/>
            <a:chExt cx="1408101" cy="53973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422C2D2-3A70-0A45-8192-0A259ABB5EB0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66DF97-B98D-E145-A62F-092FC96972F0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802B9A5-8BB3-C541-B716-DB3F6AF2D0CD}"/>
              </a:ext>
            </a:extLst>
          </p:cNvPr>
          <p:cNvGrpSpPr/>
          <p:nvPr/>
        </p:nvGrpSpPr>
        <p:grpSpPr>
          <a:xfrm>
            <a:off x="8680195" y="3360961"/>
            <a:ext cx="1408101" cy="539735"/>
            <a:chOff x="6108807" y="1091134"/>
            <a:chExt cx="1408101" cy="53973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ACE52B8-9029-0140-B9AF-BF93F899DC0D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FBC0A39-3DA6-C14F-B226-9AB5C2DC2D55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D770DC5-048E-1243-A5DB-F4B4F8D2C673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317952" y="2975023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삼각형 145">
            <a:extLst>
              <a:ext uri="{FF2B5EF4-FFF2-40B4-BE49-F238E27FC236}">
                <a16:creationId xmlns:a16="http://schemas.microsoft.com/office/drawing/2014/main" id="{80EC9F6C-8E4E-8246-9031-1035517B71BF}"/>
              </a:ext>
            </a:extLst>
          </p:cNvPr>
          <p:cNvSpPr/>
          <p:nvPr/>
        </p:nvSpPr>
        <p:spPr>
          <a:xfrm>
            <a:off x="7267771" y="27987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D39FBD6-C92B-6443-9873-1194A49AC958}"/>
              </a:ext>
            </a:extLst>
          </p:cNvPr>
          <p:cNvCxnSpPr>
            <a:cxnSpLocks/>
          </p:cNvCxnSpPr>
          <p:nvPr/>
        </p:nvCxnSpPr>
        <p:spPr>
          <a:xfrm>
            <a:off x="9392494" y="2983399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삼각형 147">
            <a:extLst>
              <a:ext uri="{FF2B5EF4-FFF2-40B4-BE49-F238E27FC236}">
                <a16:creationId xmlns:a16="http://schemas.microsoft.com/office/drawing/2014/main" id="{4E2DF00C-42B1-1147-B93B-04DCAD664CC4}"/>
              </a:ext>
            </a:extLst>
          </p:cNvPr>
          <p:cNvSpPr/>
          <p:nvPr/>
        </p:nvSpPr>
        <p:spPr>
          <a:xfrm>
            <a:off x="9331162" y="280709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A96EDB05-6C55-0F48-A2BF-E842F7B3352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rot="5400000">
            <a:off x="7566321" y="1441932"/>
            <a:ext cx="559341" cy="1056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DD02DBAA-30C8-E241-A51F-CABA9EAB19CC}"/>
              </a:ext>
            </a:extLst>
          </p:cNvPr>
          <p:cNvCxnSpPr>
            <a:cxnSpLocks/>
            <a:stCxn id="129" idx="2"/>
            <a:endCxn id="135" idx="0"/>
          </p:cNvCxnSpPr>
          <p:nvPr/>
        </p:nvCxnSpPr>
        <p:spPr>
          <a:xfrm rot="16200000" flipH="1">
            <a:off x="8602201" y="1462127"/>
            <a:ext cx="553872" cy="101021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A2D8A7B-D6E2-584D-AC32-ED0071DBC89D}"/>
              </a:ext>
            </a:extLst>
          </p:cNvPr>
          <p:cNvSpPr/>
          <p:nvPr/>
        </p:nvSpPr>
        <p:spPr>
          <a:xfrm>
            <a:off x="5787483" y="1014759"/>
            <a:ext cx="5151863" cy="2177274"/>
          </a:xfrm>
          <a:prstGeom prst="ellips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5AFA28-D720-A84C-9A70-7027B3521FD1}"/>
              </a:ext>
            </a:extLst>
          </p:cNvPr>
          <p:cNvSpPr/>
          <p:nvPr/>
        </p:nvSpPr>
        <p:spPr>
          <a:xfrm>
            <a:off x="847738" y="470460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F0AAE-DB0B-2841-BBD2-A697CCD0F6F2}"/>
              </a:ext>
            </a:extLst>
          </p:cNvPr>
          <p:cNvSpPr txBox="1"/>
          <p:nvPr/>
        </p:nvSpPr>
        <p:spPr>
          <a:xfrm>
            <a:off x="962038" y="503305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DBB7C1-F734-E34C-9823-12A6FBC160A8}"/>
              </a:ext>
            </a:extLst>
          </p:cNvPr>
          <p:cNvSpPr/>
          <p:nvPr/>
        </p:nvSpPr>
        <p:spPr>
          <a:xfrm>
            <a:off x="847738" y="813150"/>
            <a:ext cx="1858384" cy="65387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BD682-0054-664C-9B44-8173AE687314}"/>
              </a:ext>
            </a:extLst>
          </p:cNvPr>
          <p:cNvSpPr txBox="1"/>
          <p:nvPr/>
        </p:nvSpPr>
        <p:spPr>
          <a:xfrm>
            <a:off x="847738" y="800499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principle</a:t>
            </a:r>
            <a:b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</a:b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rate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period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99239-FE2B-3640-B147-88C1D9753A21}"/>
              </a:ext>
            </a:extLst>
          </p:cNvPr>
          <p:cNvSpPr/>
          <p:nvPr/>
        </p:nvSpPr>
        <p:spPr>
          <a:xfrm>
            <a:off x="847738" y="1475675"/>
            <a:ext cx="1858384" cy="75456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9DC4-9919-CD44-BCF4-E79A565C7F2A}"/>
              </a:ext>
            </a:extLst>
          </p:cNvPr>
          <p:cNvSpPr txBox="1"/>
          <p:nvPr/>
        </p:nvSpPr>
        <p:spPr>
          <a:xfrm>
            <a:off x="847738" y="1499872"/>
            <a:ext cx="18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makePayment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applyInterest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chargeLateFee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87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8436E5C-B9F3-2D47-B9CF-4BD6437BCAC3}"/>
              </a:ext>
            </a:extLst>
          </p:cNvPr>
          <p:cNvGrpSpPr/>
          <p:nvPr/>
        </p:nvGrpSpPr>
        <p:grpSpPr>
          <a:xfrm>
            <a:off x="1418350" y="1626040"/>
            <a:ext cx="1408101" cy="539735"/>
            <a:chOff x="3737640" y="1066800"/>
            <a:chExt cx="1408101" cy="5397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F63C16-D24C-6E4E-9717-A81DCA48CAA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E4EE8F-37F1-4A48-BF59-74C722348FDB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F624C-30ED-614F-B5D7-6CFE6841C333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2826451" y="189032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F565E-B8F0-AD4E-88ED-660E4137AC12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>
            <a:off x="2826450" y="3048442"/>
            <a:ext cx="818333" cy="1441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삼각형 16">
            <a:extLst>
              <a:ext uri="{FF2B5EF4-FFF2-40B4-BE49-F238E27FC236}">
                <a16:creationId xmlns:a16="http://schemas.microsoft.com/office/drawing/2014/main" id="{06263C1C-36C8-8E46-9CCE-F03107855B09}"/>
              </a:ext>
            </a:extLst>
          </p:cNvPr>
          <p:cNvSpPr/>
          <p:nvPr/>
        </p:nvSpPr>
        <p:spPr>
          <a:xfrm rot="5400000">
            <a:off x="3497465" y="29586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6B93C0-BF7C-5341-B2F0-C53EB89C4D77}"/>
              </a:ext>
            </a:extLst>
          </p:cNvPr>
          <p:cNvGrpSpPr/>
          <p:nvPr/>
        </p:nvGrpSpPr>
        <p:grpSpPr>
          <a:xfrm>
            <a:off x="7811371" y="2239581"/>
            <a:ext cx="1408101" cy="539735"/>
            <a:chOff x="3737640" y="1066800"/>
            <a:chExt cx="1408101" cy="53973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B34C51-6B9C-1B4B-A506-45F9A2A9201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93150A-D7EF-0645-9C47-6E16298D1E34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6FB14A-B461-EC45-B811-8458171D96E0}"/>
              </a:ext>
            </a:extLst>
          </p:cNvPr>
          <p:cNvGrpSpPr/>
          <p:nvPr/>
        </p:nvGrpSpPr>
        <p:grpSpPr>
          <a:xfrm>
            <a:off x="1418348" y="4301362"/>
            <a:ext cx="1408101" cy="539735"/>
            <a:chOff x="3737640" y="1066800"/>
            <a:chExt cx="1408101" cy="5397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06FE30-C9ED-C64C-9A77-77B2825AF1F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61D773-9690-1042-873C-68C9019794C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 Model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F6EE4C-1B4D-9F49-82C5-8CA7E52E4D9A}"/>
              </a:ext>
            </a:extLst>
          </p:cNvPr>
          <p:cNvGrpSpPr/>
          <p:nvPr/>
        </p:nvGrpSpPr>
        <p:grpSpPr>
          <a:xfrm>
            <a:off x="1418348" y="5615828"/>
            <a:ext cx="1408101" cy="539735"/>
            <a:chOff x="3737640" y="1066800"/>
            <a:chExt cx="1408101" cy="5397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357A5B-F559-AF48-8AE4-EEEE38A51C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8651A7-003F-F346-AC9A-080B4C6D0ECC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8A727B-C1A5-074E-AEF3-75922A2BC9BC}"/>
              </a:ext>
            </a:extLst>
          </p:cNvPr>
          <p:cNvGrpSpPr/>
          <p:nvPr/>
        </p:nvGrpSpPr>
        <p:grpSpPr>
          <a:xfrm>
            <a:off x="3644783" y="701062"/>
            <a:ext cx="1408101" cy="539735"/>
            <a:chOff x="3737640" y="1066800"/>
            <a:chExt cx="1408101" cy="5397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40DAA91-D44C-5540-BF20-AF7274B8BB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96F6DB-6548-F54D-A45F-34CA98C475CF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BA396E-00C7-D744-ABE4-22474D1DFC9D}"/>
              </a:ext>
            </a:extLst>
          </p:cNvPr>
          <p:cNvSpPr/>
          <p:nvPr/>
        </p:nvSpPr>
        <p:spPr>
          <a:xfrm>
            <a:off x="4531431" y="590447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9E860-020E-7541-AA15-8E20C6F35751}"/>
              </a:ext>
            </a:extLst>
          </p:cNvPr>
          <p:cNvGrpSpPr/>
          <p:nvPr/>
        </p:nvGrpSpPr>
        <p:grpSpPr>
          <a:xfrm>
            <a:off x="3644783" y="1510771"/>
            <a:ext cx="1408103" cy="655005"/>
            <a:chOff x="3578876" y="1954497"/>
            <a:chExt cx="1408103" cy="65500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47A5F1-B1FB-A04A-97C1-0500222B235E}"/>
                </a:ext>
              </a:extLst>
            </p:cNvPr>
            <p:cNvGrpSpPr/>
            <p:nvPr/>
          </p:nvGrpSpPr>
          <p:grpSpPr>
            <a:xfrm>
              <a:off x="3578876" y="2069767"/>
              <a:ext cx="1408103" cy="539735"/>
              <a:chOff x="3737638" y="1066800"/>
              <a:chExt cx="1408103" cy="53973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C3E54B9-1001-F342-8338-2208F822053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F56463-3293-4848-A97D-9044B4A3FF9B}"/>
                  </a:ext>
                </a:extLst>
              </p:cNvPr>
              <p:cNvSpPr txBox="1"/>
              <p:nvPr/>
            </p:nvSpPr>
            <p:spPr>
              <a:xfrm>
                <a:off x="3737638" y="1100251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Input 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DA1DDC-3382-8442-BCB9-54B7CBB51A7C}"/>
                </a:ext>
              </a:extLst>
            </p:cNvPr>
            <p:cNvSpPr/>
            <p:nvPr/>
          </p:nvSpPr>
          <p:spPr>
            <a:xfrm>
              <a:off x="4497579" y="1954497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925D24-27C8-FB40-85E5-3F1A785F4E2E}"/>
              </a:ext>
            </a:extLst>
          </p:cNvPr>
          <p:cNvGrpSpPr/>
          <p:nvPr/>
        </p:nvGrpSpPr>
        <p:grpSpPr>
          <a:xfrm>
            <a:off x="3644783" y="2661036"/>
            <a:ext cx="1408102" cy="653130"/>
            <a:chOff x="3578876" y="3309883"/>
            <a:chExt cx="1408102" cy="6531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98CE5C-3BA3-914F-A31F-7B10C9C8F907}"/>
                </a:ext>
              </a:extLst>
            </p:cNvPr>
            <p:cNvGrpSpPr/>
            <p:nvPr/>
          </p:nvGrpSpPr>
          <p:grpSpPr>
            <a:xfrm>
              <a:off x="3578876" y="3423278"/>
              <a:ext cx="1408102" cy="539735"/>
              <a:chOff x="3737639" y="1066800"/>
              <a:chExt cx="1408102" cy="5397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76761C0-0279-304D-87B6-DB579FA161F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42A213-3BA8-2042-82DB-AA1B7F1C15DC}"/>
                  </a:ext>
                </a:extLst>
              </p:cNvPr>
              <p:cNvSpPr txBox="1"/>
              <p:nvPr/>
            </p:nvSpPr>
            <p:spPr>
              <a:xfrm>
                <a:off x="3737639" y="1111419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220C5F-C90C-6C4D-8DB4-CDCC41A2D02A}"/>
                </a:ext>
              </a:extLst>
            </p:cNvPr>
            <p:cNvSpPr/>
            <p:nvPr/>
          </p:nvSpPr>
          <p:spPr>
            <a:xfrm>
              <a:off x="4531038" y="3309883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B2CCF7-D073-3047-AB7B-2D12A249CAEA}"/>
              </a:ext>
            </a:extLst>
          </p:cNvPr>
          <p:cNvGrpSpPr/>
          <p:nvPr/>
        </p:nvGrpSpPr>
        <p:grpSpPr>
          <a:xfrm>
            <a:off x="3644783" y="3571595"/>
            <a:ext cx="1408101" cy="648352"/>
            <a:chOff x="3578876" y="4830228"/>
            <a:chExt cx="1408101" cy="64835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218E13E-A0E3-8B45-BC33-05DB07289130}"/>
                </a:ext>
              </a:extLst>
            </p:cNvPr>
            <p:cNvGrpSpPr/>
            <p:nvPr/>
          </p:nvGrpSpPr>
          <p:grpSpPr>
            <a:xfrm>
              <a:off x="3578876" y="4938845"/>
              <a:ext cx="1408101" cy="539735"/>
              <a:chOff x="3737640" y="1066800"/>
              <a:chExt cx="1408101" cy="53973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EA118C3-8182-0E44-9A56-E476448D012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4CEFF-8EA3-AF48-8598-EE042E71F715}"/>
                  </a:ext>
                </a:extLst>
              </p:cNvPr>
              <p:cNvSpPr txBox="1"/>
              <p:nvPr/>
            </p:nvSpPr>
            <p:spPr>
              <a:xfrm>
                <a:off x="3737640" y="1198168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 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249673-9C79-0742-9FBF-9BA65F3BBC7B}"/>
                </a:ext>
              </a:extLst>
            </p:cNvPr>
            <p:cNvSpPr/>
            <p:nvPr/>
          </p:nvSpPr>
          <p:spPr>
            <a:xfrm>
              <a:off x="4432065" y="4830228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38FC8EF-1821-E843-8145-524F7AC08079}"/>
              </a:ext>
            </a:extLst>
          </p:cNvPr>
          <p:cNvGrpSpPr/>
          <p:nvPr/>
        </p:nvGrpSpPr>
        <p:grpSpPr>
          <a:xfrm>
            <a:off x="1418349" y="2778574"/>
            <a:ext cx="1408101" cy="539735"/>
            <a:chOff x="3737640" y="1066800"/>
            <a:chExt cx="1408101" cy="5397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F39D68-72A2-064A-9D28-76464FE4AA5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7E5D-34D2-5F4A-A765-EEB8E80E29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174905-CB32-294B-B5CF-F6257C4523A5}"/>
              </a:ext>
            </a:extLst>
          </p:cNvPr>
          <p:cNvGrpSpPr/>
          <p:nvPr/>
        </p:nvGrpSpPr>
        <p:grpSpPr>
          <a:xfrm>
            <a:off x="5659976" y="2234696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BBBA0C-C0FE-0E49-923E-CC265527B2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B6013-7E22-174B-B70A-39E26549946D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8D7E0D-170B-ED43-B167-F67FAD555C71}"/>
              </a:ext>
            </a:extLst>
          </p:cNvPr>
          <p:cNvGrpSpPr/>
          <p:nvPr/>
        </p:nvGrpSpPr>
        <p:grpSpPr>
          <a:xfrm>
            <a:off x="5659974" y="4158931"/>
            <a:ext cx="1408101" cy="666419"/>
            <a:chOff x="6129263" y="3935908"/>
            <a:chExt cx="1408101" cy="66641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D3E09FB-CCB0-F449-A69D-D6D24B48E0AE}"/>
                </a:ext>
              </a:extLst>
            </p:cNvPr>
            <p:cNvGrpSpPr/>
            <p:nvPr/>
          </p:nvGrpSpPr>
          <p:grpSpPr>
            <a:xfrm>
              <a:off x="6129263" y="4062592"/>
              <a:ext cx="1408101" cy="539735"/>
              <a:chOff x="3737640" y="1066800"/>
              <a:chExt cx="1408101" cy="5397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0F3F38-AA53-704E-925F-7B07FCC9ABC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333CEB-5F3F-214F-9BFB-7B67DCA1A2C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 Access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730C0F-13A4-2A40-9DFE-F2B33199351F}"/>
                </a:ext>
              </a:extLst>
            </p:cNvPr>
            <p:cNvSpPr/>
            <p:nvPr/>
          </p:nvSpPr>
          <p:spPr>
            <a:xfrm>
              <a:off x="7114417" y="3935908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9C0760-0056-D949-9145-B30C8AD5C400}"/>
              </a:ext>
            </a:extLst>
          </p:cNvPr>
          <p:cNvGrpSpPr/>
          <p:nvPr/>
        </p:nvGrpSpPr>
        <p:grpSpPr>
          <a:xfrm>
            <a:off x="5659975" y="5610313"/>
            <a:ext cx="1408101" cy="539735"/>
            <a:chOff x="3737640" y="1066800"/>
            <a:chExt cx="1408101" cy="53973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366F1C-8FB1-214E-830D-1064CC23E6D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62AAC5-2F1F-EB4E-BF5A-039D7869AD1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Access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DADF68-A760-DE49-A20D-855AC8788EC1}"/>
              </a:ext>
            </a:extLst>
          </p:cNvPr>
          <p:cNvGrpSpPr/>
          <p:nvPr/>
        </p:nvGrpSpPr>
        <p:grpSpPr>
          <a:xfrm>
            <a:off x="7811370" y="561031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FE0F73-4A40-A044-8D08-5D379F7995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2AD6C2-39E6-214D-8E1D-C816CE90E1F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40F4E33-2CA7-5147-8F52-228ABA15046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2398" y="3950079"/>
            <a:ext cx="1522385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3B7E6BB-51E8-8F40-A97D-B7F3FA504EC6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flipH="1">
            <a:off x="2122399" y="3318309"/>
            <a:ext cx="1" cy="9830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D3C627B-4CF5-904B-83F2-84BD8C776D4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2122399" y="4841097"/>
            <a:ext cx="0" cy="77473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48F15657-CE0B-564E-8CA0-6905DA360A0F}"/>
              </a:ext>
            </a:extLst>
          </p:cNvPr>
          <p:cNvCxnSpPr>
            <a:cxnSpLocks/>
          </p:cNvCxnSpPr>
          <p:nvPr/>
        </p:nvCxnSpPr>
        <p:spPr>
          <a:xfrm flipH="1">
            <a:off x="1233021" y="5290042"/>
            <a:ext cx="890341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EAD33C79-2010-754C-B68B-E8B548E210BF}"/>
              </a:ext>
            </a:extLst>
          </p:cNvPr>
          <p:cNvCxnSpPr>
            <a:cxnSpLocks/>
          </p:cNvCxnSpPr>
          <p:nvPr/>
        </p:nvCxnSpPr>
        <p:spPr>
          <a:xfrm flipH="1" flipV="1">
            <a:off x="1233021" y="5179349"/>
            <a:ext cx="1967288" cy="35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2A0009-E607-5C48-B9F1-215FE1B5BEBC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2AFB8481-AAC8-FD41-ADAD-EB78485B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E30242A-6A77-004A-8F28-C94FC3F42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BC9B995-8065-EF47-AB6E-A23D7308946D}"/>
              </a:ext>
            </a:extLst>
          </p:cNvPr>
          <p:cNvCxnSpPr>
            <a:cxnSpLocks/>
          </p:cNvCxnSpPr>
          <p:nvPr/>
        </p:nvCxnSpPr>
        <p:spPr>
          <a:xfrm flipH="1">
            <a:off x="3283348" y="5186921"/>
            <a:ext cx="685308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5881AD-50AB-1B4F-8042-D619332C7C09}"/>
              </a:ext>
            </a:extLst>
          </p:cNvPr>
          <p:cNvCxnSpPr>
            <a:cxnSpLocks/>
            <a:stCxn id="62" idx="3"/>
            <a:endCxn id="27" idx="1"/>
          </p:cNvCxnSpPr>
          <p:nvPr/>
        </p:nvCxnSpPr>
        <p:spPr>
          <a:xfrm>
            <a:off x="7068077" y="2504563"/>
            <a:ext cx="743294" cy="4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2584F7-FC54-8740-8D0D-9F4C5BAA5DA5}"/>
              </a:ext>
            </a:extLst>
          </p:cNvPr>
          <p:cNvGrpSpPr/>
          <p:nvPr/>
        </p:nvGrpSpPr>
        <p:grpSpPr>
          <a:xfrm>
            <a:off x="7433587" y="627306"/>
            <a:ext cx="100327" cy="2460119"/>
            <a:chOff x="7611365" y="578275"/>
            <a:chExt cx="85493" cy="4935787"/>
          </a:xfrm>
        </p:grpSpPr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892A82D7-D117-DD4D-9516-7F3CFB8A4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24B7062-8416-734D-8634-53901D5E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BE54A1B-3577-7047-B788-726C30791738}"/>
              </a:ext>
            </a:extLst>
          </p:cNvPr>
          <p:cNvGrpSpPr/>
          <p:nvPr/>
        </p:nvGrpSpPr>
        <p:grpSpPr>
          <a:xfrm rot="16200000">
            <a:off x="8472762" y="1952773"/>
            <a:ext cx="84106" cy="2162458"/>
            <a:chOff x="7611365" y="578275"/>
            <a:chExt cx="85493" cy="4935787"/>
          </a:xfrm>
        </p:grpSpPr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F553EEB0-19C1-204A-B328-8CDC51EF6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BE8C7ECA-63F8-D741-9B74-E8F6C68D4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AD1C761C-F89C-9F46-9DFA-AAF53308B1D1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7068075" y="2779316"/>
            <a:ext cx="1447347" cy="177616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569F00-55E5-2A46-AB4C-8DCFA609F81C}"/>
              </a:ext>
            </a:extLst>
          </p:cNvPr>
          <p:cNvCxnSpPr>
            <a:cxnSpLocks/>
            <a:stCxn id="65" idx="0"/>
            <a:endCxn id="20" idx="2"/>
          </p:cNvCxnSpPr>
          <p:nvPr/>
        </p:nvCxnSpPr>
        <p:spPr>
          <a:xfrm flipH="1" flipV="1">
            <a:off x="6364025" y="4825350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4A6C7BF3-B35E-5548-9888-92D0F76766B1}"/>
              </a:ext>
            </a:extLst>
          </p:cNvPr>
          <p:cNvSpPr/>
          <p:nvPr/>
        </p:nvSpPr>
        <p:spPr>
          <a:xfrm>
            <a:off x="6314262" y="483420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E1F6A33-F796-B943-8B2E-A42C022BAE8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7068076" y="5880181"/>
            <a:ext cx="743294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36CC489-166D-BD46-B815-B2242149E123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 flipH="1">
            <a:off x="6364025" y="2774431"/>
            <a:ext cx="2" cy="15111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90EEAB32-CE5E-7C48-B262-2B79DF858442}"/>
              </a:ext>
            </a:extLst>
          </p:cNvPr>
          <p:cNvCxnSpPr>
            <a:cxnSpLocks/>
            <a:stCxn id="61" idx="2"/>
            <a:endCxn id="49" idx="3"/>
          </p:cNvCxnSpPr>
          <p:nvPr/>
        </p:nvCxnSpPr>
        <p:spPr>
          <a:xfrm rot="5400000">
            <a:off x="5570730" y="2256586"/>
            <a:ext cx="275452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E1035E45-0938-4C43-9A4B-9ECB6098CD17}"/>
              </a:ext>
            </a:extLst>
          </p:cNvPr>
          <p:cNvCxnSpPr>
            <a:cxnSpLocks/>
            <a:stCxn id="61" idx="2"/>
            <a:endCxn id="52" idx="3"/>
          </p:cNvCxnSpPr>
          <p:nvPr/>
        </p:nvCxnSpPr>
        <p:spPr>
          <a:xfrm rot="5400000">
            <a:off x="5120632" y="2706684"/>
            <a:ext cx="1175649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085BBF52-0587-7A49-9C75-F11FE8C9513A}"/>
              </a:ext>
            </a:extLst>
          </p:cNvPr>
          <p:cNvCxnSpPr>
            <a:cxnSpLocks/>
            <a:stCxn id="61" idx="0"/>
            <a:endCxn id="37" idx="3"/>
          </p:cNvCxnSpPr>
          <p:nvPr/>
        </p:nvCxnSpPr>
        <p:spPr>
          <a:xfrm rot="16200000" flipV="1">
            <a:off x="5076573" y="947241"/>
            <a:ext cx="1263766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C2BD2872-58DA-984F-AA33-1E03C5450B4C}"/>
              </a:ext>
            </a:extLst>
          </p:cNvPr>
          <p:cNvCxnSpPr>
            <a:cxnSpLocks/>
            <a:stCxn id="61" idx="0"/>
            <a:endCxn id="40" idx="3"/>
          </p:cNvCxnSpPr>
          <p:nvPr/>
        </p:nvCxnSpPr>
        <p:spPr>
          <a:xfrm rot="16200000" flipV="1">
            <a:off x="5536271" y="1406939"/>
            <a:ext cx="344371" cy="1311143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삼각형 132">
            <a:extLst>
              <a:ext uri="{FF2B5EF4-FFF2-40B4-BE49-F238E27FC236}">
                <a16:creationId xmlns:a16="http://schemas.microsoft.com/office/drawing/2014/main" id="{2156CBAC-2A02-9642-A9C5-4218D93AAAF9}"/>
              </a:ext>
            </a:extLst>
          </p:cNvPr>
          <p:cNvSpPr/>
          <p:nvPr/>
        </p:nvSpPr>
        <p:spPr>
          <a:xfrm rot="16200000">
            <a:off x="5073494" y="18075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638012-D509-F947-A54A-AD29E657AB7A}"/>
              </a:ext>
            </a:extLst>
          </p:cNvPr>
          <p:cNvSpPr/>
          <p:nvPr/>
        </p:nvSpPr>
        <p:spPr>
          <a:xfrm>
            <a:off x="2327858" y="4183155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2473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B6A58-2F20-7744-BC6E-73A0DF540320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092581" y="1246821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392C5A8-1538-D946-8233-53294E78D165}"/>
              </a:ext>
            </a:extLst>
          </p:cNvPr>
          <p:cNvGrpSpPr/>
          <p:nvPr/>
        </p:nvGrpSpPr>
        <p:grpSpPr>
          <a:xfrm>
            <a:off x="2910755" y="973686"/>
            <a:ext cx="1408101" cy="539735"/>
            <a:chOff x="3737640" y="1066800"/>
            <a:chExt cx="1408101" cy="53973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E6D728-362A-7444-820B-11DEEF7B85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6C1543-8F62-3F4F-B116-F03230B45F76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Boundary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2910755" y="229838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B4F4ECB-8112-8D41-860D-7D36099B9C6E}"/>
              </a:ext>
            </a:extLst>
          </p:cNvPr>
          <p:cNvCxnSpPr>
            <a:cxnSpLocks/>
          </p:cNvCxnSpPr>
          <p:nvPr/>
        </p:nvCxnSpPr>
        <p:spPr>
          <a:xfrm flipH="1" flipV="1">
            <a:off x="3611001" y="1513419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삼각형 97">
            <a:extLst>
              <a:ext uri="{FF2B5EF4-FFF2-40B4-BE49-F238E27FC236}">
                <a16:creationId xmlns:a16="http://schemas.microsoft.com/office/drawing/2014/main" id="{2D09FB7B-8A3B-E945-8824-B0BD47C9B4CE}"/>
              </a:ext>
            </a:extLst>
          </p:cNvPr>
          <p:cNvSpPr/>
          <p:nvPr/>
        </p:nvSpPr>
        <p:spPr>
          <a:xfrm>
            <a:off x="3561238" y="152227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3203AE9F-722E-CD46-99FF-4E2CEAC56132}"/>
              </a:ext>
            </a:extLst>
          </p:cNvPr>
          <p:cNvSpPr/>
          <p:nvPr/>
        </p:nvSpPr>
        <p:spPr>
          <a:xfrm>
            <a:off x="1982262" y="387372"/>
            <a:ext cx="3439886" cy="1916101"/>
          </a:xfrm>
          <a:custGeom>
            <a:avLst/>
            <a:gdLst>
              <a:gd name="connsiteX0" fmla="*/ 0 w 3439886"/>
              <a:gd name="connsiteY0" fmla="*/ 0 h 1916101"/>
              <a:gd name="connsiteX1" fmla="*/ 293914 w 3439886"/>
              <a:gd name="connsiteY1" fmla="*/ 979714 h 1916101"/>
              <a:gd name="connsiteX2" fmla="*/ 598714 w 3439886"/>
              <a:gd name="connsiteY2" fmla="*/ 1230086 h 1916101"/>
              <a:gd name="connsiteX3" fmla="*/ 1447800 w 3439886"/>
              <a:gd name="connsiteY3" fmla="*/ 1578428 h 1916101"/>
              <a:gd name="connsiteX4" fmla="*/ 2547257 w 3439886"/>
              <a:gd name="connsiteY4" fmla="*/ 1589314 h 1916101"/>
              <a:gd name="connsiteX5" fmla="*/ 3439886 w 3439886"/>
              <a:gd name="connsiteY5" fmla="*/ 1915886 h 19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9886" h="1916101">
                <a:moveTo>
                  <a:pt x="0" y="0"/>
                </a:moveTo>
                <a:cubicBezTo>
                  <a:pt x="97064" y="387350"/>
                  <a:pt x="194128" y="774700"/>
                  <a:pt x="293914" y="979714"/>
                </a:cubicBezTo>
                <a:cubicBezTo>
                  <a:pt x="393700" y="1184728"/>
                  <a:pt x="406400" y="1130300"/>
                  <a:pt x="598714" y="1230086"/>
                </a:cubicBezTo>
                <a:cubicBezTo>
                  <a:pt x="791028" y="1329872"/>
                  <a:pt x="1123043" y="1518557"/>
                  <a:pt x="1447800" y="1578428"/>
                </a:cubicBezTo>
                <a:cubicBezTo>
                  <a:pt x="1772557" y="1638299"/>
                  <a:pt x="2215243" y="1533071"/>
                  <a:pt x="2547257" y="1589314"/>
                </a:cubicBezTo>
                <a:cubicBezTo>
                  <a:pt x="2879271" y="1645557"/>
                  <a:pt x="3307443" y="1924957"/>
                  <a:pt x="3439886" y="1915886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C558D8E1-BDF8-884D-BA33-9F34C479BA7B}"/>
              </a:ext>
            </a:extLst>
          </p:cNvPr>
          <p:cNvSpPr/>
          <p:nvPr/>
        </p:nvSpPr>
        <p:spPr>
          <a:xfrm>
            <a:off x="1059366" y="1728439"/>
            <a:ext cx="1717288" cy="735980"/>
          </a:xfrm>
          <a:custGeom>
            <a:avLst/>
            <a:gdLst>
              <a:gd name="connsiteX0" fmla="*/ 1717288 w 1717288"/>
              <a:gd name="connsiteY0" fmla="*/ 0 h 735980"/>
              <a:gd name="connsiteX1" fmla="*/ 1081668 w 1717288"/>
              <a:gd name="connsiteY1" fmla="*/ 613317 h 735980"/>
              <a:gd name="connsiteX2" fmla="*/ 0 w 1717288"/>
              <a:gd name="connsiteY2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288" h="735980">
                <a:moveTo>
                  <a:pt x="1717288" y="0"/>
                </a:moveTo>
                <a:cubicBezTo>
                  <a:pt x="1542585" y="245327"/>
                  <a:pt x="1367883" y="490654"/>
                  <a:pt x="1081668" y="613317"/>
                </a:cubicBezTo>
                <a:cubicBezTo>
                  <a:pt x="795453" y="735980"/>
                  <a:pt x="397726" y="735980"/>
                  <a:pt x="0" y="73598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B71BDC75-A298-7F41-8929-E690F357DF58}"/>
              </a:ext>
            </a:extLst>
          </p:cNvPr>
          <p:cNvCxnSpPr>
            <a:cxnSpLocks/>
            <a:stCxn id="93" idx="1"/>
            <a:endCxn id="82" idx="2"/>
          </p:cNvCxnSpPr>
          <p:nvPr/>
        </p:nvCxnSpPr>
        <p:spPr>
          <a:xfrm rot="10800000">
            <a:off x="1388531" y="1522272"/>
            <a:ext cx="1522224" cy="104597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3D4710-3EC6-B046-8943-D4C3D612E75F}"/>
              </a:ext>
            </a:extLst>
          </p:cNvPr>
          <p:cNvSpPr/>
          <p:nvPr/>
        </p:nvSpPr>
        <p:spPr>
          <a:xfrm>
            <a:off x="3927866" y="867120"/>
            <a:ext cx="31973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9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AD20A36-6C3D-D64D-85B9-8FF27342E6F7}"/>
              </a:ext>
            </a:extLst>
          </p:cNvPr>
          <p:cNvGrpSpPr/>
          <p:nvPr/>
        </p:nvGrpSpPr>
        <p:grpSpPr>
          <a:xfrm>
            <a:off x="5587300" y="3437850"/>
            <a:ext cx="1408101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CF49D1-1110-9F4D-AC0A-B5B072D6C50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CE0C38-C0A4-C94A-B2C4-2CB9BBAFCAA1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95C6619-67B9-A542-9E9E-334C48E12ACC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6995401" y="370213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8E56D1D-FFE0-BD41-BDDF-16F1385898B0}"/>
              </a:ext>
            </a:extLst>
          </p:cNvPr>
          <p:cNvGrpSpPr/>
          <p:nvPr/>
        </p:nvGrpSpPr>
        <p:grpSpPr>
          <a:xfrm>
            <a:off x="7813575" y="3429000"/>
            <a:ext cx="1408101" cy="539735"/>
            <a:chOff x="3737640" y="1066800"/>
            <a:chExt cx="1408101" cy="53973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44172EB-4970-D846-8E87-9B2842AE6A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D920B6-DEEC-A24C-A7D9-0D31D9E484FC}"/>
                </a:ext>
              </a:extLst>
            </p:cNvPr>
            <p:cNvSpPr txBox="1"/>
            <p:nvPr/>
          </p:nvSpPr>
          <p:spPr>
            <a:xfrm>
              <a:off x="3737640" y="120701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130D3B3-B992-F04C-B253-D39608A6204B}"/>
              </a:ext>
            </a:extLst>
          </p:cNvPr>
          <p:cNvGrpSpPr/>
          <p:nvPr/>
        </p:nvGrpSpPr>
        <p:grpSpPr>
          <a:xfrm>
            <a:off x="8671693" y="4108953"/>
            <a:ext cx="1099966" cy="37432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D235974-1C3E-4242-AAC2-CE63D55FE7E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1064C39-F30B-9D44-B16B-C0750890E5FA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64C642-45D8-7347-8E6B-259BE8CE88B0}"/>
              </a:ext>
            </a:extLst>
          </p:cNvPr>
          <p:cNvGrpSpPr/>
          <p:nvPr/>
        </p:nvGrpSpPr>
        <p:grpSpPr>
          <a:xfrm>
            <a:off x="8846396" y="4275218"/>
            <a:ext cx="1099966" cy="374325"/>
            <a:chOff x="3737640" y="1066800"/>
            <a:chExt cx="1408101" cy="53973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FECB90-88BA-B64F-B813-A6A76FE1F1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C25A5-ACB9-0044-ACA9-8EB6BA7C97CD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C1B744C-4F47-9241-B26A-822C06568751}"/>
              </a:ext>
            </a:extLst>
          </p:cNvPr>
          <p:cNvGrpSpPr/>
          <p:nvPr/>
        </p:nvGrpSpPr>
        <p:grpSpPr>
          <a:xfrm>
            <a:off x="9021099" y="4441483"/>
            <a:ext cx="1099966" cy="374325"/>
            <a:chOff x="3737640" y="1066800"/>
            <a:chExt cx="1408101" cy="53973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80F2E21-7D1C-164C-B77C-C8022E135CE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A1A8E67-082D-4746-88B3-7388B3E6D99B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1F47216-041F-4941-8ED2-155DCD5644E2}"/>
              </a:ext>
            </a:extLst>
          </p:cNvPr>
          <p:cNvGrpSpPr/>
          <p:nvPr/>
        </p:nvGrpSpPr>
        <p:grpSpPr>
          <a:xfrm>
            <a:off x="9195802" y="4607748"/>
            <a:ext cx="1099966" cy="374325"/>
            <a:chOff x="3737640" y="1066800"/>
            <a:chExt cx="1408101" cy="53973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DA73E5-D64F-9749-AD0D-706864B7751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AA407A-3F9A-6948-8EA9-AD7335074AC9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AE36C579-6C8B-EA4F-B38C-EB22BCEC7946}"/>
              </a:ext>
            </a:extLst>
          </p:cNvPr>
          <p:cNvCxnSpPr>
            <a:cxnSpLocks/>
            <a:stCxn id="116" idx="2"/>
            <a:endCxn id="125" idx="1"/>
          </p:cNvCxnSpPr>
          <p:nvPr/>
        </p:nvCxnSpPr>
        <p:spPr>
          <a:xfrm rot="16200000" flipH="1">
            <a:off x="8427535" y="4058825"/>
            <a:ext cx="334248" cy="15406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C2543704-1FE1-5145-8757-AB93AFEB047A}"/>
              </a:ext>
            </a:extLst>
          </p:cNvPr>
          <p:cNvCxnSpPr>
            <a:cxnSpLocks/>
            <a:stCxn id="116" idx="2"/>
            <a:endCxn id="129" idx="1"/>
          </p:cNvCxnSpPr>
          <p:nvPr/>
        </p:nvCxnSpPr>
        <p:spPr>
          <a:xfrm rot="16200000" flipH="1">
            <a:off x="8431755" y="4054606"/>
            <a:ext cx="500513" cy="32877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16184482-C998-F647-9C50-5CC3F412899B}"/>
              </a:ext>
            </a:extLst>
          </p:cNvPr>
          <p:cNvCxnSpPr>
            <a:cxnSpLocks/>
            <a:stCxn id="116" idx="2"/>
            <a:endCxn id="135" idx="1"/>
          </p:cNvCxnSpPr>
          <p:nvPr/>
        </p:nvCxnSpPr>
        <p:spPr>
          <a:xfrm rot="16200000" flipH="1">
            <a:off x="8435973" y="4050387"/>
            <a:ext cx="666778" cy="5034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8440191" y="4046167"/>
            <a:ext cx="837262" cy="67396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3100326" y="143429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>
            <a:off x="2092581" y="1252404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9A2EED-201A-B442-AE1A-5BEFF5BA2336}"/>
              </a:ext>
            </a:extLst>
          </p:cNvPr>
          <p:cNvGrpSpPr/>
          <p:nvPr/>
        </p:nvGrpSpPr>
        <p:grpSpPr>
          <a:xfrm>
            <a:off x="684480" y="1972049"/>
            <a:ext cx="1408101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F8545C1-2030-0149-B69B-29A9777856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4827-F047-654C-8586-C716FA8C2D6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BB53257-4E3C-DB43-8B97-3090BAE692B7}"/>
              </a:ext>
            </a:extLst>
          </p:cNvPr>
          <p:cNvCxnSpPr>
            <a:cxnSpLocks/>
            <a:stCxn id="43" idx="3"/>
            <a:endCxn id="94" idx="1"/>
          </p:cNvCxnSpPr>
          <p:nvPr/>
        </p:nvCxnSpPr>
        <p:spPr>
          <a:xfrm flipV="1">
            <a:off x="2092581" y="1704160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4014977" y="3442010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6430823" y="3893766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5423078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4014977" y="443152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5423078" y="4163634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8846669" y="3442010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8846669" y="4431523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9" idx="1"/>
            <a:endCxn id="64" idx="3"/>
          </p:cNvCxnSpPr>
          <p:nvPr/>
        </p:nvCxnSpPr>
        <p:spPr>
          <a:xfrm rot="10800000" flipV="1">
            <a:off x="7838925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8" idx="1"/>
            <a:endCxn id="65" idx="3"/>
          </p:cNvCxnSpPr>
          <p:nvPr/>
        </p:nvCxnSpPr>
        <p:spPr>
          <a:xfrm rot="10800000">
            <a:off x="7838925" y="4163635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5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3557777" y="3574869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4311812" y="2472115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rot="5400000" flipH="1" flipV="1">
            <a:off x="4357336" y="2916343"/>
            <a:ext cx="563019" cy="7540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5105896" y="3574868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16200000" flipV="1">
            <a:off x="5131396" y="2896317"/>
            <a:ext cx="563018" cy="79408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7542319" y="3574464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9034926" y="3574464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7658570" y="2484080"/>
            <a:ext cx="620590" cy="25093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rot="16200000" flipV="1">
            <a:off x="9076302" y="2911789"/>
            <a:ext cx="569585" cy="7557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074541" y="2700565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6056AD-83DA-1F4C-AC15-612931045D7F}"/>
              </a:ext>
            </a:extLst>
          </p:cNvPr>
          <p:cNvGrpSpPr/>
          <p:nvPr/>
        </p:nvGrpSpPr>
        <p:grpSpPr>
          <a:xfrm>
            <a:off x="1303875" y="1703932"/>
            <a:ext cx="140810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38596C-E705-9B4D-8D0E-47D9BC817F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1F4002-A2FC-DD47-A0AE-D5ED0E74E482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SMS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34F4E3-17A0-A743-9CCA-F2D52D87B4B2}"/>
              </a:ext>
            </a:extLst>
          </p:cNvPr>
          <p:cNvGrpSpPr/>
          <p:nvPr/>
        </p:nvGrpSpPr>
        <p:grpSpPr>
          <a:xfrm>
            <a:off x="2851994" y="1703931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9204FE-F1C6-474B-978C-8DEAE4A0B4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202417-7B2D-1B4F-BD7A-899D7BE5514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AD61584-C958-3243-94E3-0A0C30A38F4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rot="5400000">
            <a:off x="2938870" y="2083389"/>
            <a:ext cx="456899" cy="777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DE86F24-BAF9-5B49-A6D1-EA04BA6FEFBA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rot="16200000" flipH="1">
            <a:off x="2164810" y="2086783"/>
            <a:ext cx="456898" cy="7706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D070CA46-5DFC-8845-AE33-B6A1C6D21813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3482642" y="2741983"/>
            <a:ext cx="829170" cy="22845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6250469" y="2214212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5719913" y="2484080"/>
            <a:ext cx="530556" cy="25790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8279160" y="246514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404E9C69-CE21-8140-BDE6-7F0AE44A1FF0}"/>
              </a:ext>
            </a:extLst>
          </p:cNvPr>
          <p:cNvCxnSpPr>
            <a:cxnSpLocks/>
            <a:stCxn id="78" idx="0"/>
            <a:endCxn id="72" idx="2"/>
          </p:cNvCxnSpPr>
          <p:nvPr/>
        </p:nvCxnSpPr>
        <p:spPr>
          <a:xfrm rot="5400000" flipH="1" flipV="1">
            <a:off x="8329998" y="2921252"/>
            <a:ext cx="569585" cy="7368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5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2853725" y="2444087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045329" y="1769457"/>
            <a:ext cx="535217" cy="8140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853725" y="3529681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3904834" y="1358493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3661886" y="1794119"/>
            <a:ext cx="545859" cy="7540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5015906" y="2444086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A850A8-57C5-6A47-B67E-9D78ED5A9101}"/>
              </a:ext>
            </a:extLst>
          </p:cNvPr>
          <p:cNvCxnSpPr>
            <a:cxnSpLocks/>
            <a:stCxn id="37" idx="0"/>
            <a:endCxn id="64" idx="2"/>
          </p:cNvCxnSpPr>
          <p:nvPr/>
        </p:nvCxnSpPr>
        <p:spPr>
          <a:xfrm flipV="1">
            <a:off x="3557776" y="2983822"/>
            <a:ext cx="0" cy="54585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330D7F2-D81D-3146-A24E-551D9AF104B6}"/>
              </a:ext>
            </a:extLst>
          </p:cNvPr>
          <p:cNvCxnSpPr/>
          <p:nvPr/>
        </p:nvCxnSpPr>
        <p:spPr>
          <a:xfrm>
            <a:off x="4608884" y="1170878"/>
            <a:ext cx="0" cy="3200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8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E8FE1-B24C-F04C-87DB-E3EB14E3010F}"/>
              </a:ext>
            </a:extLst>
          </p:cNvPr>
          <p:cNvSpPr txBox="1"/>
          <p:nvPr/>
        </p:nvSpPr>
        <p:spPr>
          <a:xfrm>
            <a:off x="716533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C9AA60-5777-A14D-8614-A10923543535}"/>
              </a:ext>
            </a:extLst>
          </p:cNvPr>
          <p:cNvCxnSpPr>
            <a:cxnSpLocks/>
            <a:stCxn id="52" idx="0"/>
            <a:endCxn id="19" idx="2"/>
          </p:cNvCxnSpPr>
          <p:nvPr/>
        </p:nvCxnSpPr>
        <p:spPr>
          <a:xfrm flipH="1" flipV="1">
            <a:off x="1420585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B3C91A-4956-B744-AC2D-E9E3C7294A62}"/>
              </a:ext>
            </a:extLst>
          </p:cNvPr>
          <p:cNvGrpSpPr/>
          <p:nvPr/>
        </p:nvGrpSpPr>
        <p:grpSpPr>
          <a:xfrm>
            <a:off x="579501" y="1043429"/>
            <a:ext cx="1545134" cy="654742"/>
            <a:chOff x="579501" y="1043429"/>
            <a:chExt cx="1545134" cy="6547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C33A0A-FBF8-4343-8709-8AF2D64B222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FAAE45-75AA-E444-A2AE-CBDCBFBC3BE9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A62C83-4311-AC4E-959F-A66B483321DF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6DE2A1-6DDB-1B45-B52E-81160E60A5F1}"/>
              </a:ext>
            </a:extLst>
          </p:cNvPr>
          <p:cNvGrpSpPr/>
          <p:nvPr/>
        </p:nvGrpSpPr>
        <p:grpSpPr>
          <a:xfrm>
            <a:off x="1757813" y="2556277"/>
            <a:ext cx="1545134" cy="654742"/>
            <a:chOff x="579501" y="1043429"/>
            <a:chExt cx="1545134" cy="6547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0207FF-E872-884C-A942-AECA8E8B1A9D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292CE95-68CC-FE46-A215-748864C12E12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79237-7CF7-CC44-A16C-D66AE3315752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282B5-1137-4246-887F-B4278CCB4EE7}"/>
              </a:ext>
            </a:extLst>
          </p:cNvPr>
          <p:cNvSpPr txBox="1"/>
          <p:nvPr/>
        </p:nvSpPr>
        <p:spPr>
          <a:xfrm>
            <a:off x="1894845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B1697BF-C572-9D4E-BCA4-A44778B6F847}"/>
              </a:ext>
            </a:extLst>
          </p:cNvPr>
          <p:cNvCxnSpPr/>
          <p:nvPr/>
        </p:nvCxnSpPr>
        <p:spPr>
          <a:xfrm flipV="1">
            <a:off x="493175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6B23A9-9267-5C49-91CD-B603EDB2BD31}"/>
              </a:ext>
            </a:extLst>
          </p:cNvPr>
          <p:cNvSpPr txBox="1"/>
          <p:nvPr/>
        </p:nvSpPr>
        <p:spPr>
          <a:xfrm>
            <a:off x="4511994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23039F-9B1A-3348-941C-14EB53FD6B49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H="1" flipV="1">
            <a:off x="5216046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50CCBF5-184A-AB43-B3D9-06015E4F0926}"/>
              </a:ext>
            </a:extLst>
          </p:cNvPr>
          <p:cNvGrpSpPr/>
          <p:nvPr/>
        </p:nvGrpSpPr>
        <p:grpSpPr>
          <a:xfrm>
            <a:off x="4374962" y="1043429"/>
            <a:ext cx="1545134" cy="654742"/>
            <a:chOff x="579501" y="1043429"/>
            <a:chExt cx="1545134" cy="6547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4E2571-9B39-EC4E-9BA2-2DFC4288B33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36D1C7-14EE-0243-AB1E-B236BD5BD6C7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63A0BB-1C18-C949-8312-F5ABD144CC35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2D98F5-19B2-E446-B76D-AF79933BD48D}"/>
              </a:ext>
            </a:extLst>
          </p:cNvPr>
          <p:cNvGrpSpPr/>
          <p:nvPr/>
        </p:nvGrpSpPr>
        <p:grpSpPr>
          <a:xfrm>
            <a:off x="5553274" y="2556277"/>
            <a:ext cx="1545134" cy="654742"/>
            <a:chOff x="579501" y="1043429"/>
            <a:chExt cx="1545134" cy="6547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17E301-1F8C-7344-88A4-04D64F2D83E8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9F9401-F6C2-AB41-930C-E9F9839BC75C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A228A4-651F-AC43-9A05-8BC3B3C64EE7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BFB4762-3C80-C24F-9A80-A5B047C73FCE}"/>
              </a:ext>
            </a:extLst>
          </p:cNvPr>
          <p:cNvSpPr txBox="1"/>
          <p:nvPr/>
        </p:nvSpPr>
        <p:spPr>
          <a:xfrm>
            <a:off x="5690306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D903BA3-8499-F742-8A38-0428E4FE24D0}"/>
              </a:ext>
            </a:extLst>
          </p:cNvPr>
          <p:cNvCxnSpPr/>
          <p:nvPr/>
        </p:nvCxnSpPr>
        <p:spPr>
          <a:xfrm flipV="1">
            <a:off x="4288636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53003D4-F839-A24A-9600-94FE3319B0FA}"/>
              </a:ext>
            </a:extLst>
          </p:cNvPr>
          <p:cNvSpPr txBox="1"/>
          <p:nvPr/>
        </p:nvSpPr>
        <p:spPr>
          <a:xfrm>
            <a:off x="3876459" y="4228887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671830-D8AE-BF41-8C04-90E4D32B056E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H="1" flipV="1">
            <a:off x="4580511" y="4787090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37D49A-AB41-984D-92B8-608471C6D49D}"/>
              </a:ext>
            </a:extLst>
          </p:cNvPr>
          <p:cNvGrpSpPr/>
          <p:nvPr/>
        </p:nvGrpSpPr>
        <p:grpSpPr>
          <a:xfrm>
            <a:off x="3739427" y="4132348"/>
            <a:ext cx="1545134" cy="654742"/>
            <a:chOff x="579501" y="1043429"/>
            <a:chExt cx="1545134" cy="6547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33F1444-C153-3A4E-8021-52BB93D3858E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E5C188-63C0-0343-B3F5-EA0138EA588E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3821A7-84FB-8442-8C57-116E431D0AF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5070A2-19C6-3841-91B1-C33DD5F2DF9B}"/>
              </a:ext>
            </a:extLst>
          </p:cNvPr>
          <p:cNvGrpSpPr/>
          <p:nvPr/>
        </p:nvGrpSpPr>
        <p:grpSpPr>
          <a:xfrm>
            <a:off x="4917739" y="5645196"/>
            <a:ext cx="1545134" cy="654742"/>
            <a:chOff x="579501" y="1043429"/>
            <a:chExt cx="1545134" cy="6547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FA2629-6023-C246-998D-DD0067B9C0CA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32686-6FA7-4740-B00D-796C52D58763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E11ED-53BC-DE46-892D-B61DB3AB075E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45540B1-A0E5-1F47-83EA-508823E50F2E}"/>
              </a:ext>
            </a:extLst>
          </p:cNvPr>
          <p:cNvSpPr txBox="1"/>
          <p:nvPr/>
        </p:nvSpPr>
        <p:spPr>
          <a:xfrm>
            <a:off x="5054771" y="580321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37D9D02A-7F8A-254C-BEB8-B20BD0392D47}"/>
              </a:ext>
            </a:extLst>
          </p:cNvPr>
          <p:cNvCxnSpPr/>
          <p:nvPr/>
        </p:nvCxnSpPr>
        <p:spPr>
          <a:xfrm flipV="1">
            <a:off x="3653101" y="5075814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4D724A-117D-EE4F-A985-FE7AC4CAE278}"/>
              </a:ext>
            </a:extLst>
          </p:cNvPr>
          <p:cNvGrpSpPr/>
          <p:nvPr/>
        </p:nvGrpSpPr>
        <p:grpSpPr>
          <a:xfrm>
            <a:off x="6725090" y="3857479"/>
            <a:ext cx="1545134" cy="654742"/>
            <a:chOff x="579501" y="1043429"/>
            <a:chExt cx="1545134" cy="6547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B43AA8E-3D06-B84E-BD50-0BECA4A4AA94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363654A-61FB-2640-842E-C38A4E0A0158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DF453FD-BE00-FE47-BA8E-26DB94794B44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6C75FC5-3AE0-F947-8463-8CB5BFD013C0}"/>
              </a:ext>
            </a:extLst>
          </p:cNvPr>
          <p:cNvSpPr txBox="1"/>
          <p:nvPr/>
        </p:nvSpPr>
        <p:spPr>
          <a:xfrm>
            <a:off x="6862122" y="4015502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CF0309-0D4F-CF4A-8D67-18FF368B2C3F}"/>
              </a:ext>
            </a:extLst>
          </p:cNvPr>
          <p:cNvCxnSpPr>
            <a:cxnSpLocks/>
            <a:stCxn id="97" idx="1"/>
            <a:endCxn id="84" idx="3"/>
          </p:cNvCxnSpPr>
          <p:nvPr/>
        </p:nvCxnSpPr>
        <p:spPr>
          <a:xfrm flipH="1">
            <a:off x="5284561" y="4154002"/>
            <a:ext cx="1577561" cy="3057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9FB7B44-06EC-4F44-939F-054A9AB43BE0}"/>
              </a:ext>
            </a:extLst>
          </p:cNvPr>
          <p:cNvCxnSpPr>
            <a:cxnSpLocks/>
          </p:cNvCxnSpPr>
          <p:nvPr/>
        </p:nvCxnSpPr>
        <p:spPr>
          <a:xfrm>
            <a:off x="5690306" y="3603285"/>
            <a:ext cx="1308849" cy="155654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7B0B74-F0EF-E841-B1CF-EB9C022E4A95}"/>
              </a:ext>
            </a:extLst>
          </p:cNvPr>
          <p:cNvSpPr txBox="1"/>
          <p:nvPr/>
        </p:nvSpPr>
        <p:spPr>
          <a:xfrm>
            <a:off x="9709127" y="222632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E6CACF-6B45-E744-AA2E-2C9E8A75BD92}"/>
              </a:ext>
            </a:extLst>
          </p:cNvPr>
          <p:cNvGrpSpPr/>
          <p:nvPr/>
        </p:nvGrpSpPr>
        <p:grpSpPr>
          <a:xfrm>
            <a:off x="9572095" y="2036061"/>
            <a:ext cx="1545134" cy="654742"/>
            <a:chOff x="579501" y="1043429"/>
            <a:chExt cx="1545134" cy="65474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6E6B0BB-E3FA-264B-BEE6-D069E7135573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9BE6516-FD67-1A46-ABD1-FA51E8036D7A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BB566DF-F583-5049-AFC1-7AC6DADA0E90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3465F-0255-634D-9586-0A54FC1CD58E}"/>
              </a:ext>
            </a:extLst>
          </p:cNvPr>
          <p:cNvSpPr txBox="1"/>
          <p:nvPr/>
        </p:nvSpPr>
        <p:spPr>
          <a:xfrm>
            <a:off x="9709127" y="3628227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ReSharper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3012C8-BB15-3243-8A9E-DA82B89A6DF7}"/>
              </a:ext>
            </a:extLst>
          </p:cNvPr>
          <p:cNvGrpSpPr/>
          <p:nvPr/>
        </p:nvGrpSpPr>
        <p:grpSpPr>
          <a:xfrm>
            <a:off x="9572095" y="3437959"/>
            <a:ext cx="1545134" cy="654742"/>
            <a:chOff x="579501" y="1043429"/>
            <a:chExt cx="1545134" cy="65474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A59B86-C5CF-874B-9723-385CE68070AB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FF018D1-B104-C34D-BB42-8FDE8423D794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7342F-8686-C44F-A296-C593AD282AA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F53678F-A1FE-E347-A6C2-E3460D33A5E1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flipV="1">
            <a:off x="10413179" y="2690803"/>
            <a:ext cx="0" cy="747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926</Words>
  <Application>Microsoft Macintosh PowerPoint</Application>
  <PresentationFormat>와이드스크린</PresentationFormat>
  <Paragraphs>496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124</cp:revision>
  <dcterms:created xsi:type="dcterms:W3CDTF">2020-12-16T11:48:58Z</dcterms:created>
  <dcterms:modified xsi:type="dcterms:W3CDTF">2022-10-09T12:16:11Z</dcterms:modified>
</cp:coreProperties>
</file>