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A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9"/>
    <p:restoredTop sz="94830"/>
  </p:normalViewPr>
  <p:slideViewPr>
    <p:cSldViewPr snapToGrid="0" snapToObjects="1">
      <p:cViewPr varScale="1">
        <p:scale>
          <a:sx n="116" d="100"/>
          <a:sy n="116" d="100"/>
        </p:scale>
        <p:origin x="20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2020. 12. 22.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886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2020. 12. 22.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821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2020. 12. 22.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702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2020. 12. 22.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20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2020. 12. 22.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579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2020. 12. 22.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957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2020. 12. 22.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58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2020. 12. 22.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087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2020. 12. 22.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512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2020. 12. 22.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214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2020. 12. 22.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827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E1A9-A397-4745-BD5D-6E8E767939EE}" type="datetimeFigureOut">
              <a:rPr kumimoji="1" lang="ko-Kore-KR" altLang="en-US" smtClean="0"/>
              <a:t>2020. 12. 22.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433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0E2D6F37-D84B-FE42-8B15-4F990E696FB6}"/>
              </a:ext>
            </a:extLst>
          </p:cNvPr>
          <p:cNvGrpSpPr/>
          <p:nvPr/>
        </p:nvGrpSpPr>
        <p:grpSpPr>
          <a:xfrm>
            <a:off x="1378686" y="750701"/>
            <a:ext cx="2478611" cy="539735"/>
            <a:chOff x="3737640" y="1066800"/>
            <a:chExt cx="1408101" cy="539735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7D70D49A-F084-EB47-8457-596B651650E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0ACFF1F-FA4D-B948-BA72-C7152AB14B1F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20A124B-2A0E-6B48-BFE9-852D2C6C0B36}"/>
              </a:ext>
            </a:extLst>
          </p:cNvPr>
          <p:cNvCxnSpPr>
            <a:cxnSpLocks/>
            <a:stCxn id="79" idx="2"/>
            <a:endCxn id="40" idx="0"/>
          </p:cNvCxnSpPr>
          <p:nvPr/>
        </p:nvCxnSpPr>
        <p:spPr>
          <a:xfrm>
            <a:off x="2617992" y="1290436"/>
            <a:ext cx="0" cy="41310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340B563-B372-7041-9F9A-F010CCD32F03}"/>
              </a:ext>
            </a:extLst>
          </p:cNvPr>
          <p:cNvGrpSpPr/>
          <p:nvPr/>
        </p:nvGrpSpPr>
        <p:grpSpPr>
          <a:xfrm>
            <a:off x="1378686" y="1703545"/>
            <a:ext cx="2478611" cy="539735"/>
            <a:chOff x="3737640" y="1066800"/>
            <a:chExt cx="1408101" cy="53973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E34FF2C-D201-684D-9092-F51E9B0835B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CE3A1E8-C67F-5441-AFC7-AA5BE3A680E5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Domain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F4922A5-91B7-B245-BAB3-AA16DA669E6B}"/>
              </a:ext>
            </a:extLst>
          </p:cNvPr>
          <p:cNvGrpSpPr/>
          <p:nvPr/>
        </p:nvGrpSpPr>
        <p:grpSpPr>
          <a:xfrm>
            <a:off x="1378686" y="2656389"/>
            <a:ext cx="2478611" cy="539735"/>
            <a:chOff x="3737640" y="1066800"/>
            <a:chExt cx="1408101" cy="539735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EC8A147-D8E7-464E-AA10-16EEF0E3532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2A1B66F-01BF-D443-8FC6-0A9F1EFAE3CC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AEA6AB1A-975E-964B-B16C-334F8E51D93E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2617992" y="2243280"/>
            <a:ext cx="0" cy="41310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0D61F34-CEF5-164B-B87C-82F0EB9D07C4}"/>
              </a:ext>
            </a:extLst>
          </p:cNvPr>
          <p:cNvGrpSpPr/>
          <p:nvPr/>
        </p:nvGrpSpPr>
        <p:grpSpPr>
          <a:xfrm>
            <a:off x="7116636" y="882068"/>
            <a:ext cx="1685840" cy="539735"/>
            <a:chOff x="3737640" y="1066800"/>
            <a:chExt cx="1408101" cy="539735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A7B0B61-5541-564D-898B-3DA547B63ED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F43D180-C05A-864D-8AEF-C44921142505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67C75ABF-7240-F14F-8D1C-8C06B76C2AB1}"/>
              </a:ext>
            </a:extLst>
          </p:cNvPr>
          <p:cNvGrpSpPr/>
          <p:nvPr/>
        </p:nvGrpSpPr>
        <p:grpSpPr>
          <a:xfrm>
            <a:off x="5781761" y="2243280"/>
            <a:ext cx="1685840" cy="539735"/>
            <a:chOff x="3737640" y="1066800"/>
            <a:chExt cx="1408101" cy="539735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5EBC44D-7AA9-A241-80D9-60BC7D5C1A3B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CC31733-967F-524B-8B90-925D4FEB3714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602C839-0676-5C4D-A7FC-3BD933ED3441}"/>
              </a:ext>
            </a:extLst>
          </p:cNvPr>
          <p:cNvGrpSpPr/>
          <p:nvPr/>
        </p:nvGrpSpPr>
        <p:grpSpPr>
          <a:xfrm>
            <a:off x="8468040" y="2243280"/>
            <a:ext cx="1685840" cy="539735"/>
            <a:chOff x="3737640" y="1066800"/>
            <a:chExt cx="1408101" cy="539735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95A74E30-3FC7-C54E-BF80-4BBEB844266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B6602F1-C7D5-6F4D-BFF7-5E77CD3DA589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690ADD9-00F8-B541-A80D-72BAD9FA9F85}"/>
              </a:ext>
            </a:extLst>
          </p:cNvPr>
          <p:cNvSpPr/>
          <p:nvPr/>
        </p:nvSpPr>
        <p:spPr>
          <a:xfrm>
            <a:off x="5414407" y="600325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4098379-7473-1644-B26D-959C04C340BB}"/>
              </a:ext>
            </a:extLst>
          </p:cNvPr>
          <p:cNvSpPr/>
          <p:nvPr/>
        </p:nvSpPr>
        <p:spPr>
          <a:xfrm>
            <a:off x="5414408" y="1967473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94F4E8A-2636-1549-9B68-9A08B1660280}"/>
              </a:ext>
            </a:extLst>
          </p:cNvPr>
          <p:cNvSpPr txBox="1"/>
          <p:nvPr/>
        </p:nvSpPr>
        <p:spPr>
          <a:xfrm rot="16200000">
            <a:off x="4611534" y="1013435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27C20F1-9A97-9C4A-81F3-AF4510E195E0}"/>
              </a:ext>
            </a:extLst>
          </p:cNvPr>
          <p:cNvSpPr txBox="1"/>
          <p:nvPr/>
        </p:nvSpPr>
        <p:spPr>
          <a:xfrm rot="16200000">
            <a:off x="4611533" y="2380583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A41DEC44-C96A-304C-92E9-674ABFF2031A}"/>
              </a:ext>
            </a:extLst>
          </p:cNvPr>
          <p:cNvCxnSpPr>
            <a:stCxn id="57" idx="1"/>
            <a:endCxn id="59" idx="0"/>
          </p:cNvCxnSpPr>
          <p:nvPr/>
        </p:nvCxnSpPr>
        <p:spPr>
          <a:xfrm rot="10800000" flipV="1">
            <a:off x="6624682" y="1148934"/>
            <a:ext cx="491955" cy="1094346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[E] 69">
            <a:extLst>
              <a:ext uri="{FF2B5EF4-FFF2-40B4-BE49-F238E27FC236}">
                <a16:creationId xmlns:a16="http://schemas.microsoft.com/office/drawing/2014/main" id="{C56390F7-027D-1542-A2CF-8B2A7DE3F8BB}"/>
              </a:ext>
            </a:extLst>
          </p:cNvPr>
          <p:cNvCxnSpPr>
            <a:cxnSpLocks/>
            <a:stCxn id="57" idx="3"/>
            <a:endCxn id="62" idx="0"/>
          </p:cNvCxnSpPr>
          <p:nvPr/>
        </p:nvCxnSpPr>
        <p:spPr>
          <a:xfrm>
            <a:off x="8802476" y="1148934"/>
            <a:ext cx="508484" cy="1094346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D7C9C6C1-7955-5947-B413-877A24E1A2F4}"/>
              </a:ext>
            </a:extLst>
          </p:cNvPr>
          <p:cNvCxnSpPr>
            <a:cxnSpLocks/>
            <a:stCxn id="62" idx="1"/>
            <a:endCxn id="59" idx="3"/>
          </p:cNvCxnSpPr>
          <p:nvPr/>
        </p:nvCxnSpPr>
        <p:spPr>
          <a:xfrm flipH="1">
            <a:off x="7467601" y="2513148"/>
            <a:ext cx="1000439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9D706972-603C-B14A-A860-BD32C9E3B54C}"/>
              </a:ext>
            </a:extLst>
          </p:cNvPr>
          <p:cNvGrpSpPr/>
          <p:nvPr/>
        </p:nvGrpSpPr>
        <p:grpSpPr>
          <a:xfrm>
            <a:off x="2707929" y="4174275"/>
            <a:ext cx="1685840" cy="539735"/>
            <a:chOff x="3737640" y="1066800"/>
            <a:chExt cx="1408101" cy="539735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054408F-0C87-2748-BDAB-1E75B2D1954E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1F9959C-C504-3840-8B8E-62416A5D0D33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BF604B86-2C5A-5343-85D5-8F954436B366}"/>
              </a:ext>
            </a:extLst>
          </p:cNvPr>
          <p:cNvGrpSpPr/>
          <p:nvPr/>
        </p:nvGrpSpPr>
        <p:grpSpPr>
          <a:xfrm>
            <a:off x="1246432" y="5535487"/>
            <a:ext cx="1205722" cy="539735"/>
            <a:chOff x="3737640" y="1066800"/>
            <a:chExt cx="1408101" cy="539735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00BC372B-003F-8E48-BEA2-1F1DB5A95CF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21CD522-912F-2F42-AF61-8D2441EEDE6F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Helper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0F5EEC0C-34ED-4447-9469-43662CBFBF7A}"/>
              </a:ext>
            </a:extLst>
          </p:cNvPr>
          <p:cNvGrpSpPr/>
          <p:nvPr/>
        </p:nvGrpSpPr>
        <p:grpSpPr>
          <a:xfrm>
            <a:off x="2873614" y="5535487"/>
            <a:ext cx="1355074" cy="539735"/>
            <a:chOff x="3737640" y="1066800"/>
            <a:chExt cx="1408101" cy="539735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FAF3FB9D-9C3C-AD4F-9006-C7DEF3BB11C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EF41F90-D25B-4547-B6BE-3A61CB5FA8BD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B790CF6-EAA8-E047-A4F1-CB446916D320}"/>
              </a:ext>
            </a:extLst>
          </p:cNvPr>
          <p:cNvSpPr/>
          <p:nvPr/>
        </p:nvSpPr>
        <p:spPr>
          <a:xfrm>
            <a:off x="1005700" y="3892532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CE9B925-E363-E44A-BB20-3164F5B679E8}"/>
              </a:ext>
            </a:extLst>
          </p:cNvPr>
          <p:cNvSpPr/>
          <p:nvPr/>
        </p:nvSpPr>
        <p:spPr>
          <a:xfrm>
            <a:off x="1005701" y="5259680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5146987-0FBE-6740-97F5-DDA8889F2BFC}"/>
              </a:ext>
            </a:extLst>
          </p:cNvPr>
          <p:cNvSpPr txBox="1"/>
          <p:nvPr/>
        </p:nvSpPr>
        <p:spPr>
          <a:xfrm rot="16200000">
            <a:off x="202827" y="4305642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6A5966C-D37D-DD42-AE44-C952B714BFFB}"/>
              </a:ext>
            </a:extLst>
          </p:cNvPr>
          <p:cNvSpPr txBox="1"/>
          <p:nvPr/>
        </p:nvSpPr>
        <p:spPr>
          <a:xfrm rot="16200000">
            <a:off x="202826" y="5672790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01" name="꺾인 연결선[E] 100">
            <a:extLst>
              <a:ext uri="{FF2B5EF4-FFF2-40B4-BE49-F238E27FC236}">
                <a16:creationId xmlns:a16="http://schemas.microsoft.com/office/drawing/2014/main" id="{171A4A70-DB03-7748-9377-E636207B1AE6}"/>
              </a:ext>
            </a:extLst>
          </p:cNvPr>
          <p:cNvCxnSpPr>
            <a:stCxn id="85" idx="1"/>
            <a:endCxn id="88" idx="0"/>
          </p:cNvCxnSpPr>
          <p:nvPr/>
        </p:nvCxnSpPr>
        <p:spPr>
          <a:xfrm rot="10800000" flipV="1">
            <a:off x="1849293" y="4441141"/>
            <a:ext cx="858636" cy="1094346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[E] 101">
            <a:extLst>
              <a:ext uri="{FF2B5EF4-FFF2-40B4-BE49-F238E27FC236}">
                <a16:creationId xmlns:a16="http://schemas.microsoft.com/office/drawing/2014/main" id="{46CA0722-9A89-1C44-8C01-03F73938AE51}"/>
              </a:ext>
            </a:extLst>
          </p:cNvPr>
          <p:cNvCxnSpPr>
            <a:cxnSpLocks/>
            <a:stCxn id="85" idx="3"/>
            <a:endCxn id="111" idx="0"/>
          </p:cNvCxnSpPr>
          <p:nvPr/>
        </p:nvCxnSpPr>
        <p:spPr>
          <a:xfrm>
            <a:off x="4393769" y="4441141"/>
            <a:ext cx="907874" cy="1100280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3930CF7C-696A-1243-ABED-62EE6911E462}"/>
              </a:ext>
            </a:extLst>
          </p:cNvPr>
          <p:cNvCxnSpPr>
            <a:cxnSpLocks/>
            <a:stCxn id="92" idx="1"/>
            <a:endCxn id="88" idx="3"/>
          </p:cNvCxnSpPr>
          <p:nvPr/>
        </p:nvCxnSpPr>
        <p:spPr>
          <a:xfrm flipH="1">
            <a:off x="2452154" y="5805355"/>
            <a:ext cx="421460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7853E239-C564-964B-963F-D48140153373}"/>
              </a:ext>
            </a:extLst>
          </p:cNvPr>
          <p:cNvGrpSpPr/>
          <p:nvPr/>
        </p:nvGrpSpPr>
        <p:grpSpPr>
          <a:xfrm>
            <a:off x="4698782" y="5541421"/>
            <a:ext cx="1205722" cy="539735"/>
            <a:chOff x="3737640" y="1066800"/>
            <a:chExt cx="1408101" cy="539735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F7F8C075-36CB-CB48-BE91-8DA57F3CAAF1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7146C0E-436D-F642-B5A7-0E7D27EADAD3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Util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695394AB-DCA2-5B4E-B2FF-1288C0FBA3CC}"/>
              </a:ext>
            </a:extLst>
          </p:cNvPr>
          <p:cNvCxnSpPr>
            <a:cxnSpLocks/>
            <a:stCxn id="81" idx="2"/>
            <a:endCxn id="92" idx="0"/>
          </p:cNvCxnSpPr>
          <p:nvPr/>
        </p:nvCxnSpPr>
        <p:spPr>
          <a:xfrm>
            <a:off x="3550849" y="4714010"/>
            <a:ext cx="302" cy="82147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12F73B38-AD0F-A94B-9829-B87678A5F290}"/>
              </a:ext>
            </a:extLst>
          </p:cNvPr>
          <p:cNvCxnSpPr>
            <a:cxnSpLocks/>
            <a:stCxn id="93" idx="3"/>
            <a:endCxn id="112" idx="1"/>
          </p:cNvCxnSpPr>
          <p:nvPr/>
        </p:nvCxnSpPr>
        <p:spPr>
          <a:xfrm>
            <a:off x="4228688" y="5811289"/>
            <a:ext cx="470094" cy="593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868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>
            <a:extLst>
              <a:ext uri="{FF2B5EF4-FFF2-40B4-BE49-F238E27FC236}">
                <a16:creationId xmlns:a16="http://schemas.microsoft.com/office/drawing/2014/main" id="{00D61F34-CEF5-164B-B87C-82F0EB9D07C4}"/>
              </a:ext>
            </a:extLst>
          </p:cNvPr>
          <p:cNvGrpSpPr/>
          <p:nvPr/>
        </p:nvGrpSpPr>
        <p:grpSpPr>
          <a:xfrm>
            <a:off x="2820058" y="1697317"/>
            <a:ext cx="1685840" cy="539735"/>
            <a:chOff x="3737640" y="1066800"/>
            <a:chExt cx="1408101" cy="539735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A7B0B61-5541-564D-898B-3DA547B63ED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F43D180-C05A-864D-8AEF-C44921142505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67C75ABF-7240-F14F-8D1C-8C06B76C2AB1}"/>
              </a:ext>
            </a:extLst>
          </p:cNvPr>
          <p:cNvGrpSpPr/>
          <p:nvPr/>
        </p:nvGrpSpPr>
        <p:grpSpPr>
          <a:xfrm>
            <a:off x="1485183" y="3058529"/>
            <a:ext cx="1685840" cy="539735"/>
            <a:chOff x="3737640" y="1066800"/>
            <a:chExt cx="1408101" cy="539735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5EBC44D-7AA9-A241-80D9-60BC7D5C1A3B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CC31733-967F-524B-8B90-925D4FEB3714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602C839-0676-5C4D-A7FC-3BD933ED3441}"/>
              </a:ext>
            </a:extLst>
          </p:cNvPr>
          <p:cNvGrpSpPr/>
          <p:nvPr/>
        </p:nvGrpSpPr>
        <p:grpSpPr>
          <a:xfrm>
            <a:off x="4171462" y="3058529"/>
            <a:ext cx="1685840" cy="539735"/>
            <a:chOff x="3737640" y="1066800"/>
            <a:chExt cx="1408101" cy="539735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95A74E30-3FC7-C54E-BF80-4BBEB844266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B6602F1-C7D5-6F4D-BFF7-5E77CD3DA589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690ADD9-00F8-B541-A80D-72BAD9FA9F85}"/>
              </a:ext>
            </a:extLst>
          </p:cNvPr>
          <p:cNvSpPr/>
          <p:nvPr/>
        </p:nvSpPr>
        <p:spPr>
          <a:xfrm>
            <a:off x="1117829" y="1415574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4098379-7473-1644-B26D-959C04C340BB}"/>
              </a:ext>
            </a:extLst>
          </p:cNvPr>
          <p:cNvSpPr/>
          <p:nvPr/>
        </p:nvSpPr>
        <p:spPr>
          <a:xfrm>
            <a:off x="1117830" y="2782722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94F4E8A-2636-1549-9B68-9A08B1660280}"/>
              </a:ext>
            </a:extLst>
          </p:cNvPr>
          <p:cNvSpPr txBox="1"/>
          <p:nvPr/>
        </p:nvSpPr>
        <p:spPr>
          <a:xfrm rot="16200000">
            <a:off x="314956" y="1828684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27C20F1-9A97-9C4A-81F3-AF4510E195E0}"/>
              </a:ext>
            </a:extLst>
          </p:cNvPr>
          <p:cNvSpPr txBox="1"/>
          <p:nvPr/>
        </p:nvSpPr>
        <p:spPr>
          <a:xfrm rot="16200000">
            <a:off x="314955" y="3195832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A41DEC44-C96A-304C-92E9-674ABFF2031A}"/>
              </a:ext>
            </a:extLst>
          </p:cNvPr>
          <p:cNvCxnSpPr>
            <a:cxnSpLocks/>
          </p:cNvCxnSpPr>
          <p:nvPr/>
        </p:nvCxnSpPr>
        <p:spPr>
          <a:xfrm rot="5400000">
            <a:off x="2567179" y="2413436"/>
            <a:ext cx="821476" cy="456706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[E] 69">
            <a:extLst>
              <a:ext uri="{FF2B5EF4-FFF2-40B4-BE49-F238E27FC236}">
                <a16:creationId xmlns:a16="http://schemas.microsoft.com/office/drawing/2014/main" id="{C56390F7-027D-1542-A2CF-8B2A7DE3F8BB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23476" y="2487975"/>
            <a:ext cx="830411" cy="334434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D7C9C6C1-7955-5947-B413-877A24E1A2F4}"/>
              </a:ext>
            </a:extLst>
          </p:cNvPr>
          <p:cNvCxnSpPr>
            <a:cxnSpLocks/>
            <a:stCxn id="62" idx="1"/>
            <a:endCxn id="59" idx="3"/>
          </p:cNvCxnSpPr>
          <p:nvPr/>
        </p:nvCxnSpPr>
        <p:spPr>
          <a:xfrm flipH="1">
            <a:off x="3171023" y="3328397"/>
            <a:ext cx="1000439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0955B9C-236A-BE49-BF7D-1CA72944A605}"/>
              </a:ext>
            </a:extLst>
          </p:cNvPr>
          <p:cNvGrpSpPr/>
          <p:nvPr/>
        </p:nvGrpSpPr>
        <p:grpSpPr>
          <a:xfrm>
            <a:off x="2820058" y="316792"/>
            <a:ext cx="1685840" cy="539735"/>
            <a:chOff x="3737640" y="1066800"/>
            <a:chExt cx="1408101" cy="539735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4C805EB-BA14-7847-831E-B4FAEEDA4E47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CBF7D1-FBC1-B24D-876F-0D88D1AD6EB3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2FF3ECA-C49C-554F-8F64-8C5D67002B11}"/>
              </a:ext>
            </a:extLst>
          </p:cNvPr>
          <p:cNvSpPr/>
          <p:nvPr/>
        </p:nvSpPr>
        <p:spPr>
          <a:xfrm>
            <a:off x="1117829" y="35049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DDB62-E2F4-BC4F-B18E-5C3FADD6F30D}"/>
              </a:ext>
            </a:extLst>
          </p:cNvPr>
          <p:cNvSpPr txBox="1"/>
          <p:nvPr/>
        </p:nvSpPr>
        <p:spPr>
          <a:xfrm rot="16200000">
            <a:off x="314956" y="448159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69" name="꺾인 연결선[E] 68">
            <a:extLst>
              <a:ext uri="{FF2B5EF4-FFF2-40B4-BE49-F238E27FC236}">
                <a16:creationId xmlns:a16="http://schemas.microsoft.com/office/drawing/2014/main" id="{0E1085DA-A365-064E-846E-BD3DCBA8847F}"/>
              </a:ext>
            </a:extLst>
          </p:cNvPr>
          <p:cNvCxnSpPr>
            <a:cxnSpLocks/>
            <a:stCxn id="53" idx="1"/>
          </p:cNvCxnSpPr>
          <p:nvPr/>
        </p:nvCxnSpPr>
        <p:spPr>
          <a:xfrm rot="10800000" flipV="1">
            <a:off x="1763920" y="583658"/>
            <a:ext cx="1056138" cy="2468868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[E] 70">
            <a:extLst>
              <a:ext uri="{FF2B5EF4-FFF2-40B4-BE49-F238E27FC236}">
                <a16:creationId xmlns:a16="http://schemas.microsoft.com/office/drawing/2014/main" id="{482A1B6B-E338-3E4D-AE71-A2A9675B73ED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4505898" y="583658"/>
            <a:ext cx="1000440" cy="2486740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494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1246</TotalTime>
  <Words>21</Words>
  <Application>Microsoft Macintosh PowerPoint</Application>
  <PresentationFormat>와이드스크린</PresentationFormat>
  <Paragraphs>21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SHeadG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경만</dc:creator>
  <cp:lastModifiedBy>한 경만</cp:lastModifiedBy>
  <cp:revision>111</cp:revision>
  <dcterms:created xsi:type="dcterms:W3CDTF">2020-12-16T11:48:58Z</dcterms:created>
  <dcterms:modified xsi:type="dcterms:W3CDTF">2020-12-21T22:49:42Z</dcterms:modified>
</cp:coreProperties>
</file>