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9"/>
    <p:restoredTop sz="94830"/>
  </p:normalViewPr>
  <p:slideViewPr>
    <p:cSldViewPr snapToGrid="0" snapToObjects="1">
      <p:cViewPr varScale="1">
        <p:scale>
          <a:sx n="116" d="100"/>
          <a:sy n="116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6CFFED-F2C4-254C-BDEA-6BFDB33ACD36}"/>
              </a:ext>
            </a:extLst>
          </p:cNvPr>
          <p:cNvGrpSpPr/>
          <p:nvPr/>
        </p:nvGrpSpPr>
        <p:grpSpPr>
          <a:xfrm>
            <a:off x="7041484" y="1982897"/>
            <a:ext cx="4372119" cy="539735"/>
            <a:chOff x="3737640" y="1066800"/>
            <a:chExt cx="1408101" cy="5397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70E4AF-CC7E-EA4C-A52C-A6633828923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29B12-75D8-1A44-8640-8671BE902D4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7465C-93D4-D848-B0E9-632A97EE7787}"/>
              </a:ext>
            </a:extLst>
          </p:cNvPr>
          <p:cNvGrpSpPr/>
          <p:nvPr/>
        </p:nvGrpSpPr>
        <p:grpSpPr>
          <a:xfrm>
            <a:off x="7041484" y="3344109"/>
            <a:ext cx="1334876" cy="539735"/>
            <a:chOff x="3737640" y="1066800"/>
            <a:chExt cx="1408101" cy="5397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7BF0DC-9EB1-E64E-8BF8-46478BBFB42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B2451C-7305-6A43-A66F-44949434154A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3D12C5-14D9-594C-A37F-63EC9F017239}"/>
              </a:ext>
            </a:extLst>
          </p:cNvPr>
          <p:cNvGrpSpPr/>
          <p:nvPr/>
        </p:nvGrpSpPr>
        <p:grpSpPr>
          <a:xfrm>
            <a:off x="10078725" y="3344109"/>
            <a:ext cx="1334877" cy="539735"/>
            <a:chOff x="3737640" y="1066800"/>
            <a:chExt cx="1408101" cy="5397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998E84-1477-9F46-8EA2-A858D3F2729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69E0AE-0A48-EA40-BE4F-E332270C65E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42638F-C17E-E34A-BE90-16A66044F17B}"/>
              </a:ext>
            </a:extLst>
          </p:cNvPr>
          <p:cNvSpPr/>
          <p:nvPr/>
        </p:nvSpPr>
        <p:spPr>
          <a:xfrm>
            <a:off x="6674130" y="170115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306F70-50E9-204D-81EC-7EFC1408814A}"/>
              </a:ext>
            </a:extLst>
          </p:cNvPr>
          <p:cNvSpPr/>
          <p:nvPr/>
        </p:nvSpPr>
        <p:spPr>
          <a:xfrm>
            <a:off x="6674131" y="306830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A91D6-C336-5347-872E-37E17665C0BA}"/>
              </a:ext>
            </a:extLst>
          </p:cNvPr>
          <p:cNvSpPr txBox="1"/>
          <p:nvPr/>
        </p:nvSpPr>
        <p:spPr>
          <a:xfrm rot="16200000">
            <a:off x="5871257" y="211426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E090F-2F21-2547-ACD5-7AE974943AF3}"/>
              </a:ext>
            </a:extLst>
          </p:cNvPr>
          <p:cNvSpPr txBox="1"/>
          <p:nvPr/>
        </p:nvSpPr>
        <p:spPr>
          <a:xfrm rot="16200000">
            <a:off x="5871256" y="348141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9DA8620-CE2F-C049-99CA-E5CE59D285A2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7528589" y="2714841"/>
            <a:ext cx="809601" cy="4489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4C0362AF-9CA8-344F-9300-F8594837E688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10154828" y="2752772"/>
            <a:ext cx="735765" cy="4469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DF6CB5-03BA-AE40-B524-9476C9278F2A}"/>
              </a:ext>
            </a:extLst>
          </p:cNvPr>
          <p:cNvGrpSpPr/>
          <p:nvPr/>
        </p:nvGrpSpPr>
        <p:grpSpPr>
          <a:xfrm>
            <a:off x="7041484" y="657499"/>
            <a:ext cx="1685840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606603-FC8C-5545-BC6E-9597030A7F5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40DA8D-9A5E-3843-8F37-AEB4C26E4659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833B-9C16-1145-9E70-0ACBA0E9B877}"/>
              </a:ext>
            </a:extLst>
          </p:cNvPr>
          <p:cNvSpPr/>
          <p:nvPr/>
        </p:nvSpPr>
        <p:spPr>
          <a:xfrm>
            <a:off x="6674130" y="3206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EF0C0-A76B-C24D-B9D8-42B1417E4917}"/>
              </a:ext>
            </a:extLst>
          </p:cNvPr>
          <p:cNvSpPr txBox="1"/>
          <p:nvPr/>
        </p:nvSpPr>
        <p:spPr>
          <a:xfrm rot="16200000">
            <a:off x="5871257" y="7337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4A2A350A-AE0E-EF4B-B4A5-14F1F53EB0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7631299" y="1450338"/>
            <a:ext cx="779660" cy="27345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4329F07-CB44-9944-8DBB-DE3538CC0CA8}"/>
              </a:ext>
            </a:extLst>
          </p:cNvPr>
          <p:cNvGrpSpPr/>
          <p:nvPr/>
        </p:nvGrpSpPr>
        <p:grpSpPr>
          <a:xfrm>
            <a:off x="9727763" y="657499"/>
            <a:ext cx="1685840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7AF150-E153-FD43-A129-DD704E7583B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E51202-D98D-4240-AB8A-6C0257635F47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16D56369-A9D1-C344-A0B7-3F4176DAA65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036200" y="1460291"/>
            <a:ext cx="797540" cy="27142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07A80D-2719-BB4A-A064-C42F3E0EB543}"/>
              </a:ext>
            </a:extLst>
          </p:cNvPr>
          <p:cNvGrpSpPr/>
          <p:nvPr/>
        </p:nvGrpSpPr>
        <p:grpSpPr>
          <a:xfrm>
            <a:off x="8562726" y="3346081"/>
            <a:ext cx="1334877" cy="539735"/>
            <a:chOff x="3737640" y="1066800"/>
            <a:chExt cx="1408101" cy="5397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EDD7CE-7357-3842-B99E-2C943AA0E15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C9CC09-E3C1-8645-B18B-187E55E71C15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7A3BA6A8-4319-2549-8D0A-7131376F0501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 rot="16200000" flipH="1">
            <a:off x="8817130" y="2933045"/>
            <a:ext cx="823449" cy="262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DE1882-1D2A-2540-9F0B-F474A99CCDD1}"/>
              </a:ext>
            </a:extLst>
          </p:cNvPr>
          <p:cNvGrpSpPr/>
          <p:nvPr/>
        </p:nvGrpSpPr>
        <p:grpSpPr>
          <a:xfrm>
            <a:off x="1045204" y="1129253"/>
            <a:ext cx="531348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FDA1FB-2823-A74E-AE0A-0573C297B80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50D00C-C4E8-7643-A2FC-D0AB4D08CBA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0EAA7A22-5EB0-1348-8C59-03693A21C546}"/>
              </a:ext>
            </a:extLst>
          </p:cNvPr>
          <p:cNvCxnSpPr>
            <a:cxnSpLocks/>
            <a:stCxn id="81" idx="0"/>
            <a:endCxn id="86" idx="1"/>
          </p:cNvCxnSpPr>
          <p:nvPr/>
        </p:nvCxnSpPr>
        <p:spPr>
          <a:xfrm rot="5400000" flipH="1" flipV="1">
            <a:off x="1490043" y="570568"/>
            <a:ext cx="379520" cy="73785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BE99F73-FC7B-D24D-975C-4C7C32BD3BF9}"/>
              </a:ext>
            </a:extLst>
          </p:cNvPr>
          <p:cNvGrpSpPr/>
          <p:nvPr/>
        </p:nvGrpSpPr>
        <p:grpSpPr>
          <a:xfrm>
            <a:off x="2048729" y="482867"/>
            <a:ext cx="531348" cy="539735"/>
            <a:chOff x="3737640" y="1066800"/>
            <a:chExt cx="1408101" cy="53973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E7C230B-F65D-2446-9207-E4A7BF23182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3212DA-95C3-904E-8B27-C04DDAA5692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A3F873-F569-2343-B0E5-180DE316CBCE}"/>
              </a:ext>
            </a:extLst>
          </p:cNvPr>
          <p:cNvGrpSpPr/>
          <p:nvPr/>
        </p:nvGrpSpPr>
        <p:grpSpPr>
          <a:xfrm>
            <a:off x="1576552" y="1909527"/>
            <a:ext cx="531348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AC818AC-FE15-6945-9261-2C2532B5548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3F77E0-F107-9347-9B83-FD82B923E061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45A144-B4D6-B644-B1D7-94F62448339C}"/>
              </a:ext>
            </a:extLst>
          </p:cNvPr>
          <p:cNvGrpSpPr/>
          <p:nvPr/>
        </p:nvGrpSpPr>
        <p:grpSpPr>
          <a:xfrm>
            <a:off x="2580077" y="1906525"/>
            <a:ext cx="531348" cy="539735"/>
            <a:chOff x="3737640" y="1066800"/>
            <a:chExt cx="1408101" cy="5397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BFEFEBC-FD73-C247-A2DC-507EBBD7B2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3987C2-59EC-9742-BA73-6C97CDD61D0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2290C5-7FA2-D348-BAB2-D89B1D721ABB}"/>
              </a:ext>
            </a:extLst>
          </p:cNvPr>
          <p:cNvGrpSpPr/>
          <p:nvPr/>
        </p:nvGrpSpPr>
        <p:grpSpPr>
          <a:xfrm>
            <a:off x="3016256" y="1126251"/>
            <a:ext cx="531348" cy="539735"/>
            <a:chOff x="3737640" y="1066800"/>
            <a:chExt cx="1408101" cy="53973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486099B-6DDE-8E4F-8616-453BBFB8788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34C986-45F1-4945-B301-AE21CA64366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6" name="꺾인 연결선[E] 95">
            <a:extLst>
              <a:ext uri="{FF2B5EF4-FFF2-40B4-BE49-F238E27FC236}">
                <a16:creationId xmlns:a16="http://schemas.microsoft.com/office/drawing/2014/main" id="{96D89FF2-C806-3442-8311-5608721F3E8E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rot="16200000" flipH="1">
            <a:off x="1456283" y="1523583"/>
            <a:ext cx="240539" cy="53134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AA004DE-E7E9-6245-BD79-CE879562E9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107900" y="2173391"/>
            <a:ext cx="472177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168F1D5A-AED4-F44F-94AE-1CB4F0651E34}"/>
              </a:ext>
            </a:extLst>
          </p:cNvPr>
          <p:cNvCxnSpPr>
            <a:cxnSpLocks/>
            <a:stCxn id="91" idx="0"/>
            <a:endCxn id="94" idx="2"/>
          </p:cNvCxnSpPr>
          <p:nvPr/>
        </p:nvCxnSpPr>
        <p:spPr>
          <a:xfrm rot="5400000" flipH="1" flipV="1">
            <a:off x="2943571" y="1568167"/>
            <a:ext cx="240539" cy="43617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0AEB6BB5-485A-0D46-93B4-DEC9D2FE444B}"/>
              </a:ext>
            </a:extLst>
          </p:cNvPr>
          <p:cNvCxnSpPr>
            <a:cxnSpLocks/>
            <a:stCxn id="86" idx="3"/>
            <a:endCxn id="94" idx="0"/>
          </p:cNvCxnSpPr>
          <p:nvPr/>
        </p:nvCxnSpPr>
        <p:spPr>
          <a:xfrm>
            <a:off x="2580077" y="749733"/>
            <a:ext cx="701853" cy="37651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7A48DCD-1FA4-234C-B605-5F83B8EB817C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 flipV="1">
            <a:off x="1576552" y="1393117"/>
            <a:ext cx="1439704" cy="300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88B3A4A0-D7F8-924F-8EAF-257B8CD4FE83}"/>
              </a:ext>
            </a:extLst>
          </p:cNvPr>
          <p:cNvCxnSpPr>
            <a:cxnSpLocks/>
          </p:cNvCxnSpPr>
          <p:nvPr/>
        </p:nvCxnSpPr>
        <p:spPr>
          <a:xfrm>
            <a:off x="1597173" y="1556468"/>
            <a:ext cx="1138391" cy="378921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17BBD5F-0F7A-2542-BFA6-CFC59F0A3B0D}"/>
              </a:ext>
            </a:extLst>
          </p:cNvPr>
          <p:cNvGrpSpPr/>
          <p:nvPr/>
        </p:nvGrpSpPr>
        <p:grpSpPr>
          <a:xfrm>
            <a:off x="7058799" y="1025661"/>
            <a:ext cx="1685840" cy="539735"/>
            <a:chOff x="3737640" y="1066800"/>
            <a:chExt cx="1408101" cy="53973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70B7BC-BE8C-4A43-9E50-E9F5512A8ED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D130F3-8027-5046-9DE9-461D225D637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2E0E80-3D7F-EB49-B63D-39DBD4B945B1}"/>
              </a:ext>
            </a:extLst>
          </p:cNvPr>
          <p:cNvGrpSpPr/>
          <p:nvPr/>
        </p:nvGrpSpPr>
        <p:grpSpPr>
          <a:xfrm>
            <a:off x="5715660" y="3439950"/>
            <a:ext cx="1685840" cy="539735"/>
            <a:chOff x="3737640" y="1066800"/>
            <a:chExt cx="1408101" cy="53973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7D6386-8104-B848-9F1F-C134581B647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3586CDC-D619-5C45-9EA5-9E0AB9D4B30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5F9F73F-595D-2040-8B78-7B477790BFC6}"/>
              </a:ext>
            </a:extLst>
          </p:cNvPr>
          <p:cNvGrpSpPr/>
          <p:nvPr/>
        </p:nvGrpSpPr>
        <p:grpSpPr>
          <a:xfrm>
            <a:off x="8412956" y="3439950"/>
            <a:ext cx="1685840" cy="539735"/>
            <a:chOff x="3737640" y="1066800"/>
            <a:chExt cx="1408101" cy="53973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B500322-714A-2149-A655-5F8E92938D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EF51E9-39AD-FB4D-996C-3A2546AE1F7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RepositoryImpl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DA3A684-F25E-F447-BD8C-F0B6BB61E141}"/>
              </a:ext>
            </a:extLst>
          </p:cNvPr>
          <p:cNvSpPr/>
          <p:nvPr/>
        </p:nvSpPr>
        <p:spPr>
          <a:xfrm>
            <a:off x="5348306" y="837283"/>
            <a:ext cx="5090299" cy="205105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F40524A-2BA1-9240-AFBD-EBD58063CA96}"/>
              </a:ext>
            </a:extLst>
          </p:cNvPr>
          <p:cNvSpPr/>
          <p:nvPr/>
        </p:nvSpPr>
        <p:spPr>
          <a:xfrm>
            <a:off x="5348307" y="316414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4198E2-0A5D-5D48-9AE3-3132305EF933}"/>
              </a:ext>
            </a:extLst>
          </p:cNvPr>
          <p:cNvSpPr txBox="1"/>
          <p:nvPr/>
        </p:nvSpPr>
        <p:spPr>
          <a:xfrm rot="16200000">
            <a:off x="4556631" y="163695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1655E-6FE5-4949-9104-CF7F793A1FA8}"/>
              </a:ext>
            </a:extLst>
          </p:cNvPr>
          <p:cNvSpPr txBox="1"/>
          <p:nvPr/>
        </p:nvSpPr>
        <p:spPr>
          <a:xfrm rot="16200000">
            <a:off x="4545432" y="357725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E04E80D-9881-BC42-B54C-B7A7997131AE}"/>
              </a:ext>
            </a:extLst>
          </p:cNvPr>
          <p:cNvCxnSpPr>
            <a:cxnSpLocks/>
            <a:stCxn id="105" idx="1"/>
            <a:endCxn id="120" idx="0"/>
          </p:cNvCxnSpPr>
          <p:nvPr/>
        </p:nvCxnSpPr>
        <p:spPr>
          <a:xfrm rot="10800000" flipV="1">
            <a:off x="6558581" y="1292527"/>
            <a:ext cx="500219" cy="61099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38478F1F-7F2D-0145-BF6B-D9BF627FF4C0}"/>
              </a:ext>
            </a:extLst>
          </p:cNvPr>
          <p:cNvCxnSpPr>
            <a:cxnSpLocks/>
            <a:stCxn id="105" idx="3"/>
            <a:endCxn id="40" idx="0"/>
          </p:cNvCxnSpPr>
          <p:nvPr/>
        </p:nvCxnSpPr>
        <p:spPr>
          <a:xfrm>
            <a:off x="8744639" y="1292527"/>
            <a:ext cx="602812" cy="484872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3C62510-0DC1-1346-9184-7E717B9E15C0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>
            <a:off x="7401500" y="3709818"/>
            <a:ext cx="101145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2E8A54-700C-7840-9AEA-952039BD6F51}"/>
              </a:ext>
            </a:extLst>
          </p:cNvPr>
          <p:cNvGrpSpPr/>
          <p:nvPr/>
        </p:nvGrpSpPr>
        <p:grpSpPr>
          <a:xfrm>
            <a:off x="5715660" y="1903523"/>
            <a:ext cx="1685840" cy="539735"/>
            <a:chOff x="3737640" y="1066800"/>
            <a:chExt cx="1408101" cy="5397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349172F-ADEA-9F45-9D6C-11569527B4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1E43C6-78CB-6F4D-B151-186641B59E3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6C93BFE-BE69-E840-BDD2-4A9A0D86A922}"/>
              </a:ext>
            </a:extLst>
          </p:cNvPr>
          <p:cNvGrpSpPr/>
          <p:nvPr/>
        </p:nvGrpSpPr>
        <p:grpSpPr>
          <a:xfrm>
            <a:off x="8401939" y="1909526"/>
            <a:ext cx="1685840" cy="53973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6F827B1-8745-6643-BAFF-365BA320C0F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91C397-9A46-1B45-9F18-252E2837DAAA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062-8D16-C447-84C2-9ED49B92459D}"/>
              </a:ext>
            </a:extLst>
          </p:cNvPr>
          <p:cNvSpPr/>
          <p:nvPr/>
        </p:nvSpPr>
        <p:spPr>
          <a:xfrm>
            <a:off x="8815093" y="1777399"/>
            <a:ext cx="106471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interface &gt;&gt;</a:t>
            </a:r>
            <a:endParaRPr lang="ko-Kore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E292767-48EF-CC45-AD6F-ACA6A484B2AA}"/>
              </a:ext>
            </a:extLst>
          </p:cNvPr>
          <p:cNvSpPr/>
          <p:nvPr/>
        </p:nvSpPr>
        <p:spPr>
          <a:xfrm>
            <a:off x="5861915" y="3320461"/>
            <a:ext cx="139333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ORM-managed &gt;&gt;</a:t>
            </a:r>
            <a:endParaRPr lang="ko-Kore-KR" altLang="en-US" sz="1000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97FD83F-DA3D-FF44-9BF1-6A30CF04635C}"/>
              </a:ext>
            </a:extLst>
          </p:cNvPr>
          <p:cNvCxnSpPr>
            <a:cxnSpLocks/>
            <a:stCxn id="110" idx="0"/>
            <a:endCxn id="123" idx="2"/>
          </p:cNvCxnSpPr>
          <p:nvPr/>
        </p:nvCxnSpPr>
        <p:spPr>
          <a:xfrm flipH="1" flipV="1">
            <a:off x="9244859" y="2449261"/>
            <a:ext cx="11017" cy="9906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316B0E-9E5E-1941-A341-67E50D3FB01D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 flipV="1">
            <a:off x="7401500" y="2170389"/>
            <a:ext cx="1000439" cy="149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타원 130">
            <a:extLst>
              <a:ext uri="{FF2B5EF4-FFF2-40B4-BE49-F238E27FC236}">
                <a16:creationId xmlns:a16="http://schemas.microsoft.com/office/drawing/2014/main" id="{2D0DB67A-D845-2D48-9549-D0F18419B904}"/>
              </a:ext>
            </a:extLst>
          </p:cNvPr>
          <p:cNvSpPr>
            <a:spLocks noChangeAspect="1"/>
          </p:cNvSpPr>
          <p:nvPr/>
        </p:nvSpPr>
        <p:spPr>
          <a:xfrm>
            <a:off x="625515" y="654137"/>
            <a:ext cx="3780000" cy="37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FF0087-F284-3144-AEBE-4E52617E858B}"/>
              </a:ext>
            </a:extLst>
          </p:cNvPr>
          <p:cNvSpPr>
            <a:spLocks noChangeAspect="1"/>
          </p:cNvSpPr>
          <p:nvPr/>
        </p:nvSpPr>
        <p:spPr>
          <a:xfrm>
            <a:off x="1075515" y="1104137"/>
            <a:ext cx="2880000" cy="28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06E15F-9D88-6F4B-ADD5-D6E5F0219422}"/>
              </a:ext>
            </a:extLst>
          </p:cNvPr>
          <p:cNvSpPr/>
          <p:nvPr/>
        </p:nvSpPr>
        <p:spPr>
          <a:xfrm rot="18483397">
            <a:off x="719813" y="1356781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Devices</a:t>
            </a:r>
            <a:endParaRPr lang="ko-KR" altLang="en-US" sz="105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98A4DE1-F615-0540-84E5-BB74B04A2390}"/>
              </a:ext>
            </a:extLst>
          </p:cNvPr>
          <p:cNvSpPr/>
          <p:nvPr/>
        </p:nvSpPr>
        <p:spPr>
          <a:xfrm rot="3120077">
            <a:off x="3262360" y="1310328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lang="ko-KR" altLang="en-US" sz="105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8BBAEE-56AF-D345-9EB0-81DA1539F41E}"/>
              </a:ext>
            </a:extLst>
          </p:cNvPr>
          <p:cNvSpPr/>
          <p:nvPr/>
        </p:nvSpPr>
        <p:spPr>
          <a:xfrm rot="2703026">
            <a:off x="883720" y="363218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DB</a:t>
            </a:r>
            <a:endParaRPr lang="ko-KR" altLang="en-US" sz="105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24D56D-EFE9-C141-A44F-842C8488A8E6}"/>
              </a:ext>
            </a:extLst>
          </p:cNvPr>
          <p:cNvSpPr/>
          <p:nvPr/>
        </p:nvSpPr>
        <p:spPr>
          <a:xfrm rot="18723501">
            <a:off x="3284473" y="3463605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</a:t>
            </a:r>
            <a:endParaRPr lang="ko-KR" altLang="en-US" sz="1050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AB2920E-89BB-FD41-A33B-0604949E0480}"/>
              </a:ext>
            </a:extLst>
          </p:cNvPr>
          <p:cNvSpPr>
            <a:spLocks noChangeAspect="1"/>
          </p:cNvSpPr>
          <p:nvPr/>
        </p:nvSpPr>
        <p:spPr>
          <a:xfrm>
            <a:off x="1527236" y="1554137"/>
            <a:ext cx="1980000" cy="19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D5513D-D78C-FF48-B6EF-248F581E5559}"/>
              </a:ext>
            </a:extLst>
          </p:cNvPr>
          <p:cNvSpPr/>
          <p:nvPr/>
        </p:nvSpPr>
        <p:spPr>
          <a:xfrm>
            <a:off x="2002920" y="1226886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Controllers</a:t>
            </a:r>
            <a:endParaRPr lang="ko-KR" altLang="en-US" sz="105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B79B943-5D24-C440-B277-3B35934F75D0}"/>
              </a:ext>
            </a:extLst>
          </p:cNvPr>
          <p:cNvSpPr/>
          <p:nvPr/>
        </p:nvSpPr>
        <p:spPr>
          <a:xfrm>
            <a:off x="2002920" y="1687323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 Cases</a:t>
            </a:r>
            <a:endParaRPr lang="ko-KR" altLang="en-US" sz="105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6872AE2-F667-354A-8B95-D7D91E52BE4E}"/>
              </a:ext>
            </a:extLst>
          </p:cNvPr>
          <p:cNvSpPr>
            <a:spLocks noChangeAspect="1"/>
          </p:cNvSpPr>
          <p:nvPr/>
        </p:nvSpPr>
        <p:spPr>
          <a:xfrm>
            <a:off x="1977236" y="2004137"/>
            <a:ext cx="1080000" cy="10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B32DB1-F28F-304F-84C6-4F1A4CE22586}"/>
              </a:ext>
            </a:extLst>
          </p:cNvPr>
          <p:cNvSpPr/>
          <p:nvPr/>
        </p:nvSpPr>
        <p:spPr>
          <a:xfrm>
            <a:off x="2001199" y="4020230"/>
            <a:ext cx="1028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External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Interfaces</a:t>
            </a:r>
            <a:endParaRPr lang="ko-KR" altLang="en-US" sz="105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5FB1FA1-1C88-3644-AC3D-58F8D8537350}"/>
              </a:ext>
            </a:extLst>
          </p:cNvPr>
          <p:cNvSpPr/>
          <p:nvPr/>
        </p:nvSpPr>
        <p:spPr>
          <a:xfrm>
            <a:off x="2026187" y="2207182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Entities</a:t>
            </a:r>
            <a:endParaRPr lang="ko-KR" altLang="en-US" sz="1050" dirty="0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A65CC5E-2A2A-4A4B-877F-46DD55DE3418}"/>
              </a:ext>
            </a:extLst>
          </p:cNvPr>
          <p:cNvCxnSpPr>
            <a:cxnSpLocks/>
          </p:cNvCxnSpPr>
          <p:nvPr/>
        </p:nvCxnSpPr>
        <p:spPr>
          <a:xfrm flipH="1">
            <a:off x="890911" y="2549194"/>
            <a:ext cx="342872" cy="0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1FA22EB-B085-AB4A-8559-21C7DCC708BB}"/>
              </a:ext>
            </a:extLst>
          </p:cNvPr>
          <p:cNvCxnSpPr>
            <a:cxnSpLocks/>
          </p:cNvCxnSpPr>
          <p:nvPr/>
        </p:nvCxnSpPr>
        <p:spPr>
          <a:xfrm flipH="1">
            <a:off x="1355800" y="2549194"/>
            <a:ext cx="342872" cy="0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9207B04-D95F-F74C-B093-59EF7B63EED6}"/>
              </a:ext>
            </a:extLst>
          </p:cNvPr>
          <p:cNvCxnSpPr>
            <a:cxnSpLocks/>
            <a:stCxn id="3" idx="3"/>
            <a:endCxn id="148" idx="1"/>
          </p:cNvCxnSpPr>
          <p:nvPr/>
        </p:nvCxnSpPr>
        <p:spPr>
          <a:xfrm flipV="1">
            <a:off x="2609158" y="2532290"/>
            <a:ext cx="548188" cy="2143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6E7514A-B142-FA4F-94D6-C54586DBAFAB}"/>
              </a:ext>
            </a:extLst>
          </p:cNvPr>
          <p:cNvSpPr/>
          <p:nvPr/>
        </p:nvSpPr>
        <p:spPr>
          <a:xfrm rot="2535515">
            <a:off x="1185498" y="324482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Gateways</a:t>
            </a:r>
            <a:endParaRPr lang="ko-KR" altLang="en-US" sz="105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EE7E01F-0DEB-944E-B678-7A12A62FEEC2}"/>
              </a:ext>
            </a:extLst>
          </p:cNvPr>
          <p:cNvSpPr/>
          <p:nvPr/>
        </p:nvSpPr>
        <p:spPr>
          <a:xfrm rot="18712710">
            <a:off x="2956507" y="3131843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Presenters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1C0C86-72F0-8A4B-8BDC-85EA99467303}"/>
              </a:ext>
            </a:extLst>
          </p:cNvPr>
          <p:cNvSpPr/>
          <p:nvPr/>
        </p:nvSpPr>
        <p:spPr>
          <a:xfrm>
            <a:off x="2421871" y="2429233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F29F01-1CCD-9244-B5DC-565B79CF386D}"/>
              </a:ext>
            </a:extLst>
          </p:cNvPr>
          <p:cNvSpPr/>
          <p:nvPr/>
        </p:nvSpPr>
        <p:spPr>
          <a:xfrm>
            <a:off x="3157346" y="2427090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2D8AA5D-BA31-7245-A71D-16C51E7ACC9E}"/>
              </a:ext>
            </a:extLst>
          </p:cNvPr>
          <p:cNvSpPr/>
          <p:nvPr/>
        </p:nvSpPr>
        <p:spPr>
          <a:xfrm>
            <a:off x="3607346" y="2428029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A8BA8CB-F29E-0740-9655-A3496184A4F3}"/>
              </a:ext>
            </a:extLst>
          </p:cNvPr>
          <p:cNvSpPr/>
          <p:nvPr/>
        </p:nvSpPr>
        <p:spPr>
          <a:xfrm>
            <a:off x="4099714" y="2427090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BB337DE-1C1F-B945-8FB4-6EC773B0EA1F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3344633" y="2532290"/>
            <a:ext cx="262713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139306A-EDD1-5140-AEA8-F558DC451E22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3794633" y="2532290"/>
            <a:ext cx="305081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1406</TotalTime>
  <Words>60</Words>
  <Application>Microsoft Macintosh PowerPoint</Application>
  <PresentationFormat>와이드스크린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121</cp:revision>
  <dcterms:created xsi:type="dcterms:W3CDTF">2020-12-16T11:48:58Z</dcterms:created>
  <dcterms:modified xsi:type="dcterms:W3CDTF">2020-12-22T23:22:45Z</dcterms:modified>
</cp:coreProperties>
</file>