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9"/>
    <p:restoredTop sz="94722"/>
  </p:normalViewPr>
  <p:slideViewPr>
    <p:cSldViewPr snapToGrid="0" snapToObjects="1">
      <p:cViewPr varScale="1">
        <p:scale>
          <a:sx n="122" d="100"/>
          <a:sy n="122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8B58F9C7-A6C8-4E4B-B052-21ACA8028B04}"/>
              </a:ext>
            </a:extLst>
          </p:cNvPr>
          <p:cNvCxnSpPr>
            <a:cxnSpLocks/>
          </p:cNvCxnSpPr>
          <p:nvPr/>
        </p:nvCxnSpPr>
        <p:spPr>
          <a:xfrm>
            <a:off x="1126298" y="55575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B7520A3-7A22-C742-8F76-E37ED7C9CB13}"/>
              </a:ext>
            </a:extLst>
          </p:cNvPr>
          <p:cNvCxnSpPr>
            <a:cxnSpLocks/>
          </p:cNvCxnSpPr>
          <p:nvPr/>
        </p:nvCxnSpPr>
        <p:spPr>
          <a:xfrm>
            <a:off x="1201455" y="472773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8AD59CEA-38E1-F74D-B426-BA4F682E0759}"/>
              </a:ext>
            </a:extLst>
          </p:cNvPr>
          <p:cNvCxnSpPr>
            <a:cxnSpLocks/>
          </p:cNvCxnSpPr>
          <p:nvPr/>
        </p:nvCxnSpPr>
        <p:spPr>
          <a:xfrm>
            <a:off x="1126298" y="88613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6012AD9-B521-484E-9D7A-E7B33DADB7E8}"/>
              </a:ext>
            </a:extLst>
          </p:cNvPr>
          <p:cNvCxnSpPr>
            <a:cxnSpLocks/>
          </p:cNvCxnSpPr>
          <p:nvPr/>
        </p:nvCxnSpPr>
        <p:spPr>
          <a:xfrm>
            <a:off x="1126298" y="121650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ED9F04F7-CE58-CC4E-A0A5-FD310FA5A0D5}"/>
              </a:ext>
            </a:extLst>
          </p:cNvPr>
          <p:cNvCxnSpPr>
            <a:cxnSpLocks/>
          </p:cNvCxnSpPr>
          <p:nvPr/>
        </p:nvCxnSpPr>
        <p:spPr>
          <a:xfrm>
            <a:off x="1126298" y="154688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32CCC530-F06B-3242-87B0-A9170041CF85}"/>
              </a:ext>
            </a:extLst>
          </p:cNvPr>
          <p:cNvCxnSpPr>
            <a:cxnSpLocks/>
          </p:cNvCxnSpPr>
          <p:nvPr/>
        </p:nvCxnSpPr>
        <p:spPr>
          <a:xfrm>
            <a:off x="1126298" y="1877254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3B8E1A-A37F-504D-9DA3-813284B5E5EC}"/>
              </a:ext>
            </a:extLst>
          </p:cNvPr>
          <p:cNvCxnSpPr>
            <a:cxnSpLocks/>
          </p:cNvCxnSpPr>
          <p:nvPr/>
        </p:nvCxnSpPr>
        <p:spPr>
          <a:xfrm>
            <a:off x="1126298" y="220762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B57357C3-B951-B14C-8CBD-0BB4751C7056}"/>
              </a:ext>
            </a:extLst>
          </p:cNvPr>
          <p:cNvCxnSpPr>
            <a:cxnSpLocks/>
          </p:cNvCxnSpPr>
          <p:nvPr/>
        </p:nvCxnSpPr>
        <p:spPr>
          <a:xfrm>
            <a:off x="1126298" y="253800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B2A550A5-5003-034B-882E-CEBC6C6FDFEC}"/>
              </a:ext>
            </a:extLst>
          </p:cNvPr>
          <p:cNvCxnSpPr>
            <a:cxnSpLocks/>
          </p:cNvCxnSpPr>
          <p:nvPr/>
        </p:nvCxnSpPr>
        <p:spPr>
          <a:xfrm>
            <a:off x="1126298" y="28683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875F2E4-732C-5F41-BE68-BA39EF936016}"/>
              </a:ext>
            </a:extLst>
          </p:cNvPr>
          <p:cNvCxnSpPr>
            <a:cxnSpLocks/>
          </p:cNvCxnSpPr>
          <p:nvPr/>
        </p:nvCxnSpPr>
        <p:spPr>
          <a:xfrm>
            <a:off x="1466075" y="286680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3E6091-D267-214A-829C-2351AE5F3C07}"/>
              </a:ext>
            </a:extLst>
          </p:cNvPr>
          <p:cNvSpPr/>
          <p:nvPr/>
        </p:nvSpPr>
        <p:spPr>
          <a:xfrm>
            <a:off x="1276613" y="2783827"/>
            <a:ext cx="150312" cy="93945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676F49C-BD85-FB4D-8777-63C7D4FB0D03}"/>
              </a:ext>
            </a:extLst>
          </p:cNvPr>
          <p:cNvCxnSpPr>
            <a:cxnSpLocks/>
          </p:cNvCxnSpPr>
          <p:nvPr/>
        </p:nvCxnSpPr>
        <p:spPr>
          <a:xfrm>
            <a:off x="1768265" y="286837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E3B900CB-8433-3740-A9DE-3E1584D84B8C}"/>
              </a:ext>
            </a:extLst>
          </p:cNvPr>
          <p:cNvCxnSpPr>
            <a:cxnSpLocks/>
          </p:cNvCxnSpPr>
          <p:nvPr/>
        </p:nvCxnSpPr>
        <p:spPr>
          <a:xfrm>
            <a:off x="2042272" y="286994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020EF441-5A9B-DB4F-B98E-7E29C4F43C45}"/>
              </a:ext>
            </a:extLst>
          </p:cNvPr>
          <p:cNvCxnSpPr>
            <a:cxnSpLocks/>
          </p:cNvCxnSpPr>
          <p:nvPr/>
        </p:nvCxnSpPr>
        <p:spPr>
          <a:xfrm>
            <a:off x="2316278" y="287150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40A040D7-6E32-D44E-BDFE-EEAB6D2E8588}"/>
              </a:ext>
            </a:extLst>
          </p:cNvPr>
          <p:cNvCxnSpPr>
            <a:cxnSpLocks/>
          </p:cNvCxnSpPr>
          <p:nvPr/>
        </p:nvCxnSpPr>
        <p:spPr>
          <a:xfrm>
            <a:off x="2590285" y="287307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87C8542E-6913-384C-A026-01914EC4090F}"/>
              </a:ext>
            </a:extLst>
          </p:cNvPr>
          <p:cNvCxnSpPr>
            <a:cxnSpLocks/>
          </p:cNvCxnSpPr>
          <p:nvPr/>
        </p:nvCxnSpPr>
        <p:spPr>
          <a:xfrm>
            <a:off x="2864291" y="287463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088E8A87-156C-9049-80C3-1F19813C7F60}"/>
              </a:ext>
            </a:extLst>
          </p:cNvPr>
          <p:cNvCxnSpPr>
            <a:cxnSpLocks/>
          </p:cNvCxnSpPr>
          <p:nvPr/>
        </p:nvCxnSpPr>
        <p:spPr>
          <a:xfrm>
            <a:off x="3138298" y="287620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9DC9DC0-E4ED-4B43-BE61-F03BBD429BBE}"/>
              </a:ext>
            </a:extLst>
          </p:cNvPr>
          <p:cNvCxnSpPr>
            <a:cxnSpLocks/>
          </p:cNvCxnSpPr>
          <p:nvPr/>
        </p:nvCxnSpPr>
        <p:spPr>
          <a:xfrm>
            <a:off x="3412304" y="287777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8AC7AB-837A-1F45-8B7C-3C6DEB5DA09E}"/>
              </a:ext>
            </a:extLst>
          </p:cNvPr>
          <p:cNvSpPr txBox="1"/>
          <p:nvPr/>
        </p:nvSpPr>
        <p:spPr>
          <a:xfrm>
            <a:off x="1257057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3044CA-99E1-E843-859C-5AA49E3A2456}"/>
              </a:ext>
            </a:extLst>
          </p:cNvPr>
          <p:cNvSpPr txBox="1"/>
          <p:nvPr/>
        </p:nvSpPr>
        <p:spPr>
          <a:xfrm>
            <a:off x="1519716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D7A4AE-C48E-D14B-B721-AA23B61814E3}"/>
              </a:ext>
            </a:extLst>
          </p:cNvPr>
          <p:cNvSpPr txBox="1"/>
          <p:nvPr/>
        </p:nvSpPr>
        <p:spPr>
          <a:xfrm>
            <a:off x="1810557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E336B3-086D-814E-899A-4292923642EC}"/>
              </a:ext>
            </a:extLst>
          </p:cNvPr>
          <p:cNvSpPr txBox="1"/>
          <p:nvPr/>
        </p:nvSpPr>
        <p:spPr>
          <a:xfrm>
            <a:off x="2082610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2B426B-2ED7-C949-A5EF-17DC5765B7B3}"/>
              </a:ext>
            </a:extLst>
          </p:cNvPr>
          <p:cNvSpPr txBox="1"/>
          <p:nvPr/>
        </p:nvSpPr>
        <p:spPr>
          <a:xfrm>
            <a:off x="2345268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254BF6-2AC3-D845-8984-C260B980C5D1}"/>
              </a:ext>
            </a:extLst>
          </p:cNvPr>
          <p:cNvSpPr txBox="1"/>
          <p:nvPr/>
        </p:nvSpPr>
        <p:spPr>
          <a:xfrm>
            <a:off x="2636110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264EBF-8009-B049-A05B-C05697845527}"/>
              </a:ext>
            </a:extLst>
          </p:cNvPr>
          <p:cNvSpPr txBox="1"/>
          <p:nvPr/>
        </p:nvSpPr>
        <p:spPr>
          <a:xfrm>
            <a:off x="2908163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A79CA3-D43F-1943-943C-47420BAE60B9}"/>
              </a:ext>
            </a:extLst>
          </p:cNvPr>
          <p:cNvSpPr txBox="1"/>
          <p:nvPr/>
        </p:nvSpPr>
        <p:spPr>
          <a:xfrm>
            <a:off x="3180216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3BA8E8-B148-134A-B49E-73FEA20BA28D}"/>
              </a:ext>
            </a:extLst>
          </p:cNvPr>
          <p:cNvSpPr/>
          <p:nvPr/>
        </p:nvSpPr>
        <p:spPr>
          <a:xfrm>
            <a:off x="1541225" y="2766603"/>
            <a:ext cx="150312" cy="108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B5CE65-CF61-1146-A8A8-C9362A0F5BE0}"/>
              </a:ext>
            </a:extLst>
          </p:cNvPr>
          <p:cNvSpPr/>
          <p:nvPr/>
        </p:nvSpPr>
        <p:spPr>
          <a:xfrm>
            <a:off x="1824626" y="2690928"/>
            <a:ext cx="129017" cy="18466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C1A877-EC63-D64F-80AB-05A4FAFB308C}"/>
              </a:ext>
            </a:extLst>
          </p:cNvPr>
          <p:cNvSpPr/>
          <p:nvPr/>
        </p:nvSpPr>
        <p:spPr>
          <a:xfrm>
            <a:off x="2110776" y="2613162"/>
            <a:ext cx="116865" cy="2552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12AC34-7960-E844-B43E-019C78B92777}"/>
              </a:ext>
            </a:extLst>
          </p:cNvPr>
          <p:cNvSpPr/>
          <p:nvPr/>
        </p:nvSpPr>
        <p:spPr>
          <a:xfrm>
            <a:off x="2384782" y="2331323"/>
            <a:ext cx="100273" cy="541751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0FC1B2-3BE5-D249-B35F-DD5564F914A7}"/>
              </a:ext>
            </a:extLst>
          </p:cNvPr>
          <p:cNvSpPr/>
          <p:nvPr/>
        </p:nvSpPr>
        <p:spPr>
          <a:xfrm>
            <a:off x="2666149" y="1883518"/>
            <a:ext cx="106936" cy="98329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86C299-9DAC-B94B-B2B8-B7A726A00DAD}"/>
              </a:ext>
            </a:extLst>
          </p:cNvPr>
          <p:cNvSpPr/>
          <p:nvPr/>
        </p:nvSpPr>
        <p:spPr>
          <a:xfrm>
            <a:off x="2949687" y="1526522"/>
            <a:ext cx="100267" cy="134028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2C57A4-2D4E-E74A-98EC-515FBE0294FB}"/>
              </a:ext>
            </a:extLst>
          </p:cNvPr>
          <p:cNvSpPr/>
          <p:nvPr/>
        </p:nvSpPr>
        <p:spPr>
          <a:xfrm>
            <a:off x="3215868" y="892393"/>
            <a:ext cx="100266" cy="198537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779F54-CE65-3746-BF2D-0444D5C1DB36}"/>
              </a:ext>
            </a:extLst>
          </p:cNvPr>
          <p:cNvSpPr txBox="1"/>
          <p:nvPr/>
        </p:nvSpPr>
        <p:spPr>
          <a:xfrm>
            <a:off x="571777" y="2760295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E8F0C8-AD46-DE4A-B06F-91F1E9B0A392}"/>
              </a:ext>
            </a:extLst>
          </p:cNvPr>
          <p:cNvSpPr txBox="1"/>
          <p:nvPr/>
        </p:nvSpPr>
        <p:spPr>
          <a:xfrm>
            <a:off x="571776" y="245852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59756-8B53-924A-BB4A-8EDD3F18359C}"/>
              </a:ext>
            </a:extLst>
          </p:cNvPr>
          <p:cNvSpPr txBox="1"/>
          <p:nvPr/>
        </p:nvSpPr>
        <p:spPr>
          <a:xfrm>
            <a:off x="559052" y="214067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E34BA8-A7C9-E849-97AF-7861E6DDA3D2}"/>
              </a:ext>
            </a:extLst>
          </p:cNvPr>
          <p:cNvSpPr txBox="1"/>
          <p:nvPr/>
        </p:nvSpPr>
        <p:spPr>
          <a:xfrm>
            <a:off x="568911" y="180201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FFB1C5-C52D-DB41-98E0-8BBB47C4EA72}"/>
              </a:ext>
            </a:extLst>
          </p:cNvPr>
          <p:cNvSpPr txBox="1"/>
          <p:nvPr/>
        </p:nvSpPr>
        <p:spPr>
          <a:xfrm>
            <a:off x="552110" y="1451557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9726A-A929-A640-B3AF-7333A1FB9B75}"/>
              </a:ext>
            </a:extLst>
          </p:cNvPr>
          <p:cNvSpPr txBox="1"/>
          <p:nvPr/>
        </p:nvSpPr>
        <p:spPr>
          <a:xfrm>
            <a:off x="559051" y="114743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EBA05A-4AA5-854C-8F68-4B35EC02CBD2}"/>
              </a:ext>
            </a:extLst>
          </p:cNvPr>
          <p:cNvSpPr txBox="1"/>
          <p:nvPr/>
        </p:nvSpPr>
        <p:spPr>
          <a:xfrm>
            <a:off x="547715" y="81328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941C07-D301-E549-9618-60E3424E4253}"/>
              </a:ext>
            </a:extLst>
          </p:cNvPr>
          <p:cNvSpPr txBox="1"/>
          <p:nvPr/>
        </p:nvSpPr>
        <p:spPr>
          <a:xfrm>
            <a:off x="559051" y="465231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1400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CBC366-FE8D-7943-B30D-8D140F9BEF05}"/>
              </a:ext>
            </a:extLst>
          </p:cNvPr>
          <p:cNvSpPr txBox="1"/>
          <p:nvPr/>
        </p:nvSpPr>
        <p:spPr>
          <a:xfrm>
            <a:off x="3653575" y="1706692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</a:t>
            </a:r>
            <a:r>
              <a:rPr kumimoji="1" lang="ko-KR" altLang="en-US" sz="75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직원수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1E42857-D4FB-F044-AE08-D7EC738C9AB8}"/>
              </a:ext>
            </a:extLst>
          </p:cNvPr>
          <p:cNvSpPr/>
          <p:nvPr/>
        </p:nvSpPr>
        <p:spPr>
          <a:xfrm>
            <a:off x="3653575" y="1757899"/>
            <a:ext cx="100266" cy="10803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7705AE-D070-5048-BDCA-E2BC8F8C7C49}"/>
              </a:ext>
            </a:extLst>
          </p:cNvPr>
          <p:cNvSpPr txBox="1"/>
          <p:nvPr/>
        </p:nvSpPr>
        <p:spPr>
          <a:xfrm>
            <a:off x="1412153" y="187382"/>
            <a:ext cx="18037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BEF191-3E95-8442-83EA-502B3984FF03}"/>
              </a:ext>
            </a:extLst>
          </p:cNvPr>
          <p:cNvSpPr txBox="1"/>
          <p:nvPr/>
        </p:nvSpPr>
        <p:spPr>
          <a:xfrm>
            <a:off x="1349355" y="311056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직원 수 증가 추가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00D03415-21DA-2140-9144-81A7120BFAC6}"/>
              </a:ext>
            </a:extLst>
          </p:cNvPr>
          <p:cNvCxnSpPr>
            <a:cxnSpLocks/>
          </p:cNvCxnSpPr>
          <p:nvPr/>
        </p:nvCxnSpPr>
        <p:spPr>
          <a:xfrm>
            <a:off x="5506907" y="56334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7711D5CB-D96E-0C43-829C-ADE127BBC30E}"/>
              </a:ext>
            </a:extLst>
          </p:cNvPr>
          <p:cNvCxnSpPr>
            <a:cxnSpLocks/>
          </p:cNvCxnSpPr>
          <p:nvPr/>
        </p:nvCxnSpPr>
        <p:spPr>
          <a:xfrm>
            <a:off x="5582064" y="480359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E94B2181-E4ED-1B43-B2DB-80725F670B1C}"/>
              </a:ext>
            </a:extLst>
          </p:cNvPr>
          <p:cNvCxnSpPr>
            <a:cxnSpLocks/>
          </p:cNvCxnSpPr>
          <p:nvPr/>
        </p:nvCxnSpPr>
        <p:spPr>
          <a:xfrm>
            <a:off x="5506907" y="89371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4385E2D5-F7D7-064A-BDCB-632BB01CE89C}"/>
              </a:ext>
            </a:extLst>
          </p:cNvPr>
          <p:cNvCxnSpPr>
            <a:cxnSpLocks/>
          </p:cNvCxnSpPr>
          <p:nvPr/>
        </p:nvCxnSpPr>
        <p:spPr>
          <a:xfrm>
            <a:off x="5506907" y="122409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953900DC-7CCA-F146-A0D9-4508CB067275}"/>
              </a:ext>
            </a:extLst>
          </p:cNvPr>
          <p:cNvCxnSpPr>
            <a:cxnSpLocks/>
          </p:cNvCxnSpPr>
          <p:nvPr/>
        </p:nvCxnSpPr>
        <p:spPr>
          <a:xfrm>
            <a:off x="5506907" y="1554466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F7DFB616-56F7-8546-86F9-886EF45265FE}"/>
              </a:ext>
            </a:extLst>
          </p:cNvPr>
          <p:cNvCxnSpPr>
            <a:cxnSpLocks/>
          </p:cNvCxnSpPr>
          <p:nvPr/>
        </p:nvCxnSpPr>
        <p:spPr>
          <a:xfrm>
            <a:off x="5506907" y="188484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46B59398-6616-D048-A177-76E3BE2DB133}"/>
              </a:ext>
            </a:extLst>
          </p:cNvPr>
          <p:cNvCxnSpPr>
            <a:cxnSpLocks/>
          </p:cNvCxnSpPr>
          <p:nvPr/>
        </p:nvCxnSpPr>
        <p:spPr>
          <a:xfrm>
            <a:off x="5506907" y="2215214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F6337FB3-D56B-CD4B-8C42-B783C480AB63}"/>
              </a:ext>
            </a:extLst>
          </p:cNvPr>
          <p:cNvCxnSpPr>
            <a:cxnSpLocks/>
          </p:cNvCxnSpPr>
          <p:nvPr/>
        </p:nvCxnSpPr>
        <p:spPr>
          <a:xfrm>
            <a:off x="5506907" y="2545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83A502B9-B5B0-8F44-AC6F-904097F34F0F}"/>
              </a:ext>
            </a:extLst>
          </p:cNvPr>
          <p:cNvCxnSpPr>
            <a:cxnSpLocks/>
          </p:cNvCxnSpPr>
          <p:nvPr/>
        </p:nvCxnSpPr>
        <p:spPr>
          <a:xfrm>
            <a:off x="5506907" y="287596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5EA809F5-9494-004C-91F2-92B3B9A08C33}"/>
              </a:ext>
            </a:extLst>
          </p:cNvPr>
          <p:cNvCxnSpPr>
            <a:cxnSpLocks/>
          </p:cNvCxnSpPr>
          <p:nvPr/>
        </p:nvCxnSpPr>
        <p:spPr>
          <a:xfrm>
            <a:off x="5846684" y="287439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08C3409-F88F-2C47-A196-1C8C46C0AEE7}"/>
              </a:ext>
            </a:extLst>
          </p:cNvPr>
          <p:cNvSpPr/>
          <p:nvPr/>
        </p:nvSpPr>
        <p:spPr>
          <a:xfrm>
            <a:off x="5657223" y="2205035"/>
            <a:ext cx="110833" cy="680322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BB50FD0-8770-3548-BBDE-A55C3C4E4430}"/>
              </a:ext>
            </a:extLst>
          </p:cNvPr>
          <p:cNvCxnSpPr>
            <a:cxnSpLocks/>
          </p:cNvCxnSpPr>
          <p:nvPr/>
        </p:nvCxnSpPr>
        <p:spPr>
          <a:xfrm>
            <a:off x="6148874" y="287596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337FB598-9286-AF4F-9A24-267CAA890F06}"/>
              </a:ext>
            </a:extLst>
          </p:cNvPr>
          <p:cNvCxnSpPr>
            <a:cxnSpLocks/>
          </p:cNvCxnSpPr>
          <p:nvPr/>
        </p:nvCxnSpPr>
        <p:spPr>
          <a:xfrm>
            <a:off x="6422881" y="287752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2A91D0D7-A26D-6744-B3F8-F126DF6ECEAD}"/>
              </a:ext>
            </a:extLst>
          </p:cNvPr>
          <p:cNvCxnSpPr>
            <a:cxnSpLocks/>
          </p:cNvCxnSpPr>
          <p:nvPr/>
        </p:nvCxnSpPr>
        <p:spPr>
          <a:xfrm>
            <a:off x="6696887" y="287909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5FA536A7-266B-4442-B034-8FFF11C3C029}"/>
              </a:ext>
            </a:extLst>
          </p:cNvPr>
          <p:cNvCxnSpPr>
            <a:cxnSpLocks/>
          </p:cNvCxnSpPr>
          <p:nvPr/>
        </p:nvCxnSpPr>
        <p:spPr>
          <a:xfrm>
            <a:off x="6970894" y="288065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BCF472DB-52BC-B841-85F0-FC1E47B9D7E2}"/>
              </a:ext>
            </a:extLst>
          </p:cNvPr>
          <p:cNvCxnSpPr>
            <a:cxnSpLocks/>
          </p:cNvCxnSpPr>
          <p:nvPr/>
        </p:nvCxnSpPr>
        <p:spPr>
          <a:xfrm>
            <a:off x="7244900" y="288222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491719EE-7579-0842-8A00-23410C0C6AA5}"/>
              </a:ext>
            </a:extLst>
          </p:cNvPr>
          <p:cNvCxnSpPr>
            <a:cxnSpLocks/>
          </p:cNvCxnSpPr>
          <p:nvPr/>
        </p:nvCxnSpPr>
        <p:spPr>
          <a:xfrm>
            <a:off x="7518907" y="288379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21E2A87B-6273-F14B-981E-2C95FD9E6BED}"/>
              </a:ext>
            </a:extLst>
          </p:cNvPr>
          <p:cNvCxnSpPr>
            <a:cxnSpLocks/>
          </p:cNvCxnSpPr>
          <p:nvPr/>
        </p:nvCxnSpPr>
        <p:spPr>
          <a:xfrm>
            <a:off x="7792913" y="288535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EABFD72-C8D5-2A46-9CFB-E181500833FD}"/>
              </a:ext>
            </a:extLst>
          </p:cNvPr>
          <p:cNvSpPr txBox="1"/>
          <p:nvPr/>
        </p:nvSpPr>
        <p:spPr>
          <a:xfrm>
            <a:off x="5637666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C070BE4-F2B4-EE42-AE8F-EEAD0EA85604}"/>
              </a:ext>
            </a:extLst>
          </p:cNvPr>
          <p:cNvSpPr txBox="1"/>
          <p:nvPr/>
        </p:nvSpPr>
        <p:spPr>
          <a:xfrm>
            <a:off x="5900325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A433D4-864D-584D-A7D7-E0F422501346}"/>
              </a:ext>
            </a:extLst>
          </p:cNvPr>
          <p:cNvSpPr txBox="1"/>
          <p:nvPr/>
        </p:nvSpPr>
        <p:spPr>
          <a:xfrm>
            <a:off x="6191166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9A1456-6CFF-C34B-8532-24586D9CD0E2}"/>
              </a:ext>
            </a:extLst>
          </p:cNvPr>
          <p:cNvSpPr txBox="1"/>
          <p:nvPr/>
        </p:nvSpPr>
        <p:spPr>
          <a:xfrm>
            <a:off x="6463219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AF6A55-CEFB-9D45-8D40-CAA1F9E88FF0}"/>
              </a:ext>
            </a:extLst>
          </p:cNvPr>
          <p:cNvSpPr txBox="1"/>
          <p:nvPr/>
        </p:nvSpPr>
        <p:spPr>
          <a:xfrm>
            <a:off x="6725877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31502F-58B5-044F-B675-3E8C3D021002}"/>
              </a:ext>
            </a:extLst>
          </p:cNvPr>
          <p:cNvSpPr txBox="1"/>
          <p:nvPr/>
        </p:nvSpPr>
        <p:spPr>
          <a:xfrm>
            <a:off x="7016719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9E3E1D-4465-894D-98EF-B8F47A0443EE}"/>
              </a:ext>
            </a:extLst>
          </p:cNvPr>
          <p:cNvSpPr txBox="1"/>
          <p:nvPr/>
        </p:nvSpPr>
        <p:spPr>
          <a:xfrm>
            <a:off x="7288772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428DB4-D2A8-604E-9BA9-49FA677137B7}"/>
              </a:ext>
            </a:extLst>
          </p:cNvPr>
          <p:cNvSpPr txBox="1"/>
          <p:nvPr/>
        </p:nvSpPr>
        <p:spPr>
          <a:xfrm>
            <a:off x="7560825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1B468CD-6FE8-DF4D-B61D-40E85D8683CA}"/>
              </a:ext>
            </a:extLst>
          </p:cNvPr>
          <p:cNvSpPr/>
          <p:nvPr/>
        </p:nvSpPr>
        <p:spPr>
          <a:xfrm>
            <a:off x="5921835" y="1565238"/>
            <a:ext cx="110833" cy="1323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FCB9A68-F620-7F47-9CCF-14C48806593A}"/>
              </a:ext>
            </a:extLst>
          </p:cNvPr>
          <p:cNvSpPr/>
          <p:nvPr/>
        </p:nvSpPr>
        <p:spPr>
          <a:xfrm>
            <a:off x="6205234" y="1311359"/>
            <a:ext cx="94348" cy="157182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129EEC9-113D-F64F-ACCD-94D1851606F0}"/>
              </a:ext>
            </a:extLst>
          </p:cNvPr>
          <p:cNvSpPr/>
          <p:nvPr/>
        </p:nvSpPr>
        <p:spPr>
          <a:xfrm>
            <a:off x="6491385" y="1125125"/>
            <a:ext cx="106924" cy="175084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ACFA5AC-9306-164D-9699-8F90F97FC7ED}"/>
              </a:ext>
            </a:extLst>
          </p:cNvPr>
          <p:cNvSpPr/>
          <p:nvPr/>
        </p:nvSpPr>
        <p:spPr>
          <a:xfrm>
            <a:off x="6765391" y="980984"/>
            <a:ext cx="84674" cy="189967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FB532C8-7E65-3545-BB95-8054449EFB77}"/>
              </a:ext>
            </a:extLst>
          </p:cNvPr>
          <p:cNvSpPr/>
          <p:nvPr/>
        </p:nvSpPr>
        <p:spPr>
          <a:xfrm>
            <a:off x="7046760" y="899980"/>
            <a:ext cx="106935" cy="19744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ECA9D6B-1293-DF47-99DE-9C44D95BF021}"/>
              </a:ext>
            </a:extLst>
          </p:cNvPr>
          <p:cNvSpPr/>
          <p:nvPr/>
        </p:nvSpPr>
        <p:spPr>
          <a:xfrm>
            <a:off x="7330297" y="823676"/>
            <a:ext cx="100265" cy="205072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9FBDBB2-00B8-414C-BB6D-4450E8FDB251}"/>
              </a:ext>
            </a:extLst>
          </p:cNvPr>
          <p:cNvSpPr/>
          <p:nvPr/>
        </p:nvSpPr>
        <p:spPr>
          <a:xfrm>
            <a:off x="7596479" y="803421"/>
            <a:ext cx="96911" cy="2079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E70B26-0260-6D47-AE9E-C84449357E68}"/>
              </a:ext>
            </a:extLst>
          </p:cNvPr>
          <p:cNvSpPr txBox="1"/>
          <p:nvPr/>
        </p:nvSpPr>
        <p:spPr>
          <a:xfrm>
            <a:off x="4952386" y="2767881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395111-6D26-8F4A-A445-478C1A1D94DC}"/>
              </a:ext>
            </a:extLst>
          </p:cNvPr>
          <p:cNvSpPr txBox="1"/>
          <p:nvPr/>
        </p:nvSpPr>
        <p:spPr>
          <a:xfrm>
            <a:off x="4952385" y="246611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68F2D56-BCC3-9B4C-8DA9-FBEA1317B9A7}"/>
              </a:ext>
            </a:extLst>
          </p:cNvPr>
          <p:cNvSpPr txBox="1"/>
          <p:nvPr/>
        </p:nvSpPr>
        <p:spPr>
          <a:xfrm>
            <a:off x="4939661" y="214826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9C13A46-8ACE-8644-A60F-93D777E4AE7A}"/>
              </a:ext>
            </a:extLst>
          </p:cNvPr>
          <p:cNvSpPr txBox="1"/>
          <p:nvPr/>
        </p:nvSpPr>
        <p:spPr>
          <a:xfrm>
            <a:off x="4949520" y="1809600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B27BA0A-2AF9-1E4C-96BF-8F82F3553589}"/>
              </a:ext>
            </a:extLst>
          </p:cNvPr>
          <p:cNvSpPr txBox="1"/>
          <p:nvPr/>
        </p:nvSpPr>
        <p:spPr>
          <a:xfrm>
            <a:off x="4932719" y="145914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CCC1271-EE34-6047-9F2D-3C16FCA0AAD3}"/>
              </a:ext>
            </a:extLst>
          </p:cNvPr>
          <p:cNvSpPr txBox="1"/>
          <p:nvPr/>
        </p:nvSpPr>
        <p:spPr>
          <a:xfrm>
            <a:off x="4939660" y="11550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B996A2-DF5E-FD4E-A03B-E9003B13BA76}"/>
              </a:ext>
            </a:extLst>
          </p:cNvPr>
          <p:cNvSpPr txBox="1"/>
          <p:nvPr/>
        </p:nvSpPr>
        <p:spPr>
          <a:xfrm>
            <a:off x="4928324" y="82087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0A9BF4-2A22-914B-AAE2-B6C230E2486C}"/>
              </a:ext>
            </a:extLst>
          </p:cNvPr>
          <p:cNvSpPr txBox="1"/>
          <p:nvPr/>
        </p:nvSpPr>
        <p:spPr>
          <a:xfrm>
            <a:off x="4939660" y="472817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9077B4-7B42-1B41-871F-4DD9F4530F88}"/>
              </a:ext>
            </a:extLst>
          </p:cNvPr>
          <p:cNvSpPr txBox="1"/>
          <p:nvPr/>
        </p:nvSpPr>
        <p:spPr>
          <a:xfrm>
            <a:off x="5792762" y="194968"/>
            <a:ext cx="18037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92AE2C-3FDC-B54A-A96D-F673A79F12F8}"/>
              </a:ext>
            </a:extLst>
          </p:cNvPr>
          <p:cNvSpPr txBox="1"/>
          <p:nvPr/>
        </p:nvSpPr>
        <p:spPr>
          <a:xfrm>
            <a:off x="4398737" y="466651"/>
            <a:ext cx="5507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제품 크기</a:t>
            </a:r>
            <a:endParaRPr kumimoji="1" lang="en-US" altLang="ko-KR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r"/>
            <a:r>
              <a:rPr kumimoji="1" lang="en-US" altLang="ko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(KLOC)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412279D0-7ADB-0744-A660-DB51B23EB7C9}"/>
              </a:ext>
            </a:extLst>
          </p:cNvPr>
          <p:cNvCxnSpPr>
            <a:cxnSpLocks/>
          </p:cNvCxnSpPr>
          <p:nvPr/>
        </p:nvCxnSpPr>
        <p:spPr>
          <a:xfrm>
            <a:off x="8769522" y="47811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7B20ED19-25F8-9543-BA76-20B366E1F463}"/>
              </a:ext>
            </a:extLst>
          </p:cNvPr>
          <p:cNvCxnSpPr>
            <a:cxnSpLocks/>
          </p:cNvCxnSpPr>
          <p:nvPr/>
        </p:nvCxnSpPr>
        <p:spPr>
          <a:xfrm>
            <a:off x="8844679" y="395131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7B2BC875-55E7-0F4E-B3E2-63F19ED7CC31}"/>
              </a:ext>
            </a:extLst>
          </p:cNvPr>
          <p:cNvCxnSpPr>
            <a:cxnSpLocks/>
          </p:cNvCxnSpPr>
          <p:nvPr/>
        </p:nvCxnSpPr>
        <p:spPr>
          <a:xfrm>
            <a:off x="8769522" y="80848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70FDE6BB-83E3-F84F-A798-495F9149380D}"/>
              </a:ext>
            </a:extLst>
          </p:cNvPr>
          <p:cNvCxnSpPr>
            <a:cxnSpLocks/>
          </p:cNvCxnSpPr>
          <p:nvPr/>
        </p:nvCxnSpPr>
        <p:spPr>
          <a:xfrm>
            <a:off x="8769522" y="113886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92FA4E4B-72AF-A74B-ACB6-F8FA5AADB095}"/>
              </a:ext>
            </a:extLst>
          </p:cNvPr>
          <p:cNvCxnSpPr>
            <a:cxnSpLocks/>
          </p:cNvCxnSpPr>
          <p:nvPr/>
        </p:nvCxnSpPr>
        <p:spPr>
          <a:xfrm>
            <a:off x="8769522" y="146923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5ACC19FE-8B1C-F540-9994-DAFE169AA867}"/>
              </a:ext>
            </a:extLst>
          </p:cNvPr>
          <p:cNvCxnSpPr>
            <a:cxnSpLocks/>
          </p:cNvCxnSpPr>
          <p:nvPr/>
        </p:nvCxnSpPr>
        <p:spPr>
          <a:xfrm>
            <a:off x="8769522" y="17996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7F775D36-ECBF-B64F-902A-A74583AFE2A5}"/>
              </a:ext>
            </a:extLst>
          </p:cNvPr>
          <p:cNvCxnSpPr>
            <a:cxnSpLocks/>
          </p:cNvCxnSpPr>
          <p:nvPr/>
        </p:nvCxnSpPr>
        <p:spPr>
          <a:xfrm>
            <a:off x="8769522" y="2129986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AE0DDB65-55B5-6D42-B6C1-3D2586255B6D}"/>
              </a:ext>
            </a:extLst>
          </p:cNvPr>
          <p:cNvCxnSpPr>
            <a:cxnSpLocks/>
          </p:cNvCxnSpPr>
          <p:nvPr/>
        </p:nvCxnSpPr>
        <p:spPr>
          <a:xfrm>
            <a:off x="8769522" y="24603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2A6DC68B-B182-514C-AA27-081A940335D8}"/>
              </a:ext>
            </a:extLst>
          </p:cNvPr>
          <p:cNvCxnSpPr>
            <a:cxnSpLocks/>
          </p:cNvCxnSpPr>
          <p:nvPr/>
        </p:nvCxnSpPr>
        <p:spPr>
          <a:xfrm>
            <a:off x="8769522" y="279073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FE8EFA60-8007-974A-89C1-CC43CB9D3904}"/>
              </a:ext>
            </a:extLst>
          </p:cNvPr>
          <p:cNvCxnSpPr>
            <a:cxnSpLocks/>
          </p:cNvCxnSpPr>
          <p:nvPr/>
        </p:nvCxnSpPr>
        <p:spPr>
          <a:xfrm>
            <a:off x="9109299" y="278916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F16A617-29A7-E24C-9793-0AD64D30279F}"/>
              </a:ext>
            </a:extLst>
          </p:cNvPr>
          <p:cNvSpPr/>
          <p:nvPr/>
        </p:nvSpPr>
        <p:spPr>
          <a:xfrm>
            <a:off x="8919837" y="2706185"/>
            <a:ext cx="150312" cy="93945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059F8544-4F5D-BB48-9660-92FC2C4BA8B4}"/>
              </a:ext>
            </a:extLst>
          </p:cNvPr>
          <p:cNvCxnSpPr>
            <a:cxnSpLocks/>
          </p:cNvCxnSpPr>
          <p:nvPr/>
        </p:nvCxnSpPr>
        <p:spPr>
          <a:xfrm>
            <a:off x="9411489" y="279073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6486CF92-CB3F-A94A-B884-01C6024A96D2}"/>
              </a:ext>
            </a:extLst>
          </p:cNvPr>
          <p:cNvCxnSpPr>
            <a:cxnSpLocks/>
          </p:cNvCxnSpPr>
          <p:nvPr/>
        </p:nvCxnSpPr>
        <p:spPr>
          <a:xfrm>
            <a:off x="9685496" y="279229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F4FBF716-7306-E34B-BE6A-B56E9AF695C2}"/>
              </a:ext>
            </a:extLst>
          </p:cNvPr>
          <p:cNvCxnSpPr>
            <a:cxnSpLocks/>
          </p:cNvCxnSpPr>
          <p:nvPr/>
        </p:nvCxnSpPr>
        <p:spPr>
          <a:xfrm>
            <a:off x="9959502" y="279386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145647BF-0516-4143-A0DD-AEC254EA3C1B}"/>
              </a:ext>
            </a:extLst>
          </p:cNvPr>
          <p:cNvCxnSpPr>
            <a:cxnSpLocks/>
          </p:cNvCxnSpPr>
          <p:nvPr/>
        </p:nvCxnSpPr>
        <p:spPr>
          <a:xfrm>
            <a:off x="10233509" y="279543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BCAB4903-0822-3D4D-A0FE-4503E9B07CD8}"/>
              </a:ext>
            </a:extLst>
          </p:cNvPr>
          <p:cNvCxnSpPr>
            <a:cxnSpLocks/>
          </p:cNvCxnSpPr>
          <p:nvPr/>
        </p:nvCxnSpPr>
        <p:spPr>
          <a:xfrm>
            <a:off x="10507515" y="279699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12A23829-09C5-FF49-AB5D-2DB82201839B}"/>
              </a:ext>
            </a:extLst>
          </p:cNvPr>
          <p:cNvCxnSpPr>
            <a:cxnSpLocks/>
          </p:cNvCxnSpPr>
          <p:nvPr/>
        </p:nvCxnSpPr>
        <p:spPr>
          <a:xfrm>
            <a:off x="10781522" y="279856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573AA741-CB66-A84A-9B92-8180B8904F8D}"/>
              </a:ext>
            </a:extLst>
          </p:cNvPr>
          <p:cNvCxnSpPr>
            <a:cxnSpLocks/>
          </p:cNvCxnSpPr>
          <p:nvPr/>
        </p:nvCxnSpPr>
        <p:spPr>
          <a:xfrm>
            <a:off x="11055528" y="280012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EC35833-BF7E-AE4A-9B7E-CC605F571F7E}"/>
              </a:ext>
            </a:extLst>
          </p:cNvPr>
          <p:cNvSpPr txBox="1"/>
          <p:nvPr/>
        </p:nvSpPr>
        <p:spPr>
          <a:xfrm>
            <a:off x="8900281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9DCDD1-2D5A-1F49-978C-81690FCDEDD8}"/>
              </a:ext>
            </a:extLst>
          </p:cNvPr>
          <p:cNvSpPr txBox="1"/>
          <p:nvPr/>
        </p:nvSpPr>
        <p:spPr>
          <a:xfrm>
            <a:off x="9162940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762DF41-4E84-E944-93CE-35872D206BC7}"/>
              </a:ext>
            </a:extLst>
          </p:cNvPr>
          <p:cNvSpPr txBox="1"/>
          <p:nvPr/>
        </p:nvSpPr>
        <p:spPr>
          <a:xfrm>
            <a:off x="9453781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4A4011-CA92-F540-AC6E-E44CAA96ADC1}"/>
              </a:ext>
            </a:extLst>
          </p:cNvPr>
          <p:cNvSpPr txBox="1"/>
          <p:nvPr/>
        </p:nvSpPr>
        <p:spPr>
          <a:xfrm>
            <a:off x="9725834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C37FCB8-70E7-CE48-A618-CA41F97855ED}"/>
              </a:ext>
            </a:extLst>
          </p:cNvPr>
          <p:cNvSpPr txBox="1"/>
          <p:nvPr/>
        </p:nvSpPr>
        <p:spPr>
          <a:xfrm>
            <a:off x="9988492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05A9AD-E8FB-824E-A0B8-76435E44F942}"/>
              </a:ext>
            </a:extLst>
          </p:cNvPr>
          <p:cNvSpPr txBox="1"/>
          <p:nvPr/>
        </p:nvSpPr>
        <p:spPr>
          <a:xfrm>
            <a:off x="10279334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8DBAE1-0B3E-CF40-80C7-6AA553DC6EDD}"/>
              </a:ext>
            </a:extLst>
          </p:cNvPr>
          <p:cNvSpPr txBox="1"/>
          <p:nvPr/>
        </p:nvSpPr>
        <p:spPr>
          <a:xfrm>
            <a:off x="10551387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5A6347D-E789-EF49-BD63-AA92F1F84253}"/>
              </a:ext>
            </a:extLst>
          </p:cNvPr>
          <p:cNvSpPr txBox="1"/>
          <p:nvPr/>
        </p:nvSpPr>
        <p:spPr>
          <a:xfrm>
            <a:off x="10823440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021793B-A7AF-D34F-B6B0-0C68604A1041}"/>
              </a:ext>
            </a:extLst>
          </p:cNvPr>
          <p:cNvSpPr/>
          <p:nvPr/>
        </p:nvSpPr>
        <p:spPr>
          <a:xfrm>
            <a:off x="9184449" y="2688961"/>
            <a:ext cx="150312" cy="108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D3652B8-C954-9F4F-8754-E0A687EC688C}"/>
              </a:ext>
            </a:extLst>
          </p:cNvPr>
          <p:cNvSpPr/>
          <p:nvPr/>
        </p:nvSpPr>
        <p:spPr>
          <a:xfrm>
            <a:off x="9467850" y="2613286"/>
            <a:ext cx="129017" cy="18466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98B64F6-84A3-5C4A-B09C-88E001497DEA}"/>
              </a:ext>
            </a:extLst>
          </p:cNvPr>
          <p:cNvSpPr/>
          <p:nvPr/>
        </p:nvSpPr>
        <p:spPr>
          <a:xfrm>
            <a:off x="9754000" y="2535520"/>
            <a:ext cx="116865" cy="2552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6A5F007-786B-8A4E-8F12-E39D472E9BEB}"/>
              </a:ext>
            </a:extLst>
          </p:cNvPr>
          <p:cNvSpPr/>
          <p:nvPr/>
        </p:nvSpPr>
        <p:spPr>
          <a:xfrm>
            <a:off x="10028006" y="2253681"/>
            <a:ext cx="100273" cy="541751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3E36B-6A2B-F946-A6C5-BB4DF6947596}"/>
              </a:ext>
            </a:extLst>
          </p:cNvPr>
          <p:cNvSpPr/>
          <p:nvPr/>
        </p:nvSpPr>
        <p:spPr>
          <a:xfrm>
            <a:off x="10309373" y="1805876"/>
            <a:ext cx="106936" cy="98329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B28294E-2D24-934C-A437-68360D7CFA7F}"/>
              </a:ext>
            </a:extLst>
          </p:cNvPr>
          <p:cNvSpPr/>
          <p:nvPr/>
        </p:nvSpPr>
        <p:spPr>
          <a:xfrm>
            <a:off x="10592911" y="1448880"/>
            <a:ext cx="100267" cy="134028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063A791-CE17-A947-8FF9-B31B13B1F2B9}"/>
              </a:ext>
            </a:extLst>
          </p:cNvPr>
          <p:cNvSpPr/>
          <p:nvPr/>
        </p:nvSpPr>
        <p:spPr>
          <a:xfrm>
            <a:off x="10859092" y="814751"/>
            <a:ext cx="100266" cy="198537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D6507CD-5E6A-7642-9B45-0C5F2F611E73}"/>
              </a:ext>
            </a:extLst>
          </p:cNvPr>
          <p:cNvSpPr txBox="1"/>
          <p:nvPr/>
        </p:nvSpPr>
        <p:spPr>
          <a:xfrm>
            <a:off x="8215001" y="268265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7616B85-7BF3-714F-8C84-E134DD13CB0E}"/>
              </a:ext>
            </a:extLst>
          </p:cNvPr>
          <p:cNvSpPr txBox="1"/>
          <p:nvPr/>
        </p:nvSpPr>
        <p:spPr>
          <a:xfrm>
            <a:off x="8215000" y="238088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100706A-9AB5-D349-AEBE-B6DFADB7CA0D}"/>
              </a:ext>
            </a:extLst>
          </p:cNvPr>
          <p:cNvSpPr txBox="1"/>
          <p:nvPr/>
        </p:nvSpPr>
        <p:spPr>
          <a:xfrm>
            <a:off x="8202276" y="206303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3C11125-7FD4-D648-AE4B-64062AAC9B45}"/>
              </a:ext>
            </a:extLst>
          </p:cNvPr>
          <p:cNvSpPr txBox="1"/>
          <p:nvPr/>
        </p:nvSpPr>
        <p:spPr>
          <a:xfrm>
            <a:off x="8212135" y="172437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92D14D-9C10-B240-8D4C-925DBBFFADB2}"/>
              </a:ext>
            </a:extLst>
          </p:cNvPr>
          <p:cNvSpPr txBox="1"/>
          <p:nvPr/>
        </p:nvSpPr>
        <p:spPr>
          <a:xfrm>
            <a:off x="8195334" y="1373915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6610C1-877A-6C4F-9E95-75761B2790DA}"/>
              </a:ext>
            </a:extLst>
          </p:cNvPr>
          <p:cNvSpPr txBox="1"/>
          <p:nvPr/>
        </p:nvSpPr>
        <p:spPr>
          <a:xfrm>
            <a:off x="8202275" y="106979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059E50C-68CC-4746-A997-D3AE9EFB13DE}"/>
              </a:ext>
            </a:extLst>
          </p:cNvPr>
          <p:cNvSpPr txBox="1"/>
          <p:nvPr/>
        </p:nvSpPr>
        <p:spPr>
          <a:xfrm>
            <a:off x="8190939" y="73564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56F41CB-0CE5-8A4D-881C-D663D745E20D}"/>
              </a:ext>
            </a:extLst>
          </p:cNvPr>
          <p:cNvSpPr txBox="1"/>
          <p:nvPr/>
        </p:nvSpPr>
        <p:spPr>
          <a:xfrm>
            <a:off x="8202275" y="38758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CCE641A-E0E0-4241-B139-AF617E49F3A8}"/>
              </a:ext>
            </a:extLst>
          </p:cNvPr>
          <p:cNvSpPr txBox="1"/>
          <p:nvPr/>
        </p:nvSpPr>
        <p:spPr>
          <a:xfrm>
            <a:off x="11425077" y="162049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코드 라인당 비용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FB7B7BC-26A3-D943-BF6E-DE76B2E52DE6}"/>
              </a:ext>
            </a:extLst>
          </p:cNvPr>
          <p:cNvSpPr/>
          <p:nvPr/>
        </p:nvSpPr>
        <p:spPr>
          <a:xfrm>
            <a:off x="11296799" y="1680257"/>
            <a:ext cx="100266" cy="10803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D9F88A2-C7FF-DF41-BB2C-6A6C82FC77CE}"/>
              </a:ext>
            </a:extLst>
          </p:cNvPr>
          <p:cNvSpPr txBox="1"/>
          <p:nvPr/>
        </p:nvSpPr>
        <p:spPr>
          <a:xfrm>
            <a:off x="9055377" y="109740"/>
            <a:ext cx="184563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D7193A-6BE6-3C42-BB54-C71C42ED9D3C}"/>
              </a:ext>
            </a:extLst>
          </p:cNvPr>
          <p:cNvSpPr txBox="1"/>
          <p:nvPr/>
        </p:nvSpPr>
        <p:spPr>
          <a:xfrm>
            <a:off x="8977829" y="3132067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직원 수 증가 추가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8468DED-49B5-6745-B5E5-4E90FF77D308}"/>
              </a:ext>
            </a:extLst>
          </p:cNvPr>
          <p:cNvSpPr txBox="1"/>
          <p:nvPr/>
        </p:nvSpPr>
        <p:spPr>
          <a:xfrm>
            <a:off x="5807761" y="3131270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동일한 기간의 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5547CC14-25F0-B44F-BB7A-0C03BDE49AC2}"/>
              </a:ext>
            </a:extLst>
          </p:cNvPr>
          <p:cNvCxnSpPr>
            <a:cxnSpLocks/>
          </p:cNvCxnSpPr>
          <p:nvPr/>
        </p:nvCxnSpPr>
        <p:spPr>
          <a:xfrm>
            <a:off x="1353758" y="44099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[R] 157">
            <a:extLst>
              <a:ext uri="{FF2B5EF4-FFF2-40B4-BE49-F238E27FC236}">
                <a16:creationId xmlns:a16="http://schemas.microsoft.com/office/drawing/2014/main" id="{1A0F06D5-6A0A-844F-A3F5-B751D04CFB5C}"/>
              </a:ext>
            </a:extLst>
          </p:cNvPr>
          <p:cNvCxnSpPr>
            <a:cxnSpLocks/>
          </p:cNvCxnSpPr>
          <p:nvPr/>
        </p:nvCxnSpPr>
        <p:spPr>
          <a:xfrm>
            <a:off x="1389585" y="48684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[R] 158">
            <a:extLst>
              <a:ext uri="{FF2B5EF4-FFF2-40B4-BE49-F238E27FC236}">
                <a16:creationId xmlns:a16="http://schemas.microsoft.com/office/drawing/2014/main" id="{09EFEA72-9017-3845-B89D-00EEAA391956}"/>
              </a:ext>
            </a:extLst>
          </p:cNvPr>
          <p:cNvCxnSpPr>
            <a:cxnSpLocks/>
          </p:cNvCxnSpPr>
          <p:nvPr/>
        </p:nvCxnSpPr>
        <p:spPr>
          <a:xfrm>
            <a:off x="1389585" y="53258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[R] 159">
            <a:extLst>
              <a:ext uri="{FF2B5EF4-FFF2-40B4-BE49-F238E27FC236}">
                <a16:creationId xmlns:a16="http://schemas.microsoft.com/office/drawing/2014/main" id="{8A492A6D-6DB6-0440-A978-1DCE4FF45587}"/>
              </a:ext>
            </a:extLst>
          </p:cNvPr>
          <p:cNvCxnSpPr>
            <a:cxnSpLocks/>
          </p:cNvCxnSpPr>
          <p:nvPr/>
        </p:nvCxnSpPr>
        <p:spPr>
          <a:xfrm>
            <a:off x="1409360" y="5789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C8124BF1-334A-D543-8802-E475DC5110DC}"/>
              </a:ext>
            </a:extLst>
          </p:cNvPr>
          <p:cNvCxnSpPr>
            <a:cxnSpLocks/>
          </p:cNvCxnSpPr>
          <p:nvPr/>
        </p:nvCxnSpPr>
        <p:spPr>
          <a:xfrm>
            <a:off x="1408864" y="623594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04284E0-6760-064F-BEB6-BE0345C69311}"/>
              </a:ext>
            </a:extLst>
          </p:cNvPr>
          <p:cNvSpPr txBox="1"/>
          <p:nvPr/>
        </p:nvSpPr>
        <p:spPr>
          <a:xfrm>
            <a:off x="15396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B6321E1-3A4B-A346-9B9E-615B931C9EFE}"/>
              </a:ext>
            </a:extLst>
          </p:cNvPr>
          <p:cNvSpPr txBox="1"/>
          <p:nvPr/>
        </p:nvSpPr>
        <p:spPr>
          <a:xfrm>
            <a:off x="18022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84407A5-E6BD-5C4C-A1B5-2F270733D03E}"/>
              </a:ext>
            </a:extLst>
          </p:cNvPr>
          <p:cNvSpPr txBox="1"/>
          <p:nvPr/>
        </p:nvSpPr>
        <p:spPr>
          <a:xfrm>
            <a:off x="20931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7650AF-CDB6-F44F-9A1E-DD4E36779F17}"/>
              </a:ext>
            </a:extLst>
          </p:cNvPr>
          <p:cNvSpPr txBox="1"/>
          <p:nvPr/>
        </p:nvSpPr>
        <p:spPr>
          <a:xfrm>
            <a:off x="23651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1B5E42-E799-4F48-A4AB-7292A23B50DC}"/>
              </a:ext>
            </a:extLst>
          </p:cNvPr>
          <p:cNvSpPr txBox="1"/>
          <p:nvPr/>
        </p:nvSpPr>
        <p:spPr>
          <a:xfrm>
            <a:off x="2627834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0217CE-B8BE-0D41-B8B6-0675726DEFBD}"/>
              </a:ext>
            </a:extLst>
          </p:cNvPr>
          <p:cNvSpPr txBox="1"/>
          <p:nvPr/>
        </p:nvSpPr>
        <p:spPr>
          <a:xfrm>
            <a:off x="29186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1A3BBF7-D875-9D43-81AA-AE0AE5B699D1}"/>
              </a:ext>
            </a:extLst>
          </p:cNvPr>
          <p:cNvSpPr txBox="1"/>
          <p:nvPr/>
        </p:nvSpPr>
        <p:spPr>
          <a:xfrm>
            <a:off x="3190729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5098A9E-1CCB-5A4D-91CD-398D8FF88112}"/>
              </a:ext>
            </a:extLst>
          </p:cNvPr>
          <p:cNvSpPr txBox="1"/>
          <p:nvPr/>
        </p:nvSpPr>
        <p:spPr>
          <a:xfrm>
            <a:off x="34627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7CF92E3-19B5-3A42-B7B5-12FF1A8157A0}"/>
              </a:ext>
            </a:extLst>
          </p:cNvPr>
          <p:cNvSpPr txBox="1"/>
          <p:nvPr/>
        </p:nvSpPr>
        <p:spPr>
          <a:xfrm>
            <a:off x="854343" y="612786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97B66EC-0FB6-414A-AEB7-83566E9ACCAB}"/>
              </a:ext>
            </a:extLst>
          </p:cNvPr>
          <p:cNvSpPr txBox="1"/>
          <p:nvPr/>
        </p:nvSpPr>
        <p:spPr>
          <a:xfrm>
            <a:off x="857588" y="571884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661339C-CBA9-DD4F-BB65-4F3A4FA7B50F}"/>
              </a:ext>
            </a:extLst>
          </p:cNvPr>
          <p:cNvSpPr txBox="1"/>
          <p:nvPr/>
        </p:nvSpPr>
        <p:spPr>
          <a:xfrm>
            <a:off x="857588" y="522070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CE998DC-9476-1948-8B49-9F08EC7D3E6A}"/>
              </a:ext>
            </a:extLst>
          </p:cNvPr>
          <p:cNvSpPr txBox="1"/>
          <p:nvPr/>
        </p:nvSpPr>
        <p:spPr>
          <a:xfrm>
            <a:off x="857588" y="47817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B0C11CC-4C12-BF4D-B93F-FF0A1734D8F0}"/>
              </a:ext>
            </a:extLst>
          </p:cNvPr>
          <p:cNvSpPr txBox="1"/>
          <p:nvPr/>
        </p:nvSpPr>
        <p:spPr>
          <a:xfrm>
            <a:off x="711354" y="4337131"/>
            <a:ext cx="53447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75558DC1-9BDE-BE4A-A438-C16C5B9388D5}"/>
              </a:ext>
            </a:extLst>
          </p:cNvPr>
          <p:cNvSpPr/>
          <p:nvPr/>
        </p:nvSpPr>
        <p:spPr>
          <a:xfrm>
            <a:off x="1534644" y="4337132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D25A9CBA-A845-0040-9EF9-AC7563A1D17D}"/>
              </a:ext>
            </a:extLst>
          </p:cNvPr>
          <p:cNvSpPr/>
          <p:nvPr/>
        </p:nvSpPr>
        <p:spPr>
          <a:xfrm>
            <a:off x="1848568" y="492672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B27BA60-9C4B-B247-89F5-2D7D0DA17654}"/>
              </a:ext>
            </a:extLst>
          </p:cNvPr>
          <p:cNvSpPr/>
          <p:nvPr/>
        </p:nvSpPr>
        <p:spPr>
          <a:xfrm>
            <a:off x="2122575" y="5800271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53D1746-48D6-004E-8716-50E68F46A891}"/>
              </a:ext>
            </a:extLst>
          </p:cNvPr>
          <p:cNvSpPr/>
          <p:nvPr/>
        </p:nvSpPr>
        <p:spPr>
          <a:xfrm>
            <a:off x="2394309" y="5855169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6232EFB-CF80-9942-A444-17C7B242A169}"/>
              </a:ext>
            </a:extLst>
          </p:cNvPr>
          <p:cNvSpPr/>
          <p:nvPr/>
        </p:nvSpPr>
        <p:spPr>
          <a:xfrm>
            <a:off x="2653691" y="5942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D236954-888D-8D43-A7A6-CEA99DF52AAD}"/>
              </a:ext>
            </a:extLst>
          </p:cNvPr>
          <p:cNvSpPr/>
          <p:nvPr/>
        </p:nvSpPr>
        <p:spPr>
          <a:xfrm>
            <a:off x="2944594" y="5993008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7C8F2536-EABD-E949-938D-F275188DA897}"/>
              </a:ext>
            </a:extLst>
          </p:cNvPr>
          <p:cNvSpPr/>
          <p:nvPr/>
        </p:nvSpPr>
        <p:spPr>
          <a:xfrm>
            <a:off x="3224163" y="6014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79D81618-3700-654A-B9CA-0A9980E27B48}"/>
              </a:ext>
            </a:extLst>
          </p:cNvPr>
          <p:cNvSpPr/>
          <p:nvPr/>
        </p:nvSpPr>
        <p:spPr>
          <a:xfrm>
            <a:off x="3492607" y="60707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3" name="직선 연결선[R] 202">
            <a:extLst>
              <a:ext uri="{FF2B5EF4-FFF2-40B4-BE49-F238E27FC236}">
                <a16:creationId xmlns:a16="http://schemas.microsoft.com/office/drawing/2014/main" id="{0C2AE2BD-0166-574E-916A-3374015D9200}"/>
              </a:ext>
            </a:extLst>
          </p:cNvPr>
          <p:cNvCxnSpPr>
            <a:cxnSpLocks/>
            <a:stCxn id="194" idx="5"/>
            <a:endCxn id="195" idx="1"/>
          </p:cNvCxnSpPr>
          <p:nvPr/>
        </p:nvCxnSpPr>
        <p:spPr>
          <a:xfrm>
            <a:off x="1657556" y="4460044"/>
            <a:ext cx="212100" cy="48777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7401E7A2-5509-A748-89C7-5A53DC60E919}"/>
              </a:ext>
            </a:extLst>
          </p:cNvPr>
          <p:cNvCxnSpPr>
            <a:cxnSpLocks/>
            <a:stCxn id="195" idx="4"/>
            <a:endCxn id="196" idx="1"/>
          </p:cNvCxnSpPr>
          <p:nvPr/>
        </p:nvCxnSpPr>
        <p:spPr>
          <a:xfrm>
            <a:off x="1920568" y="5070726"/>
            <a:ext cx="223095" cy="75063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002AD0CB-AFD5-5547-9A1C-5A79FC8188B9}"/>
              </a:ext>
            </a:extLst>
          </p:cNvPr>
          <p:cNvCxnSpPr>
            <a:cxnSpLocks/>
            <a:stCxn id="196" idx="6"/>
            <a:endCxn id="197" idx="2"/>
          </p:cNvCxnSpPr>
          <p:nvPr/>
        </p:nvCxnSpPr>
        <p:spPr>
          <a:xfrm>
            <a:off x="2266575" y="5872271"/>
            <a:ext cx="127734" cy="5489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[R] 212">
            <a:extLst>
              <a:ext uri="{FF2B5EF4-FFF2-40B4-BE49-F238E27FC236}">
                <a16:creationId xmlns:a16="http://schemas.microsoft.com/office/drawing/2014/main" id="{40388495-B253-D743-AE1B-EFF4F5CEC58E}"/>
              </a:ext>
            </a:extLst>
          </p:cNvPr>
          <p:cNvCxnSpPr>
            <a:cxnSpLocks/>
            <a:stCxn id="197" idx="6"/>
            <a:endCxn id="198" idx="2"/>
          </p:cNvCxnSpPr>
          <p:nvPr/>
        </p:nvCxnSpPr>
        <p:spPr>
          <a:xfrm>
            <a:off x="2538309" y="5927169"/>
            <a:ext cx="115382" cy="870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4A527FEC-A61F-0742-9C0D-5C26DD38981A}"/>
              </a:ext>
            </a:extLst>
          </p:cNvPr>
          <p:cNvCxnSpPr>
            <a:cxnSpLocks/>
            <a:stCxn id="198" idx="6"/>
            <a:endCxn id="199" idx="2"/>
          </p:cNvCxnSpPr>
          <p:nvPr/>
        </p:nvCxnSpPr>
        <p:spPr>
          <a:xfrm>
            <a:off x="2797691" y="6014246"/>
            <a:ext cx="146903" cy="50762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05E9E78D-12D6-0C4E-B0F3-2804A587462B}"/>
              </a:ext>
            </a:extLst>
          </p:cNvPr>
          <p:cNvCxnSpPr>
            <a:cxnSpLocks/>
            <a:stCxn id="199" idx="6"/>
            <a:endCxn id="200" idx="2"/>
          </p:cNvCxnSpPr>
          <p:nvPr/>
        </p:nvCxnSpPr>
        <p:spPr>
          <a:xfrm>
            <a:off x="3088594" y="6065008"/>
            <a:ext cx="135569" cy="2123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[R] 222">
            <a:extLst>
              <a:ext uri="{FF2B5EF4-FFF2-40B4-BE49-F238E27FC236}">
                <a16:creationId xmlns:a16="http://schemas.microsoft.com/office/drawing/2014/main" id="{01FBAB5D-8110-FC4A-B9A3-AB2DCBBABB02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>
            <a:off x="3368163" y="6086246"/>
            <a:ext cx="124444" cy="5652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7108AF1-DC8E-934F-88A6-D8B0476B42E0}"/>
              </a:ext>
            </a:extLst>
          </p:cNvPr>
          <p:cNvSpPr txBox="1"/>
          <p:nvPr/>
        </p:nvSpPr>
        <p:spPr>
          <a:xfrm>
            <a:off x="1543274" y="400680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 </a:t>
            </a:r>
            <a:r>
              <a:rPr kumimoji="1" lang="en-US" altLang="ko-KR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/</a:t>
            </a:r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F63785E-732F-5E4C-9833-46B79D10BD09}"/>
              </a:ext>
            </a:extLst>
          </p:cNvPr>
          <p:cNvSpPr txBox="1"/>
          <p:nvPr/>
        </p:nvSpPr>
        <p:spPr>
          <a:xfrm rot="16200000">
            <a:off x="-125434" y="5180716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3" name="직선 연결선[R] 232">
            <a:extLst>
              <a:ext uri="{FF2B5EF4-FFF2-40B4-BE49-F238E27FC236}">
                <a16:creationId xmlns:a16="http://schemas.microsoft.com/office/drawing/2014/main" id="{5A836503-4EA2-1241-B655-CB3ACD742AA7}"/>
              </a:ext>
            </a:extLst>
          </p:cNvPr>
          <p:cNvCxnSpPr>
            <a:cxnSpLocks/>
          </p:cNvCxnSpPr>
          <p:nvPr/>
        </p:nvCxnSpPr>
        <p:spPr>
          <a:xfrm>
            <a:off x="5158573" y="433409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[R] 233">
            <a:extLst>
              <a:ext uri="{FF2B5EF4-FFF2-40B4-BE49-F238E27FC236}">
                <a16:creationId xmlns:a16="http://schemas.microsoft.com/office/drawing/2014/main" id="{FF30CCF5-4457-EB4F-90D4-2CE55E3120EA}"/>
              </a:ext>
            </a:extLst>
          </p:cNvPr>
          <p:cNvCxnSpPr>
            <a:cxnSpLocks/>
          </p:cNvCxnSpPr>
          <p:nvPr/>
        </p:nvCxnSpPr>
        <p:spPr>
          <a:xfrm>
            <a:off x="5194400" y="479253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[R] 234">
            <a:extLst>
              <a:ext uri="{FF2B5EF4-FFF2-40B4-BE49-F238E27FC236}">
                <a16:creationId xmlns:a16="http://schemas.microsoft.com/office/drawing/2014/main" id="{4429147D-9FAA-A646-8269-4D8AD1F7A169}"/>
              </a:ext>
            </a:extLst>
          </p:cNvPr>
          <p:cNvCxnSpPr>
            <a:cxnSpLocks/>
          </p:cNvCxnSpPr>
          <p:nvPr/>
        </p:nvCxnSpPr>
        <p:spPr>
          <a:xfrm>
            <a:off x="5194400" y="524998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[R] 235">
            <a:extLst>
              <a:ext uri="{FF2B5EF4-FFF2-40B4-BE49-F238E27FC236}">
                <a16:creationId xmlns:a16="http://schemas.microsoft.com/office/drawing/2014/main" id="{B93EDBCF-CC80-7F42-B194-AEBF73433631}"/>
              </a:ext>
            </a:extLst>
          </p:cNvPr>
          <p:cNvCxnSpPr>
            <a:cxnSpLocks/>
          </p:cNvCxnSpPr>
          <p:nvPr/>
        </p:nvCxnSpPr>
        <p:spPr>
          <a:xfrm>
            <a:off x="5214175" y="571370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[R] 236">
            <a:extLst>
              <a:ext uri="{FF2B5EF4-FFF2-40B4-BE49-F238E27FC236}">
                <a16:creationId xmlns:a16="http://schemas.microsoft.com/office/drawing/2014/main" id="{35EE9FE8-3EBB-7945-ABEE-D965BCEFCE15}"/>
              </a:ext>
            </a:extLst>
          </p:cNvPr>
          <p:cNvCxnSpPr>
            <a:cxnSpLocks/>
          </p:cNvCxnSpPr>
          <p:nvPr/>
        </p:nvCxnSpPr>
        <p:spPr>
          <a:xfrm>
            <a:off x="5213679" y="616006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23277802-8F1A-6146-B48F-2DBE7944BFC7}"/>
              </a:ext>
            </a:extLst>
          </p:cNvPr>
          <p:cNvSpPr txBox="1"/>
          <p:nvPr/>
        </p:nvSpPr>
        <p:spPr>
          <a:xfrm>
            <a:off x="53444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832A827-5DA9-B542-A5BF-B656D73D31E9}"/>
              </a:ext>
            </a:extLst>
          </p:cNvPr>
          <p:cNvSpPr txBox="1"/>
          <p:nvPr/>
        </p:nvSpPr>
        <p:spPr>
          <a:xfrm>
            <a:off x="56070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E069180-BE4A-9C4B-9A3B-DB0BD6BC8D39}"/>
              </a:ext>
            </a:extLst>
          </p:cNvPr>
          <p:cNvSpPr txBox="1"/>
          <p:nvPr/>
        </p:nvSpPr>
        <p:spPr>
          <a:xfrm>
            <a:off x="58979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0FFD7E-9EFF-874B-88D8-9F4546DF581B}"/>
              </a:ext>
            </a:extLst>
          </p:cNvPr>
          <p:cNvSpPr txBox="1"/>
          <p:nvPr/>
        </p:nvSpPr>
        <p:spPr>
          <a:xfrm>
            <a:off x="61699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B1E83AF-F668-1C44-A4EE-CF4360B9DC35}"/>
              </a:ext>
            </a:extLst>
          </p:cNvPr>
          <p:cNvSpPr txBox="1"/>
          <p:nvPr/>
        </p:nvSpPr>
        <p:spPr>
          <a:xfrm>
            <a:off x="6432649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737B99F-9EC7-3E43-906A-4D5705E46CC5}"/>
              </a:ext>
            </a:extLst>
          </p:cNvPr>
          <p:cNvSpPr txBox="1"/>
          <p:nvPr/>
        </p:nvSpPr>
        <p:spPr>
          <a:xfrm>
            <a:off x="67234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9F5A2B1-70EA-3047-9B13-11AFBD5B8B68}"/>
              </a:ext>
            </a:extLst>
          </p:cNvPr>
          <p:cNvSpPr txBox="1"/>
          <p:nvPr/>
        </p:nvSpPr>
        <p:spPr>
          <a:xfrm>
            <a:off x="6995544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A4A28BA-72F6-0342-9F14-2E089AEFE491}"/>
              </a:ext>
            </a:extLst>
          </p:cNvPr>
          <p:cNvSpPr txBox="1"/>
          <p:nvPr/>
        </p:nvSpPr>
        <p:spPr>
          <a:xfrm>
            <a:off x="72675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0B1CDBC-9D01-5E4D-855A-3BEC89A60148}"/>
              </a:ext>
            </a:extLst>
          </p:cNvPr>
          <p:cNvSpPr txBox="1"/>
          <p:nvPr/>
        </p:nvSpPr>
        <p:spPr>
          <a:xfrm>
            <a:off x="4212432" y="605198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D05F90E-0E7D-1941-ADFE-F6FD831A1F29}"/>
              </a:ext>
            </a:extLst>
          </p:cNvPr>
          <p:cNvSpPr txBox="1"/>
          <p:nvPr/>
        </p:nvSpPr>
        <p:spPr>
          <a:xfrm>
            <a:off x="4134679" y="5642970"/>
            <a:ext cx="94873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6BB209A-91D2-E04A-B1BE-691F97371412}"/>
              </a:ext>
            </a:extLst>
          </p:cNvPr>
          <p:cNvSpPr txBox="1"/>
          <p:nvPr/>
        </p:nvSpPr>
        <p:spPr>
          <a:xfrm>
            <a:off x="4215677" y="5144824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6FB902-0CBE-9D45-AACE-BA0F8EBE2FED}"/>
              </a:ext>
            </a:extLst>
          </p:cNvPr>
          <p:cNvSpPr txBox="1"/>
          <p:nvPr/>
        </p:nvSpPr>
        <p:spPr>
          <a:xfrm>
            <a:off x="4215677" y="4701209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02BD01A-151D-A744-B0B3-093776E6E088}"/>
              </a:ext>
            </a:extLst>
          </p:cNvPr>
          <p:cNvSpPr txBox="1"/>
          <p:nvPr/>
        </p:nvSpPr>
        <p:spPr>
          <a:xfrm>
            <a:off x="4084983" y="4261252"/>
            <a:ext cx="96566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$20,000,000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DF0300FE-2A78-F240-9379-75FBE1B679C9}"/>
              </a:ext>
            </a:extLst>
          </p:cNvPr>
          <p:cNvSpPr/>
          <p:nvPr/>
        </p:nvSpPr>
        <p:spPr>
          <a:xfrm>
            <a:off x="5370533" y="60701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2C1B70DD-2009-FB4F-93E2-5010D65EF64D}"/>
              </a:ext>
            </a:extLst>
          </p:cNvPr>
          <p:cNvSpPr/>
          <p:nvPr/>
        </p:nvSpPr>
        <p:spPr>
          <a:xfrm>
            <a:off x="5637666" y="5964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61CE9BF1-DB0B-554D-BFC8-0EBF61D27D9F}"/>
              </a:ext>
            </a:extLst>
          </p:cNvPr>
          <p:cNvSpPr/>
          <p:nvPr/>
        </p:nvSpPr>
        <p:spPr>
          <a:xfrm>
            <a:off x="5921835" y="5892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15F93D1A-985A-2B48-83AC-5429B9F317A9}"/>
              </a:ext>
            </a:extLst>
          </p:cNvPr>
          <p:cNvSpPr/>
          <p:nvPr/>
        </p:nvSpPr>
        <p:spPr>
          <a:xfrm>
            <a:off x="6199124" y="5779290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C3034528-BAE4-104C-B575-5E35EE18A238}"/>
              </a:ext>
            </a:extLst>
          </p:cNvPr>
          <p:cNvSpPr/>
          <p:nvPr/>
        </p:nvSpPr>
        <p:spPr>
          <a:xfrm>
            <a:off x="6454309" y="561483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04EFC539-3947-F042-98F4-3EF99D75C533}"/>
              </a:ext>
            </a:extLst>
          </p:cNvPr>
          <p:cNvSpPr/>
          <p:nvPr/>
        </p:nvSpPr>
        <p:spPr>
          <a:xfrm>
            <a:off x="6779161" y="515953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5959A8CD-53F0-DC4D-9A47-06E052A0FF8B}"/>
              </a:ext>
            </a:extLst>
          </p:cNvPr>
          <p:cNvSpPr/>
          <p:nvPr/>
        </p:nvSpPr>
        <p:spPr>
          <a:xfrm>
            <a:off x="7009695" y="481524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E8D2CFA-EAD8-CD49-B192-55DF6B7690C6}"/>
              </a:ext>
            </a:extLst>
          </p:cNvPr>
          <p:cNvSpPr/>
          <p:nvPr/>
        </p:nvSpPr>
        <p:spPr>
          <a:xfrm>
            <a:off x="7286562" y="426548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9" name="직선 연결선[R] 258">
            <a:extLst>
              <a:ext uri="{FF2B5EF4-FFF2-40B4-BE49-F238E27FC236}">
                <a16:creationId xmlns:a16="http://schemas.microsoft.com/office/drawing/2014/main" id="{D2A3D03F-0470-774D-B265-4277468637C1}"/>
              </a:ext>
            </a:extLst>
          </p:cNvPr>
          <p:cNvCxnSpPr>
            <a:cxnSpLocks/>
            <a:stCxn id="251" idx="6"/>
            <a:endCxn id="252" idx="3"/>
          </p:cNvCxnSpPr>
          <p:nvPr/>
        </p:nvCxnSpPr>
        <p:spPr>
          <a:xfrm flipV="1">
            <a:off x="5514533" y="6087195"/>
            <a:ext cx="144221" cy="54979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[R] 259">
            <a:extLst>
              <a:ext uri="{FF2B5EF4-FFF2-40B4-BE49-F238E27FC236}">
                <a16:creationId xmlns:a16="http://schemas.microsoft.com/office/drawing/2014/main" id="{7FD856B4-7AF7-E84B-8DD6-EA19E104614D}"/>
              </a:ext>
            </a:extLst>
          </p:cNvPr>
          <p:cNvCxnSpPr>
            <a:cxnSpLocks/>
            <a:stCxn id="252" idx="6"/>
            <a:endCxn id="253" idx="2"/>
          </p:cNvCxnSpPr>
          <p:nvPr/>
        </p:nvCxnSpPr>
        <p:spPr>
          <a:xfrm flipV="1">
            <a:off x="5781666" y="5964283"/>
            <a:ext cx="140169" cy="7200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5877C151-132C-7C46-B32A-3896CF3EBDB7}"/>
              </a:ext>
            </a:extLst>
          </p:cNvPr>
          <p:cNvCxnSpPr>
            <a:cxnSpLocks/>
            <a:stCxn id="253" idx="6"/>
            <a:endCxn id="254" idx="3"/>
          </p:cNvCxnSpPr>
          <p:nvPr/>
        </p:nvCxnSpPr>
        <p:spPr>
          <a:xfrm flipV="1">
            <a:off x="6065835" y="5902202"/>
            <a:ext cx="154377" cy="62081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[R] 261">
            <a:extLst>
              <a:ext uri="{FF2B5EF4-FFF2-40B4-BE49-F238E27FC236}">
                <a16:creationId xmlns:a16="http://schemas.microsoft.com/office/drawing/2014/main" id="{16FF8F21-4734-6B44-A18D-BD02F37F8A3C}"/>
              </a:ext>
            </a:extLst>
          </p:cNvPr>
          <p:cNvCxnSpPr>
            <a:cxnSpLocks/>
            <a:stCxn id="254" idx="6"/>
            <a:endCxn id="255" idx="3"/>
          </p:cNvCxnSpPr>
          <p:nvPr/>
        </p:nvCxnSpPr>
        <p:spPr>
          <a:xfrm flipV="1">
            <a:off x="6343124" y="5737747"/>
            <a:ext cx="132273" cy="11354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[R] 262">
            <a:extLst>
              <a:ext uri="{FF2B5EF4-FFF2-40B4-BE49-F238E27FC236}">
                <a16:creationId xmlns:a16="http://schemas.microsoft.com/office/drawing/2014/main" id="{61975C68-8A02-A446-85A1-5A4EA3501D9F}"/>
              </a:ext>
            </a:extLst>
          </p:cNvPr>
          <p:cNvCxnSpPr>
            <a:cxnSpLocks/>
            <a:stCxn id="255" idx="7"/>
            <a:endCxn id="256" idx="3"/>
          </p:cNvCxnSpPr>
          <p:nvPr/>
        </p:nvCxnSpPr>
        <p:spPr>
          <a:xfrm flipV="1">
            <a:off x="6577221" y="5282446"/>
            <a:ext cx="223028" cy="3534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[R] 263">
            <a:extLst>
              <a:ext uri="{FF2B5EF4-FFF2-40B4-BE49-F238E27FC236}">
                <a16:creationId xmlns:a16="http://schemas.microsoft.com/office/drawing/2014/main" id="{EFABA347-3C9C-1D47-BFB9-7619A2CC5350}"/>
              </a:ext>
            </a:extLst>
          </p:cNvPr>
          <p:cNvCxnSpPr>
            <a:cxnSpLocks/>
            <a:stCxn id="256" idx="7"/>
            <a:endCxn id="257" idx="3"/>
          </p:cNvCxnSpPr>
          <p:nvPr/>
        </p:nvCxnSpPr>
        <p:spPr>
          <a:xfrm flipV="1">
            <a:off x="6902073" y="4938157"/>
            <a:ext cx="128710" cy="24246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[R] 264">
            <a:extLst>
              <a:ext uri="{FF2B5EF4-FFF2-40B4-BE49-F238E27FC236}">
                <a16:creationId xmlns:a16="http://schemas.microsoft.com/office/drawing/2014/main" id="{F12DEF3D-212D-2643-96AB-9DA946CAD57D}"/>
              </a:ext>
            </a:extLst>
          </p:cNvPr>
          <p:cNvCxnSpPr>
            <a:cxnSpLocks/>
            <a:stCxn id="257" idx="7"/>
            <a:endCxn id="258" idx="3"/>
          </p:cNvCxnSpPr>
          <p:nvPr/>
        </p:nvCxnSpPr>
        <p:spPr>
          <a:xfrm flipV="1">
            <a:off x="7132607" y="4388398"/>
            <a:ext cx="175043" cy="44793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E16A858A-70DC-B945-AB37-E6D4314B3B21}"/>
              </a:ext>
            </a:extLst>
          </p:cNvPr>
          <p:cNvSpPr txBox="1"/>
          <p:nvPr/>
        </p:nvSpPr>
        <p:spPr>
          <a:xfrm>
            <a:off x="5403324" y="6377641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0A84D0F-43E8-F149-ACC3-91250E2F6E39}"/>
              </a:ext>
            </a:extLst>
          </p:cNvPr>
          <p:cNvSpPr txBox="1"/>
          <p:nvPr/>
        </p:nvSpPr>
        <p:spPr>
          <a:xfrm rot="16200000">
            <a:off x="3350446" y="5164472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월 인건비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5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1021976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1021976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FA01D66-BC1C-5F49-8561-7C96AB1AF16D}"/>
              </a:ext>
            </a:extLst>
          </p:cNvPr>
          <p:cNvSpPr/>
          <p:nvPr/>
        </p:nvSpPr>
        <p:spPr>
          <a:xfrm>
            <a:off x="2651760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C6C57F1-8129-394A-A43E-396FB9ED32C9}"/>
              </a:ext>
            </a:extLst>
          </p:cNvPr>
          <p:cNvSpPr txBox="1"/>
          <p:nvPr/>
        </p:nvSpPr>
        <p:spPr>
          <a:xfrm>
            <a:off x="2651760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1021976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AB10BBC-0F93-D346-841A-B2D5B1084DBC}"/>
              </a:ext>
            </a:extLst>
          </p:cNvPr>
          <p:cNvSpPr txBox="1"/>
          <p:nvPr/>
        </p:nvSpPr>
        <p:spPr>
          <a:xfrm>
            <a:off x="1021976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08870C6-28FF-2349-9FCC-663C28EA54A1}"/>
              </a:ext>
            </a:extLst>
          </p:cNvPr>
          <p:cNvSpPr/>
          <p:nvPr/>
        </p:nvSpPr>
        <p:spPr>
          <a:xfrm>
            <a:off x="2651760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CD1C7D8-D4EA-3C4C-BE7A-4A7A1D140061}"/>
              </a:ext>
            </a:extLst>
          </p:cNvPr>
          <p:cNvSpPr txBox="1"/>
          <p:nvPr/>
        </p:nvSpPr>
        <p:spPr>
          <a:xfrm>
            <a:off x="2651760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C1995EE-9880-1D4C-BD89-417735FBBB9F}"/>
              </a:ext>
            </a:extLst>
          </p:cNvPr>
          <p:cNvSpPr txBox="1"/>
          <p:nvPr/>
        </p:nvSpPr>
        <p:spPr>
          <a:xfrm>
            <a:off x="1514710" y="2718071"/>
            <a:ext cx="227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아이젠하워 매트릭스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28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3022226" y="1262196"/>
            <a:ext cx="1858384" cy="34269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3136526" y="129504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Employee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3022226" y="1604885"/>
            <a:ext cx="1858384" cy="102401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6A4CD-4DA4-844F-BEE0-F07502236E2B}"/>
              </a:ext>
            </a:extLst>
          </p:cNvPr>
          <p:cNvSpPr txBox="1"/>
          <p:nvPr/>
        </p:nvSpPr>
        <p:spPr>
          <a:xfrm>
            <a:off x="3406140" y="1637731"/>
            <a:ext cx="147447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save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2DE73D-31A8-2D42-820E-BBA87523D0C0}"/>
              </a:ext>
            </a:extLst>
          </p:cNvPr>
          <p:cNvCxnSpPr/>
          <p:nvPr/>
        </p:nvCxnSpPr>
        <p:spPr>
          <a:xfrm>
            <a:off x="2034540" y="1236690"/>
            <a:ext cx="987686" cy="56925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A14653-D43C-534C-BA7D-98A644C0141B}"/>
              </a:ext>
            </a:extLst>
          </p:cNvPr>
          <p:cNvGrpSpPr/>
          <p:nvPr/>
        </p:nvGrpSpPr>
        <p:grpSpPr>
          <a:xfrm>
            <a:off x="1533765" y="1039840"/>
            <a:ext cx="442750" cy="663851"/>
            <a:chOff x="1533765" y="1039840"/>
            <a:chExt cx="442750" cy="6638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031FBC1-E22D-BC44-B602-093D63805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C1DE51-B0DE-0342-8463-01B8F55446E5}"/>
                </a:ext>
              </a:extLst>
            </p:cNvPr>
            <p:cNvSpPr/>
            <p:nvPr/>
          </p:nvSpPr>
          <p:spPr>
            <a:xfrm>
              <a:off x="1533765" y="1457470"/>
              <a:ext cx="4427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CFO</a:t>
              </a:r>
              <a:endParaRPr lang="ko-Kore-KR" altLang="en-US" sz="10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B051A7-7E85-DC48-BA9C-6E52D620C6D8}"/>
              </a:ext>
            </a:extLst>
          </p:cNvPr>
          <p:cNvGrpSpPr/>
          <p:nvPr/>
        </p:nvGrpSpPr>
        <p:grpSpPr>
          <a:xfrm>
            <a:off x="1057515" y="1916031"/>
            <a:ext cx="470000" cy="663851"/>
            <a:chOff x="1533765" y="1039840"/>
            <a:chExt cx="470000" cy="66385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C1340AB-720D-5E40-9925-48CE23BDA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7EF969B-6A47-C747-8CB5-524AA3499D83}"/>
                </a:ext>
              </a:extLst>
            </p:cNvPr>
            <p:cNvSpPr/>
            <p:nvPr/>
          </p:nvSpPr>
          <p:spPr>
            <a:xfrm>
              <a:off x="1533765" y="1457470"/>
              <a:ext cx="4700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COO</a:t>
              </a:r>
              <a:endParaRPr lang="ko-Kore-KR" altLang="en-US" sz="10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9F41EC-FA9D-864D-A1F2-26F98ECA11ED}"/>
              </a:ext>
            </a:extLst>
          </p:cNvPr>
          <p:cNvGrpSpPr/>
          <p:nvPr/>
        </p:nvGrpSpPr>
        <p:grpSpPr>
          <a:xfrm>
            <a:off x="1542902" y="2591864"/>
            <a:ext cx="460382" cy="663851"/>
            <a:chOff x="1533765" y="1039840"/>
            <a:chExt cx="460382" cy="66385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CAD58CE-0265-6A4A-A6CD-7D96CA3D5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65ADDE-5545-3B43-98E6-6CFDF51D2442}"/>
                </a:ext>
              </a:extLst>
            </p:cNvPr>
            <p:cNvSpPr/>
            <p:nvPr/>
          </p:nvSpPr>
          <p:spPr>
            <a:xfrm>
              <a:off x="1533765" y="1457470"/>
              <a:ext cx="4603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CTO</a:t>
              </a:r>
              <a:endParaRPr lang="ko-Kore-KR" altLang="en-US" sz="1000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51F11C-1907-174D-B165-10F41E702AE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75740" y="2112881"/>
            <a:ext cx="1546486" cy="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14831D4-4A0E-0241-B7F0-A0EC2D87C1C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961127" y="2417402"/>
            <a:ext cx="1045711" cy="3713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A2F1BB-7D85-CC42-BC50-0CB630A0B8BF}"/>
              </a:ext>
            </a:extLst>
          </p:cNvPr>
          <p:cNvSpPr/>
          <p:nvPr/>
        </p:nvSpPr>
        <p:spPr>
          <a:xfrm>
            <a:off x="7037966" y="1426899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CC6D6-3663-3740-8CA6-254DA5E09EE7}"/>
              </a:ext>
            </a:extLst>
          </p:cNvPr>
          <p:cNvSpPr txBox="1"/>
          <p:nvPr/>
        </p:nvSpPr>
        <p:spPr>
          <a:xfrm>
            <a:off x="7037966" y="153352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7DB94D-4A7E-F446-A45D-FED4DC841077}"/>
              </a:ext>
            </a:extLst>
          </p:cNvPr>
          <p:cNvSpPr/>
          <p:nvPr/>
        </p:nvSpPr>
        <p:spPr>
          <a:xfrm>
            <a:off x="9613526" y="1433540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936AE4-081F-0F44-90CF-BA7E61E6EBE3}"/>
              </a:ext>
            </a:extLst>
          </p:cNvPr>
          <p:cNvSpPr txBox="1"/>
          <p:nvPr/>
        </p:nvSpPr>
        <p:spPr>
          <a:xfrm>
            <a:off x="9613526" y="1540162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7FEA5B-AACB-6642-A182-5F93FA2444DC}"/>
              </a:ext>
            </a:extLst>
          </p:cNvPr>
          <p:cNvSpPr/>
          <p:nvPr/>
        </p:nvSpPr>
        <p:spPr>
          <a:xfrm>
            <a:off x="8257166" y="2347298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1BA580-B882-4F4A-8396-44552447431B}"/>
              </a:ext>
            </a:extLst>
          </p:cNvPr>
          <p:cNvSpPr txBox="1"/>
          <p:nvPr/>
        </p:nvSpPr>
        <p:spPr>
          <a:xfrm>
            <a:off x="8257166" y="2453920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regularHours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3256285-CF10-D94A-BFE8-759AA91F00D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67750" y="1672021"/>
            <a:ext cx="144780" cy="675277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6523A142-5947-D043-BBCF-092C04A65D33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9464040" y="1678662"/>
            <a:ext cx="149486" cy="66863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7ECF17-763A-D340-94E0-B83792284BE3}"/>
              </a:ext>
            </a:extLst>
          </p:cNvPr>
          <p:cNvGrpSpPr/>
          <p:nvPr/>
        </p:nvGrpSpPr>
        <p:grpSpPr>
          <a:xfrm>
            <a:off x="412750" y="3878212"/>
            <a:ext cx="1858384" cy="701778"/>
            <a:chOff x="2003284" y="3759443"/>
            <a:chExt cx="1858384" cy="7017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E10511E-742D-2B42-84F2-57046BCCC2C1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510C1E-E238-BF44-B9E4-B25B12B27A64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D37BF2-201C-4C40-B1D8-B44B6BA65B45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62D59B-EAB7-944B-9C2D-6942035F1E68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F6259E8-8B8F-6846-A3E1-5BF255DA6180}"/>
              </a:ext>
            </a:extLst>
          </p:cNvPr>
          <p:cNvGrpSpPr/>
          <p:nvPr/>
        </p:nvGrpSpPr>
        <p:grpSpPr>
          <a:xfrm>
            <a:off x="412750" y="4711201"/>
            <a:ext cx="1858384" cy="701778"/>
            <a:chOff x="2003284" y="4592432"/>
            <a:chExt cx="1858384" cy="7017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D9B501-B10E-6D44-977A-29B9FA42F7DC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08FDDE-121E-3847-A929-DB28A633003C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6E5233F-2ABF-0E4D-B9D5-DFB795BE9005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F3ECE5-8C0C-3943-8382-0573F0FEC9BA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4539FE0-6A78-3945-904E-9962B2B912D4}"/>
              </a:ext>
            </a:extLst>
          </p:cNvPr>
          <p:cNvGrpSpPr/>
          <p:nvPr/>
        </p:nvGrpSpPr>
        <p:grpSpPr>
          <a:xfrm>
            <a:off x="412750" y="5544190"/>
            <a:ext cx="1858384" cy="701778"/>
            <a:chOff x="2003284" y="5425421"/>
            <a:chExt cx="1858384" cy="70177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A7CD7B1-A605-964C-90E7-CC7AD91D085F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4D18CB-D25F-3A40-9DA4-96989C12AB18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9336C94-684D-A941-9F64-DCF6E0F57C54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884B05-E938-0647-9BAC-642F748AC928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036CFE9-F91A-7945-B89C-5A5D68CE2989}"/>
              </a:ext>
            </a:extLst>
          </p:cNvPr>
          <p:cNvGrpSpPr/>
          <p:nvPr/>
        </p:nvGrpSpPr>
        <p:grpSpPr>
          <a:xfrm>
            <a:off x="3020464" y="4885039"/>
            <a:ext cx="1629784" cy="586698"/>
            <a:chOff x="4610998" y="4608927"/>
            <a:chExt cx="1629784" cy="58669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899AFB8-D099-854E-8590-1BD5AACD22B6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6E05D6-E644-1549-8E83-06AD234DEA77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622DCF86-6677-6F4B-8F2B-EBD9DF428AD4}"/>
              </a:ext>
            </a:extLst>
          </p:cNvPr>
          <p:cNvCxnSpPr>
            <a:cxnSpLocks/>
            <a:stCxn id="48" idx="3"/>
            <a:endCxn id="66" idx="1"/>
          </p:cNvCxnSpPr>
          <p:nvPr/>
        </p:nvCxnSpPr>
        <p:spPr>
          <a:xfrm>
            <a:off x="2271134" y="43597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4B224303-B4EF-034C-8EBD-B3FBD0DDF18A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 flipV="1">
            <a:off x="2271134" y="51901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42053D6-BE0D-604D-B365-084E71B93EDE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2271134" y="51901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DC2761E-ABCB-FA41-8919-111CF81F6A01}"/>
              </a:ext>
            </a:extLst>
          </p:cNvPr>
          <p:cNvGrpSpPr/>
          <p:nvPr/>
        </p:nvGrpSpPr>
        <p:grpSpPr>
          <a:xfrm>
            <a:off x="7820704" y="3865112"/>
            <a:ext cx="1858384" cy="701778"/>
            <a:chOff x="2003284" y="3759443"/>
            <a:chExt cx="1858384" cy="701778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533BE5A-04AA-754F-A950-F787A8EDD5ED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C74F72B-E130-8649-9F0A-D2CFBCC45A15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578E042-01A7-9F44-A068-8EB9C36829D2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F13CD30-06D6-B344-857C-C6B3FD11056A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D4BEC3E-D8C5-E34A-B3E4-EE237AFED83E}"/>
              </a:ext>
            </a:extLst>
          </p:cNvPr>
          <p:cNvGrpSpPr/>
          <p:nvPr/>
        </p:nvGrpSpPr>
        <p:grpSpPr>
          <a:xfrm>
            <a:off x="7820704" y="4698101"/>
            <a:ext cx="1858384" cy="701778"/>
            <a:chOff x="2003284" y="4592432"/>
            <a:chExt cx="1858384" cy="70177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E5BDE7-2AA7-3C49-A23C-6D1B9F11F887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56B087-AF6B-3943-B6BF-ED09B587AAE8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7451AD4-2D13-DC4C-918A-7756530C34C0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303B5A5-0366-584D-A4AB-7DCD6C671AC9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EBB0D43-3002-A741-9F54-85F9A75ED29A}"/>
              </a:ext>
            </a:extLst>
          </p:cNvPr>
          <p:cNvGrpSpPr/>
          <p:nvPr/>
        </p:nvGrpSpPr>
        <p:grpSpPr>
          <a:xfrm>
            <a:off x="7820704" y="5531090"/>
            <a:ext cx="1858384" cy="701778"/>
            <a:chOff x="2003284" y="5425421"/>
            <a:chExt cx="1858384" cy="7017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EA733D2-B75E-5246-AF9B-FB715B86C3F9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10673DB-55E5-454F-B7EE-AD23E892E206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D45683C-C5B4-2B49-B7B5-28C80FA9FD78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5053EFE-8B73-724E-80F8-7EB152AACF19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E531A2F-31FB-A243-982A-E322E0CEDFFD}"/>
              </a:ext>
            </a:extLst>
          </p:cNvPr>
          <p:cNvGrpSpPr/>
          <p:nvPr/>
        </p:nvGrpSpPr>
        <p:grpSpPr>
          <a:xfrm>
            <a:off x="10428418" y="4871939"/>
            <a:ext cx="1629784" cy="586698"/>
            <a:chOff x="4610998" y="4608927"/>
            <a:chExt cx="1629784" cy="586698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7018CC41-50D4-CB4E-9C5E-8EBB558A6F5C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9CB3E83-9C28-2D4F-9ECF-003A1C6DD762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E2A6A35A-8CE2-A44F-B3DC-EFD3E354F697}"/>
              </a:ext>
            </a:extLst>
          </p:cNvPr>
          <p:cNvCxnSpPr>
            <a:cxnSpLocks/>
            <a:stCxn id="153" idx="3"/>
            <a:endCxn id="166" idx="1"/>
          </p:cNvCxnSpPr>
          <p:nvPr/>
        </p:nvCxnSpPr>
        <p:spPr>
          <a:xfrm>
            <a:off x="9679088" y="43466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2F511FD6-D669-924F-A52C-59E10D4F3CAB}"/>
              </a:ext>
            </a:extLst>
          </p:cNvPr>
          <p:cNvCxnSpPr>
            <a:cxnSpLocks/>
            <a:stCxn id="158" idx="3"/>
            <a:endCxn id="166" idx="1"/>
          </p:cNvCxnSpPr>
          <p:nvPr/>
        </p:nvCxnSpPr>
        <p:spPr>
          <a:xfrm flipV="1">
            <a:off x="9679088" y="51770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[E] 168">
            <a:extLst>
              <a:ext uri="{FF2B5EF4-FFF2-40B4-BE49-F238E27FC236}">
                <a16:creationId xmlns:a16="http://schemas.microsoft.com/office/drawing/2014/main" id="{405F20D0-CB80-DB41-B368-9A34D36D0FE8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 flipV="1">
            <a:off x="9679088" y="51770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72B8F8A-D10B-5F48-9714-710C7016DE49}"/>
              </a:ext>
            </a:extLst>
          </p:cNvPr>
          <p:cNvGrpSpPr/>
          <p:nvPr/>
        </p:nvGrpSpPr>
        <p:grpSpPr>
          <a:xfrm>
            <a:off x="5042825" y="4402195"/>
            <a:ext cx="1858384" cy="1226201"/>
            <a:chOff x="5042825" y="4402195"/>
            <a:chExt cx="1858384" cy="1226201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E3ABEA3-62C3-4549-BEAD-78EACE98CF2B}"/>
                </a:ext>
              </a:extLst>
            </p:cNvPr>
            <p:cNvSpPr/>
            <p:nvPr/>
          </p:nvSpPr>
          <p:spPr>
            <a:xfrm>
              <a:off x="5042825" y="4402195"/>
              <a:ext cx="1858384" cy="46166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16A7F14-FA79-264E-A3E4-F213CEF9E16F}"/>
                </a:ext>
              </a:extLst>
            </p:cNvPr>
            <p:cNvSpPr txBox="1"/>
            <p:nvPr/>
          </p:nvSpPr>
          <p:spPr>
            <a:xfrm>
              <a:off x="5157125" y="4405425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Facade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CC0B00C-BB27-E043-9F67-EAD0781A9073}"/>
                </a:ext>
              </a:extLst>
            </p:cNvPr>
            <p:cNvSpPr/>
            <p:nvPr/>
          </p:nvSpPr>
          <p:spPr>
            <a:xfrm>
              <a:off x="5042825" y="4863859"/>
              <a:ext cx="1858384" cy="7645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124CF7-01CB-1549-8096-4300B36522FC}"/>
                </a:ext>
              </a:extLst>
            </p:cNvPr>
            <p:cNvSpPr txBox="1"/>
            <p:nvPr/>
          </p:nvSpPr>
          <p:spPr>
            <a:xfrm>
              <a:off x="5426739" y="4896705"/>
              <a:ext cx="1474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calculatePay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save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21BF7B0D-0817-0C46-83B2-E82D510FD075}"/>
              </a:ext>
            </a:extLst>
          </p:cNvPr>
          <p:cNvCxnSpPr>
            <a:cxnSpLocks/>
            <a:stCxn id="173" idx="3"/>
            <a:endCxn id="152" idx="1"/>
          </p:cNvCxnSpPr>
          <p:nvPr/>
        </p:nvCxnSpPr>
        <p:spPr>
          <a:xfrm flipV="1">
            <a:off x="6901209" y="4387346"/>
            <a:ext cx="919495" cy="83252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C35E095-BE80-3F42-8C98-BD3CF07B6407}"/>
              </a:ext>
            </a:extLst>
          </p:cNvPr>
          <p:cNvCxnSpPr>
            <a:cxnSpLocks/>
            <a:stCxn id="173" idx="3"/>
            <a:endCxn id="157" idx="1"/>
          </p:cNvCxnSpPr>
          <p:nvPr/>
        </p:nvCxnSpPr>
        <p:spPr>
          <a:xfrm>
            <a:off x="6901209" y="5219871"/>
            <a:ext cx="919495" cy="46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54B413D-C803-BF4B-B1A1-BE5E6064668A}"/>
              </a:ext>
            </a:extLst>
          </p:cNvPr>
          <p:cNvCxnSpPr>
            <a:cxnSpLocks/>
            <a:stCxn id="173" idx="3"/>
            <a:endCxn id="162" idx="1"/>
          </p:cNvCxnSpPr>
          <p:nvPr/>
        </p:nvCxnSpPr>
        <p:spPr>
          <a:xfrm>
            <a:off x="6901209" y="5219871"/>
            <a:ext cx="919495" cy="83345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0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Billing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5E4E37-0B32-2A46-BF9B-052D3E728E50}"/>
              </a:ext>
            </a:extLst>
          </p:cNvPr>
          <p:cNvGrpSpPr/>
          <p:nvPr/>
        </p:nvGrpSpPr>
        <p:grpSpPr>
          <a:xfrm>
            <a:off x="2823239" y="1061359"/>
            <a:ext cx="1408103" cy="816734"/>
            <a:chOff x="5969850" y="1066800"/>
            <a:chExt cx="1408103" cy="81673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32185BF-5B56-AF4A-B7E3-EF098504C6D6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6F72CDC-A68C-4A42-9237-4F629E2EDC79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0849DA-049E-454D-BB0B-306D1D2907F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70B341-EAD6-DA46-AC93-C5B932C072D5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calcFee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()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 flipV="1">
            <a:off x="2124635" y="1309689"/>
            <a:ext cx="698604" cy="36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0A72603-0409-4C43-B045-64EABF901117}"/>
              </a:ext>
            </a:extLst>
          </p:cNvPr>
          <p:cNvGrpSpPr/>
          <p:nvPr/>
        </p:nvGrpSpPr>
        <p:grpSpPr>
          <a:xfrm>
            <a:off x="1769886" y="2889265"/>
            <a:ext cx="1408101" cy="539735"/>
            <a:chOff x="3737640" y="1066800"/>
            <a:chExt cx="1408101" cy="53973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6497F10-29F4-CB46-A0C5-8867CE0F986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9D8AE0-79BB-8144-BDF9-17A29F1507E1}"/>
                </a:ext>
              </a:extLst>
            </p:cNvPr>
            <p:cNvSpPr txBox="1"/>
            <p:nvPr/>
          </p:nvSpPr>
          <p:spPr>
            <a:xfrm>
              <a:off x="3737640" y="1112966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Personal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DAEC46A-4ED5-5F46-87BB-451D53632241}"/>
              </a:ext>
            </a:extLst>
          </p:cNvPr>
          <p:cNvGrpSpPr/>
          <p:nvPr/>
        </p:nvGrpSpPr>
        <p:grpSpPr>
          <a:xfrm>
            <a:off x="3961757" y="2889265"/>
            <a:ext cx="1408103" cy="816734"/>
            <a:chOff x="5969850" y="1066800"/>
            <a:chExt cx="1408103" cy="81673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FA42265-0BE6-5746-89C8-B7A16AD3807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7C0F500-FC46-EB4B-AD2F-65BFEE82542F}"/>
                </a:ext>
              </a:extLst>
            </p:cNvPr>
            <p:cNvSpPr txBox="1"/>
            <p:nvPr/>
          </p:nvSpPr>
          <p:spPr>
            <a:xfrm>
              <a:off x="596985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Business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BF97E9A-80FD-2241-BCAD-83081F0B746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7A436BA-C3EC-B249-8F19-C68A77EB600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 users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84457A36-1568-4343-9F39-D027B542E341}"/>
              </a:ext>
            </a:extLst>
          </p:cNvPr>
          <p:cNvCxnSpPr>
            <a:cxnSpLocks/>
            <a:stCxn id="98" idx="0"/>
            <a:endCxn id="84" idx="2"/>
          </p:cNvCxnSpPr>
          <p:nvPr/>
        </p:nvCxnSpPr>
        <p:spPr>
          <a:xfrm rot="5400000" flipH="1" flipV="1">
            <a:off x="2495028" y="1857002"/>
            <a:ext cx="1011172" cy="105335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A0819E5D-1E4B-DC42-8F84-6823745AE629}"/>
              </a:ext>
            </a:extLst>
          </p:cNvPr>
          <p:cNvCxnSpPr>
            <a:cxnSpLocks/>
            <a:stCxn id="106" idx="0"/>
            <a:endCxn id="84" idx="2"/>
          </p:cNvCxnSpPr>
          <p:nvPr/>
        </p:nvCxnSpPr>
        <p:spPr>
          <a:xfrm rot="16200000" flipV="1">
            <a:off x="3590965" y="1814419"/>
            <a:ext cx="1011172" cy="113851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76C3CE2-8F5D-E34E-BEAC-2440BF444A51}"/>
              </a:ext>
            </a:extLst>
          </p:cNvPr>
          <p:cNvGrpSpPr/>
          <p:nvPr/>
        </p:nvGrpSpPr>
        <p:grpSpPr>
          <a:xfrm>
            <a:off x="6822138" y="1039820"/>
            <a:ext cx="1408101" cy="539735"/>
            <a:chOff x="3737640" y="1066800"/>
            <a:chExt cx="1408101" cy="53973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D134267-2C59-2940-AA50-EAFFE47EF28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E60044E-930B-1742-9CBA-4C4235233C53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43C2AE8-9098-D549-978D-97397716F58E}"/>
              </a:ext>
            </a:extLst>
          </p:cNvPr>
          <p:cNvGrpSpPr/>
          <p:nvPr/>
        </p:nvGrpSpPr>
        <p:grpSpPr>
          <a:xfrm>
            <a:off x="9363313" y="1061359"/>
            <a:ext cx="1408103" cy="816734"/>
            <a:chOff x="5969850" y="1066800"/>
            <a:chExt cx="1408103" cy="81673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E158368-662E-834F-8A8E-8DECB5E049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926772-1A24-824B-8F70-40A713C5617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Rectangle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72A213C-C494-4246-A206-AEB094F2128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476DC93-8DFD-CE45-9A17-9993F6D29EE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setH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 +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setW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0165C888-D3F0-C242-BA6F-86ABCCA8518E}"/>
              </a:ext>
            </a:extLst>
          </p:cNvPr>
          <p:cNvGrpSpPr/>
          <p:nvPr/>
        </p:nvGrpSpPr>
        <p:grpSpPr>
          <a:xfrm>
            <a:off x="9363313" y="2573230"/>
            <a:ext cx="1408103" cy="816734"/>
            <a:chOff x="5969850" y="1066800"/>
            <a:chExt cx="1408103" cy="816734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C0EF632-FD85-324B-9C05-2525428FB118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9574858-57F2-0C43-9A3D-6C0FF717DCA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Square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157304A-41D9-B840-99BE-D342148191FD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C62793E-7760-974C-A0CB-9541822B895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setSide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53DF12E-A656-F64C-BB9C-8443B6D15F24}"/>
              </a:ext>
            </a:extLst>
          </p:cNvPr>
          <p:cNvCxnSpPr>
            <a:cxnSpLocks/>
            <a:stCxn id="127" idx="3"/>
            <a:endCxn id="130" idx="1"/>
          </p:cNvCxnSpPr>
          <p:nvPr/>
        </p:nvCxnSpPr>
        <p:spPr>
          <a:xfrm>
            <a:off x="8230239" y="1309687"/>
            <a:ext cx="1133074" cy="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A3755C9-4BE8-A643-96D4-75C7B801DB5F}"/>
              </a:ext>
            </a:extLst>
          </p:cNvPr>
          <p:cNvCxnSpPr>
            <a:cxnSpLocks/>
            <a:stCxn id="134" idx="0"/>
            <a:endCxn id="131" idx="2"/>
          </p:cNvCxnSpPr>
          <p:nvPr/>
        </p:nvCxnSpPr>
        <p:spPr>
          <a:xfrm flipH="1" flipV="1">
            <a:off x="10067365" y="1878093"/>
            <a:ext cx="1" cy="69513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79" idx="2"/>
            <a:endCxn id="37" idx="1"/>
          </p:cNvCxnSpPr>
          <p:nvPr/>
        </p:nvCxnSpPr>
        <p:spPr>
          <a:xfrm rot="16200000" flipH="1">
            <a:off x="1414611" y="1589137"/>
            <a:ext cx="1029120" cy="101717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2D8A0F5-2E1B-8840-9EFC-A2C54E5520D9}"/>
              </a:ext>
            </a:extLst>
          </p:cNvPr>
          <p:cNvGrpSpPr/>
          <p:nvPr/>
        </p:nvGrpSpPr>
        <p:grpSpPr>
          <a:xfrm>
            <a:off x="2437756" y="2342416"/>
            <a:ext cx="1408103" cy="816734"/>
            <a:chOff x="5969850" y="1066800"/>
            <a:chExt cx="1408103" cy="8167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B682B5-234A-2A4D-8DEE-BB6F309D29E0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DCC1B3-28A1-2F44-B176-AE7A64E61A16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604A2D6-2C66-F84C-9BEF-B2B65D0ED06A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BFB341-5C27-9049-8F8D-46EF3309D2AF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2428793" y="1043429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B9E74C-2D39-8B4A-8C29-8C9E9E592B36}"/>
              </a:ext>
            </a:extLst>
          </p:cNvPr>
          <p:cNvGrpSpPr/>
          <p:nvPr/>
        </p:nvGrpSpPr>
        <p:grpSpPr>
          <a:xfrm>
            <a:off x="4141052" y="1037984"/>
            <a:ext cx="1408101" cy="539735"/>
            <a:chOff x="3737640" y="1066800"/>
            <a:chExt cx="1408101" cy="53973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76A0AC6-BF4F-5B47-9A46-4EF41F9D408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326B6E-F9A4-704C-9B4E-DE548C72FC71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5400000">
            <a:off x="3828199" y="1595379"/>
            <a:ext cx="1034565" cy="999244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44" idx="2"/>
            <a:endCxn id="37" idx="0"/>
          </p:cNvCxnSpPr>
          <p:nvPr/>
        </p:nvCxnSpPr>
        <p:spPr>
          <a:xfrm>
            <a:off x="3132844" y="1583164"/>
            <a:ext cx="8965" cy="75925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34963CF-7588-A64C-A53D-B0B8DD0CD573}"/>
              </a:ext>
            </a:extLst>
          </p:cNvPr>
          <p:cNvGrpSpPr/>
          <p:nvPr/>
        </p:nvGrpSpPr>
        <p:grpSpPr>
          <a:xfrm>
            <a:off x="6579451" y="1037984"/>
            <a:ext cx="1408101" cy="539735"/>
            <a:chOff x="3737640" y="1066800"/>
            <a:chExt cx="1408101" cy="53973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77F12F4-8482-7342-8C8E-3D1D1765FAF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D377C46-0E83-A041-9F86-078CA00B6D9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3A5BB4F1-3B58-8F48-8B62-550B82518575}"/>
              </a:ext>
            </a:extLst>
          </p:cNvPr>
          <p:cNvCxnSpPr>
            <a:cxnSpLocks/>
            <a:stCxn id="102" idx="1"/>
            <a:endCxn id="124" idx="2"/>
          </p:cNvCxnSpPr>
          <p:nvPr/>
        </p:nvCxnSpPr>
        <p:spPr>
          <a:xfrm rot="10800000">
            <a:off x="7280134" y="2934189"/>
            <a:ext cx="1011575" cy="773659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552C108-6763-6347-86EF-03C4930315FB}"/>
              </a:ext>
            </a:extLst>
          </p:cNvPr>
          <p:cNvGrpSpPr/>
          <p:nvPr/>
        </p:nvGrpSpPr>
        <p:grpSpPr>
          <a:xfrm>
            <a:off x="8291706" y="3437979"/>
            <a:ext cx="1408103" cy="816734"/>
            <a:chOff x="5969850" y="1066800"/>
            <a:chExt cx="1408103" cy="81673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2B9CEDD-2C62-8640-B039-BC085A5D15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ECB2BA-836B-044B-9E72-D2CD5748A9BD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1ED6523-7D25-8E49-B636-DF16153D03D7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44BF244-EF35-C241-9B8A-43409F91B31C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26FAAF1-E553-2C46-901B-06E6F5961DEE}"/>
              </a:ext>
            </a:extLst>
          </p:cNvPr>
          <p:cNvGrpSpPr/>
          <p:nvPr/>
        </p:nvGrpSpPr>
        <p:grpSpPr>
          <a:xfrm>
            <a:off x="8291710" y="1037984"/>
            <a:ext cx="1408101" cy="539735"/>
            <a:chOff x="3737640" y="1066800"/>
            <a:chExt cx="1408101" cy="5397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3D70902-9D47-BF4B-96B3-8336B4F542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8B4241-3982-BF43-9781-A5AC262A88B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7A999E4-3609-5B46-B8D8-BA21C4ECD18A}"/>
              </a:ext>
            </a:extLst>
          </p:cNvPr>
          <p:cNvGrpSpPr/>
          <p:nvPr/>
        </p:nvGrpSpPr>
        <p:grpSpPr>
          <a:xfrm>
            <a:off x="10003969" y="1032539"/>
            <a:ext cx="1408101" cy="539735"/>
            <a:chOff x="3737640" y="1066800"/>
            <a:chExt cx="1408101" cy="53973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E7C6777-F5C6-FE47-AB6F-5ED7EF2BE09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664F65B-CC18-214F-82DC-DF727D534CCD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67D21C42-AE87-924B-A663-F9B12B18FDEF}"/>
              </a:ext>
            </a:extLst>
          </p:cNvPr>
          <p:cNvCxnSpPr>
            <a:cxnSpLocks/>
            <a:stCxn id="102" idx="3"/>
            <a:endCxn id="149" idx="2"/>
          </p:cNvCxnSpPr>
          <p:nvPr/>
        </p:nvCxnSpPr>
        <p:spPr>
          <a:xfrm flipV="1">
            <a:off x="9699809" y="2934186"/>
            <a:ext cx="1008206" cy="77366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64F9304-BA8A-8F4B-9F63-ECC2510458FE}"/>
              </a:ext>
            </a:extLst>
          </p:cNvPr>
          <p:cNvCxnSpPr>
            <a:cxnSpLocks/>
            <a:stCxn id="114" idx="2"/>
            <a:endCxn id="141" idx="0"/>
          </p:cNvCxnSpPr>
          <p:nvPr/>
        </p:nvCxnSpPr>
        <p:spPr>
          <a:xfrm flipH="1">
            <a:off x="8995759" y="1577719"/>
            <a:ext cx="2" cy="54799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6A128C4-32FF-0D47-A449-E291AA78A426}"/>
              </a:ext>
            </a:extLst>
          </p:cNvPr>
          <p:cNvGrpSpPr/>
          <p:nvPr/>
        </p:nvGrpSpPr>
        <p:grpSpPr>
          <a:xfrm>
            <a:off x="6576081" y="2117454"/>
            <a:ext cx="1408103" cy="816734"/>
            <a:chOff x="5969850" y="1066800"/>
            <a:chExt cx="1408103" cy="81673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FEF531F-CE4C-A44D-947E-D2A16F00C5BC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7B0D6F5-19AF-FA48-8164-049417573ACB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U1Ops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118C7F3-7520-C247-AEED-B24B0C0D98DB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6AFA6E0-71F1-434F-917C-93473AAD01E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E52F7E7-9B99-104E-ACC4-F96E2AEFB08F}"/>
              </a:ext>
            </a:extLst>
          </p:cNvPr>
          <p:cNvCxnSpPr>
            <a:cxnSpLocks/>
            <a:stCxn id="95" idx="2"/>
            <a:endCxn id="122" idx="0"/>
          </p:cNvCxnSpPr>
          <p:nvPr/>
        </p:nvCxnSpPr>
        <p:spPr>
          <a:xfrm flipH="1">
            <a:off x="7280134" y="1577719"/>
            <a:ext cx="3368" cy="53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4ACC505-25C4-4D4F-B7FC-359A83AF0F0F}"/>
              </a:ext>
            </a:extLst>
          </p:cNvPr>
          <p:cNvGrpSpPr/>
          <p:nvPr/>
        </p:nvGrpSpPr>
        <p:grpSpPr>
          <a:xfrm>
            <a:off x="8291706" y="2125711"/>
            <a:ext cx="1408103" cy="816734"/>
            <a:chOff x="5969850" y="1066800"/>
            <a:chExt cx="1408103" cy="81673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8DF5AD1-CEA0-BE43-B2DC-981824D56D83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4CDEAD7-772E-9B4E-B81E-4F83A9493308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U2Ops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CCF5AD6-3F54-4F4E-BEFC-32000AA45165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D7FD49-F8F5-5D49-9B61-4ED4BF3D42EE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+op2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92D4558-B051-F340-B416-8FB8EFC86F6E}"/>
              </a:ext>
            </a:extLst>
          </p:cNvPr>
          <p:cNvGrpSpPr/>
          <p:nvPr/>
        </p:nvGrpSpPr>
        <p:grpSpPr>
          <a:xfrm>
            <a:off x="10003963" y="2117452"/>
            <a:ext cx="1408103" cy="816734"/>
            <a:chOff x="5969850" y="1066800"/>
            <a:chExt cx="1408103" cy="8167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88AF9FD-96C3-554E-B536-14254E57B18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43C3C3A-2E6E-874F-8E29-9A91D32D697E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U3Ops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3AECF68-7E68-AE4F-8EF0-5F6367CD78B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1747015-A1CA-624F-B45C-0C699E868AA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FBCF20F-85B0-F344-9EC0-0D279D70D00E}"/>
              </a:ext>
            </a:extLst>
          </p:cNvPr>
          <p:cNvCxnSpPr>
            <a:cxnSpLocks/>
            <a:stCxn id="102" idx="0"/>
            <a:endCxn id="143" idx="2"/>
          </p:cNvCxnSpPr>
          <p:nvPr/>
        </p:nvCxnSpPr>
        <p:spPr>
          <a:xfrm flipH="1" flipV="1">
            <a:off x="8995758" y="2942445"/>
            <a:ext cx="1" cy="4955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CC8FCF3-6AAB-6042-BC2A-5DD6702DD986}"/>
              </a:ext>
            </a:extLst>
          </p:cNvPr>
          <p:cNvCxnSpPr>
            <a:cxnSpLocks/>
            <a:stCxn id="117" idx="2"/>
            <a:endCxn id="147" idx="0"/>
          </p:cNvCxnSpPr>
          <p:nvPr/>
        </p:nvCxnSpPr>
        <p:spPr>
          <a:xfrm flipH="1">
            <a:off x="10708016" y="1572274"/>
            <a:ext cx="4" cy="5451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F174C8-9B9A-AD4A-BD35-A9F007DED8C9}"/>
              </a:ext>
            </a:extLst>
          </p:cNvPr>
          <p:cNvSpPr/>
          <p:nvPr/>
        </p:nvSpPr>
        <p:spPr>
          <a:xfrm>
            <a:off x="7584676" y="206183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783E7F-1D80-DD44-A2F7-F9163FA7BA71}"/>
              </a:ext>
            </a:extLst>
          </p:cNvPr>
          <p:cNvSpPr/>
          <p:nvPr/>
        </p:nvSpPr>
        <p:spPr>
          <a:xfrm>
            <a:off x="9305364" y="207094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5C42607-D69E-A949-9EC9-7206E41AFED1}"/>
              </a:ext>
            </a:extLst>
          </p:cNvPr>
          <p:cNvSpPr/>
          <p:nvPr/>
        </p:nvSpPr>
        <p:spPr>
          <a:xfrm>
            <a:off x="11010608" y="207094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1661ECB-F114-5F4E-94CD-FA55477DDE5E}"/>
              </a:ext>
            </a:extLst>
          </p:cNvPr>
          <p:cNvGrpSpPr/>
          <p:nvPr/>
        </p:nvGrpSpPr>
        <p:grpSpPr>
          <a:xfrm>
            <a:off x="727846" y="4735101"/>
            <a:ext cx="1408101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56B8A9B-F7C1-9F43-910B-82C5BC192B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1C5DFCB-AE35-F046-A8B9-6DBCFAB4231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 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14B89F27-03EF-4847-B185-51B229EA366C}"/>
              </a:ext>
            </a:extLst>
          </p:cNvPr>
          <p:cNvGrpSpPr/>
          <p:nvPr/>
        </p:nvGrpSpPr>
        <p:grpSpPr>
          <a:xfrm>
            <a:off x="2707872" y="4735101"/>
            <a:ext cx="1408101" cy="539735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DAD67279-A1A9-9041-B592-CB2975AEC4C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576E2D5-3EEF-2D43-A1A2-0769DF2124CE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Framework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3F48C23-17B9-4C49-9785-9AF080701A23}"/>
              </a:ext>
            </a:extLst>
          </p:cNvPr>
          <p:cNvGrpSpPr/>
          <p:nvPr/>
        </p:nvGrpSpPr>
        <p:grpSpPr>
          <a:xfrm>
            <a:off x="4687899" y="4735101"/>
            <a:ext cx="1408101" cy="539735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0C539BE-EDCE-324A-90E1-6C0722A5C98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B92786C-CD80-554C-B942-3BD44FEC0C6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Database 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8C538854-3E95-A84D-AE58-4413086C4B24}"/>
              </a:ext>
            </a:extLst>
          </p:cNvPr>
          <p:cNvCxnSpPr>
            <a:cxnSpLocks/>
            <a:stCxn id="166" idx="3"/>
            <a:endCxn id="169" idx="1"/>
          </p:cNvCxnSpPr>
          <p:nvPr/>
        </p:nvCxnSpPr>
        <p:spPr>
          <a:xfrm>
            <a:off x="2135947" y="5004968"/>
            <a:ext cx="57192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8BE80CC-EF77-BA4C-B790-646F3EF305CB}"/>
              </a:ext>
            </a:extLst>
          </p:cNvPr>
          <p:cNvCxnSpPr>
            <a:cxnSpLocks/>
            <a:stCxn id="169" idx="3"/>
            <a:endCxn id="172" idx="1"/>
          </p:cNvCxnSpPr>
          <p:nvPr/>
        </p:nvCxnSpPr>
        <p:spPr>
          <a:xfrm>
            <a:off x="4115973" y="5004968"/>
            <a:ext cx="57192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77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3641430" y="1045186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76" idx="3"/>
            <a:endCxn id="83" idx="2"/>
          </p:cNvCxnSpPr>
          <p:nvPr/>
        </p:nvCxnSpPr>
        <p:spPr>
          <a:xfrm flipV="1">
            <a:off x="2124635" y="2542270"/>
            <a:ext cx="2220846" cy="1037035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80" idx="3"/>
            <a:endCxn id="45" idx="1"/>
          </p:cNvCxnSpPr>
          <p:nvPr/>
        </p:nvCxnSpPr>
        <p:spPr>
          <a:xfrm>
            <a:off x="2124635" y="1313296"/>
            <a:ext cx="1516795" cy="17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E58880C-C941-8C45-A231-2288B4D6A394}"/>
              </a:ext>
            </a:extLst>
          </p:cNvPr>
          <p:cNvGrpSpPr/>
          <p:nvPr/>
        </p:nvGrpSpPr>
        <p:grpSpPr>
          <a:xfrm>
            <a:off x="716534" y="2048702"/>
            <a:ext cx="1408103" cy="816734"/>
            <a:chOff x="5969850" y="1066800"/>
            <a:chExt cx="1408103" cy="81673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0F1C8CC-F1C0-0C44-B67C-078F87D18F4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609352-CB62-FE4C-81F3-E802299623A6}"/>
                </a:ext>
              </a:extLst>
            </p:cNvPr>
            <p:cNvSpPr txBox="1"/>
            <p:nvPr/>
          </p:nvSpPr>
          <p:spPr>
            <a:xfrm>
              <a:off x="6113928" y="109870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9B08286-5CE5-1E42-A0C3-DC42967FF78C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ABA1AD2-F9DF-5642-9443-E714AECC7A3D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ADE767-CB61-9342-A398-14E1AD87FCBE}"/>
              </a:ext>
            </a:extLst>
          </p:cNvPr>
          <p:cNvGrpSpPr/>
          <p:nvPr/>
        </p:nvGrpSpPr>
        <p:grpSpPr>
          <a:xfrm>
            <a:off x="716532" y="3309437"/>
            <a:ext cx="1408103" cy="816734"/>
            <a:chOff x="5969850" y="1066800"/>
            <a:chExt cx="1408103" cy="81673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D9E7DA7-39BE-D747-AEA2-D2DA2886905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298F9B-B6B6-4347-9E88-BE6B74B7B816}"/>
                </a:ext>
              </a:extLst>
            </p:cNvPr>
            <p:cNvSpPr txBox="1"/>
            <p:nvPr/>
          </p:nvSpPr>
          <p:spPr>
            <a:xfrm>
              <a:off x="6113930" y="107962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Serivce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7BB246-31A4-2C4F-8510-CE44CB6A38F2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C0CE0B1-889A-BA42-B3C5-822DD9148E57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297994A-1BD6-C440-A667-C518CB3BA60C}"/>
              </a:ext>
            </a:extLst>
          </p:cNvPr>
          <p:cNvGrpSpPr/>
          <p:nvPr/>
        </p:nvGrpSpPr>
        <p:grpSpPr>
          <a:xfrm>
            <a:off x="3641430" y="2002535"/>
            <a:ext cx="1408101" cy="539735"/>
            <a:chOff x="3737640" y="1066800"/>
            <a:chExt cx="1408101" cy="5397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87BC36E-8A41-A248-8F59-486ADBB7E14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673EF75-0D78-014E-BD28-A59527075D65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FF4D1B7-2F52-FD47-BA10-F65B1FAE0B4C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2124637" y="1597570"/>
            <a:ext cx="1516793" cy="72100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9A6E7D0-4B93-924B-9B04-1977013F29DD}"/>
              </a:ext>
            </a:extLst>
          </p:cNvPr>
          <p:cNvCxnSpPr>
            <a:cxnSpLocks/>
            <a:stCxn id="79" idx="2"/>
            <a:endCxn id="71" idx="0"/>
          </p:cNvCxnSpPr>
          <p:nvPr/>
        </p:nvCxnSpPr>
        <p:spPr>
          <a:xfrm>
            <a:off x="1420585" y="1583164"/>
            <a:ext cx="2" cy="46553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150CBCB-0320-D040-8076-B4C6A954765D}"/>
              </a:ext>
            </a:extLst>
          </p:cNvPr>
          <p:cNvCxnSpPr>
            <a:cxnSpLocks/>
            <a:stCxn id="76" idx="0"/>
            <a:endCxn id="74" idx="2"/>
          </p:cNvCxnSpPr>
          <p:nvPr/>
        </p:nvCxnSpPr>
        <p:spPr>
          <a:xfrm flipV="1">
            <a:off x="1420585" y="2835641"/>
            <a:ext cx="0" cy="4737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1BF416D-BDAA-4548-BE1F-F9BD55490C39}"/>
              </a:ext>
            </a:extLst>
          </p:cNvPr>
          <p:cNvSpPr/>
          <p:nvPr/>
        </p:nvSpPr>
        <p:spPr>
          <a:xfrm>
            <a:off x="4598767" y="1032103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2395B8C-6C6E-B34F-92B0-E3FA61F50130}"/>
              </a:ext>
            </a:extLst>
          </p:cNvPr>
          <p:cNvSpPr/>
          <p:nvPr/>
        </p:nvSpPr>
        <p:spPr>
          <a:xfrm>
            <a:off x="1723179" y="201399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E8A6178B-CEE6-E64F-B61A-3E829B81D7D3}"/>
              </a:ext>
            </a:extLst>
          </p:cNvPr>
          <p:cNvSpPr/>
          <p:nvPr/>
        </p:nvSpPr>
        <p:spPr>
          <a:xfrm>
            <a:off x="392080" y="1721662"/>
            <a:ext cx="4981903" cy="1447210"/>
          </a:xfrm>
          <a:custGeom>
            <a:avLst/>
            <a:gdLst>
              <a:gd name="connsiteX0" fmla="*/ 0 w 4981903"/>
              <a:gd name="connsiteY0" fmla="*/ 1366345 h 1447210"/>
              <a:gd name="connsiteX1" fmla="*/ 2333296 w 4981903"/>
              <a:gd name="connsiteY1" fmla="*/ 1324304 h 1447210"/>
              <a:gd name="connsiteX2" fmla="*/ 2984937 w 4981903"/>
              <a:gd name="connsiteY2" fmla="*/ 199697 h 1447210"/>
              <a:gd name="connsiteX3" fmla="*/ 4981903 w 4981903"/>
              <a:gd name="connsiteY3" fmla="*/ 0 h 144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1903" h="1447210">
                <a:moveTo>
                  <a:pt x="0" y="1366345"/>
                </a:moveTo>
                <a:cubicBezTo>
                  <a:pt x="917903" y="1442545"/>
                  <a:pt x="1835807" y="1518745"/>
                  <a:pt x="2333296" y="1324304"/>
                </a:cubicBezTo>
                <a:cubicBezTo>
                  <a:pt x="2830785" y="1129863"/>
                  <a:pt x="2543503" y="420414"/>
                  <a:pt x="2984937" y="199697"/>
                </a:cubicBezTo>
                <a:cubicBezTo>
                  <a:pt x="3426372" y="-21020"/>
                  <a:pt x="4640317" y="14014"/>
                  <a:pt x="4981903" y="0"/>
                </a:cubicBezTo>
              </a:path>
            </a:pathLst>
          </a:custGeom>
          <a:noFill/>
          <a:ln w="381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D3DC2A1-3603-2447-BFD3-A3C2ED907900}"/>
              </a:ext>
            </a:extLst>
          </p:cNvPr>
          <p:cNvCxnSpPr>
            <a:cxnSpLocks/>
            <a:stCxn id="83" idx="0"/>
            <a:endCxn id="44" idx="2"/>
          </p:cNvCxnSpPr>
          <p:nvPr/>
        </p:nvCxnSpPr>
        <p:spPr>
          <a:xfrm flipV="1">
            <a:off x="4345481" y="1584921"/>
            <a:ext cx="0" cy="41761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74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0E13168-44F3-F146-8341-5EA573E5B1CA}"/>
              </a:ext>
            </a:extLst>
          </p:cNvPr>
          <p:cNvGrpSpPr/>
          <p:nvPr/>
        </p:nvGrpSpPr>
        <p:grpSpPr>
          <a:xfrm>
            <a:off x="1250731" y="767255"/>
            <a:ext cx="1366345" cy="1345324"/>
            <a:chOff x="1250731" y="767255"/>
            <a:chExt cx="1366345" cy="134532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AC165CA-FDF1-F744-9191-2041FB798761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0E9078-2BCC-7240-AD30-05A24F19AB9E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재 사용성을 </a:t>
              </a:r>
              <a:endParaRPr kumimoji="1" lang="en-US" altLang="ko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8ACC52-6861-8F4F-9AC4-BCAD8D14A36E}"/>
              </a:ext>
            </a:extLst>
          </p:cNvPr>
          <p:cNvGrpSpPr/>
          <p:nvPr/>
        </p:nvGrpSpPr>
        <p:grpSpPr>
          <a:xfrm>
            <a:off x="5922579" y="767255"/>
            <a:ext cx="1366345" cy="1345324"/>
            <a:chOff x="1250731" y="767255"/>
            <a:chExt cx="1366345" cy="134532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82F7151-CFFA-EC4A-B977-0487BC2C8420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AA7BA1-E2F8-8640-924A-1F03EE6CBF0A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CCP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유지보수성을 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5F821E2-FC41-F647-B030-C6EDE182FA19}"/>
              </a:ext>
            </a:extLst>
          </p:cNvPr>
          <p:cNvGrpSpPr/>
          <p:nvPr/>
        </p:nvGrpSpPr>
        <p:grpSpPr>
          <a:xfrm>
            <a:off x="3555124" y="3618186"/>
            <a:ext cx="1366345" cy="1345324"/>
            <a:chOff x="1250731" y="767255"/>
            <a:chExt cx="1366345" cy="134532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7D3285E-7984-6948-9087-0B4CF6ACF93C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37706B5-ACF6-5047-A4CC-97C4A19A3CC5}"/>
                </a:ext>
              </a:extLst>
            </p:cNvPr>
            <p:cNvSpPr txBox="1"/>
            <p:nvPr/>
          </p:nvSpPr>
          <p:spPr>
            <a:xfrm>
              <a:off x="1324304" y="993640"/>
              <a:ext cx="12191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불필요한 릴리스를 피하기 위해 분리하기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65D20B0-0DB7-8345-B1DE-28A6AAE3843C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2617076" y="1439917"/>
            <a:ext cx="3305503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2FF280-6429-F94B-BC57-CAF2C7923654}"/>
              </a:ext>
            </a:extLst>
          </p:cNvPr>
          <p:cNvCxnSpPr>
            <a:cxnSpLocks/>
            <a:stCxn id="2" idx="5"/>
            <a:endCxn id="37" idx="1"/>
          </p:cNvCxnSpPr>
          <p:nvPr/>
        </p:nvCxnSpPr>
        <p:spPr>
          <a:xfrm>
            <a:off x="2416979" y="1915561"/>
            <a:ext cx="1338242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91F7E99-9E37-CA49-8A64-F894D14D141D}"/>
              </a:ext>
            </a:extLst>
          </p:cNvPr>
          <p:cNvCxnSpPr>
            <a:cxnSpLocks/>
            <a:stCxn id="34" idx="3"/>
            <a:endCxn id="37" idx="7"/>
          </p:cNvCxnSpPr>
          <p:nvPr/>
        </p:nvCxnSpPr>
        <p:spPr>
          <a:xfrm flipH="1">
            <a:off x="4721372" y="1915561"/>
            <a:ext cx="1401304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290349E-0CCE-B348-8E76-151B343B5AA3}"/>
              </a:ext>
            </a:extLst>
          </p:cNvPr>
          <p:cNvSpPr txBox="1"/>
          <p:nvPr/>
        </p:nvSpPr>
        <p:spPr>
          <a:xfrm>
            <a:off x="3154287" y="1090271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불필요한 릴리스가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776CB-69CB-364D-90C0-68A130D31369}"/>
              </a:ext>
            </a:extLst>
          </p:cNvPr>
          <p:cNvSpPr txBox="1"/>
          <p:nvPr/>
        </p:nvSpPr>
        <p:spPr>
          <a:xfrm rot="3284784">
            <a:off x="1796699" y="281750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 변경이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F3E9FB-DB4F-A245-9F3A-F67B617AC0F8}"/>
              </a:ext>
            </a:extLst>
          </p:cNvPr>
          <p:cNvSpPr txBox="1"/>
          <p:nvPr/>
        </p:nvSpPr>
        <p:spPr>
          <a:xfrm rot="18385822">
            <a:off x="4493784" y="287312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재사용이 어려움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F7ACE-6CD3-6846-988D-DE273D2705BD}"/>
              </a:ext>
            </a:extLst>
          </p:cNvPr>
          <p:cNvSpPr txBox="1"/>
          <p:nvPr/>
        </p:nvSpPr>
        <p:spPr>
          <a:xfrm>
            <a:off x="3086100" y="1965111"/>
            <a:ext cx="2539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 공간의 어디에 </a:t>
            </a:r>
            <a:endParaRPr kumimoji="1" lang="en-US" altLang="ko-KR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컴포넌트를 위치시켜야 할까</a:t>
            </a:r>
            <a:r>
              <a:rPr kumimoji="1" lang="en-US" altLang="ko-KR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?</a:t>
            </a:r>
            <a:endParaRPr kumimoji="1" lang="ko-Kore-KR" altLang="en-US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1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</TotalTime>
  <Words>302</Words>
  <Application>Microsoft Macintosh PowerPoint</Application>
  <PresentationFormat>와이드스크린</PresentationFormat>
  <Paragraphs>187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58</cp:revision>
  <dcterms:created xsi:type="dcterms:W3CDTF">2020-12-16T11:48:58Z</dcterms:created>
  <dcterms:modified xsi:type="dcterms:W3CDTF">2020-12-17T22:24:08Z</dcterms:modified>
</cp:coreProperties>
</file>