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0"/>
    <p:restoredTop sz="94808"/>
  </p:normalViewPr>
  <p:slideViewPr>
    <p:cSldViewPr snapToGrid="0" snapToObjects="1">
      <p:cViewPr>
        <p:scale>
          <a:sx n="258" d="100"/>
          <a:sy n="258" d="100"/>
        </p:scale>
        <p:origin x="-48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147</Words>
  <Application>Microsoft Macintosh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124</cp:revision>
  <dcterms:created xsi:type="dcterms:W3CDTF">2020-12-16T11:48:58Z</dcterms:created>
  <dcterms:modified xsi:type="dcterms:W3CDTF">2021-05-12T22:25:47Z</dcterms:modified>
</cp:coreProperties>
</file>