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55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87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26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602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801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1368842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1479586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색인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74309C-1AEA-E249-BF6D-BF9A2FEBD291}"/>
              </a:ext>
            </a:extLst>
          </p:cNvPr>
          <p:cNvGrpSpPr/>
          <p:nvPr/>
        </p:nvGrpSpPr>
        <p:grpSpPr>
          <a:xfrm>
            <a:off x="1584479" y="712168"/>
            <a:ext cx="3526796" cy="574158"/>
            <a:chOff x="752810" y="1297172"/>
            <a:chExt cx="3526796" cy="57415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112A51A-760A-5D45-A7F3-00E55F13C433}"/>
                </a:ext>
              </a:extLst>
            </p:cNvPr>
            <p:cNvSpPr/>
            <p:nvPr/>
          </p:nvSpPr>
          <p:spPr>
            <a:xfrm>
              <a:off x="752810" y="1297172"/>
              <a:ext cx="3526796" cy="574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146C4B-310F-0748-9427-6AF7E82E9FB2}"/>
                </a:ext>
              </a:extLst>
            </p:cNvPr>
            <p:cNvSpPr txBox="1"/>
            <p:nvPr/>
          </p:nvSpPr>
          <p:spPr>
            <a:xfrm>
              <a:off x="887819" y="1424748"/>
              <a:ext cx="3391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 Potter and the Chamber of Secrets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BFB7EFB9-FC23-2948-8928-D88D87785872}"/>
              </a:ext>
            </a:extLst>
          </p:cNvPr>
          <p:cNvSpPr/>
          <p:nvPr/>
        </p:nvSpPr>
        <p:spPr>
          <a:xfrm>
            <a:off x="3132047" y="1373988"/>
            <a:ext cx="389697" cy="444041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76259C4-F1E6-154A-9179-A1B2893083B1}"/>
              </a:ext>
            </a:extLst>
          </p:cNvPr>
          <p:cNvGrpSpPr/>
          <p:nvPr/>
        </p:nvGrpSpPr>
        <p:grpSpPr>
          <a:xfrm>
            <a:off x="1615251" y="1925954"/>
            <a:ext cx="3391786" cy="659219"/>
            <a:chOff x="887819" y="1297172"/>
            <a:chExt cx="3391786" cy="65921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22D6FEC-EF40-B043-A290-299A00ED36FD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4098DA-2F90-3940-BB26-8C08FA5387D6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4423EC59-7D60-EF4C-AA02-9FEE6D26CA6A}"/>
              </a:ext>
            </a:extLst>
          </p:cNvPr>
          <p:cNvSpPr/>
          <p:nvPr/>
        </p:nvSpPr>
        <p:spPr>
          <a:xfrm>
            <a:off x="3116295" y="2691483"/>
            <a:ext cx="389697" cy="386137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9E6BD2-32BA-8742-AD3A-016DB37C65B4}"/>
              </a:ext>
            </a:extLst>
          </p:cNvPr>
          <p:cNvGrpSpPr/>
          <p:nvPr/>
        </p:nvGrpSpPr>
        <p:grpSpPr>
          <a:xfrm>
            <a:off x="1631002" y="3202497"/>
            <a:ext cx="3391786" cy="1049706"/>
            <a:chOff x="887819" y="1297172"/>
            <a:chExt cx="3391786" cy="104970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047C24-BFE3-AA41-B1BD-04763561E767}"/>
                </a:ext>
              </a:extLst>
            </p:cNvPr>
            <p:cNvSpPr/>
            <p:nvPr/>
          </p:nvSpPr>
          <p:spPr>
            <a:xfrm>
              <a:off x="1892788" y="1297172"/>
              <a:ext cx="1337159" cy="1049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E9BB63-4690-584B-9C6C-C5E5F3834273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chamber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secret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7A5BFC-42C6-3D4C-8DCC-BDD072C67FDB}"/>
              </a:ext>
            </a:extLst>
          </p:cNvPr>
          <p:cNvSpPr/>
          <p:nvPr/>
        </p:nvSpPr>
        <p:spPr>
          <a:xfrm>
            <a:off x="5794830" y="101068"/>
            <a:ext cx="3958070" cy="430418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02B4BC-F379-C045-8751-2063DE2D7AD0}"/>
              </a:ext>
            </a:extLst>
          </p:cNvPr>
          <p:cNvSpPr txBox="1"/>
          <p:nvPr/>
        </p:nvSpPr>
        <p:spPr>
          <a:xfrm>
            <a:off x="5905574" y="241316"/>
            <a:ext cx="183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 시점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8F6E898-A81A-494F-AA69-29A803B73890}"/>
              </a:ext>
            </a:extLst>
          </p:cNvPr>
          <p:cNvGrpSpPr/>
          <p:nvPr/>
        </p:nvGrpSpPr>
        <p:grpSpPr>
          <a:xfrm>
            <a:off x="6010467" y="712167"/>
            <a:ext cx="3526796" cy="1430331"/>
            <a:chOff x="752810" y="1297171"/>
            <a:chExt cx="3526796" cy="143033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37190CC-5715-3D44-BBE1-CB84B15A49C1}"/>
                </a:ext>
              </a:extLst>
            </p:cNvPr>
            <p:cNvSpPr/>
            <p:nvPr/>
          </p:nvSpPr>
          <p:spPr>
            <a:xfrm>
              <a:off x="752810" y="1297171"/>
              <a:ext cx="3526796" cy="1430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0A70E9-4A4C-8F42-B7F0-BC3D9B269CF3}"/>
                </a:ext>
              </a:extLst>
            </p:cNvPr>
            <p:cNvSpPr txBox="1"/>
            <p:nvPr/>
          </p:nvSpPr>
          <p:spPr>
            <a:xfrm>
              <a:off x="783582" y="1317635"/>
              <a:ext cx="3391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movieNm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"Harry Potter"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4" name="아래쪽 화살표[D] 113">
            <a:extLst>
              <a:ext uri="{FF2B5EF4-FFF2-40B4-BE49-F238E27FC236}">
                <a16:creationId xmlns:a16="http://schemas.microsoft.com/office/drawing/2014/main" id="{9E42EAE3-BCA6-6B45-8645-B3902C0F2936}"/>
              </a:ext>
            </a:extLst>
          </p:cNvPr>
          <p:cNvSpPr/>
          <p:nvPr/>
        </p:nvSpPr>
        <p:spPr>
          <a:xfrm>
            <a:off x="7535689" y="2286286"/>
            <a:ext cx="389697" cy="296240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3E9326A-9E92-6C4A-A04F-AAF2D1CFD813}"/>
              </a:ext>
            </a:extLst>
          </p:cNvPr>
          <p:cNvGrpSpPr/>
          <p:nvPr/>
        </p:nvGrpSpPr>
        <p:grpSpPr>
          <a:xfrm>
            <a:off x="6041239" y="2675416"/>
            <a:ext cx="3391786" cy="659219"/>
            <a:chOff x="887819" y="1297172"/>
            <a:chExt cx="3391786" cy="65921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71139CF-BA52-504B-9C30-5ED80FDCE5BE}"/>
                </a:ext>
              </a:extLst>
            </p:cNvPr>
            <p:cNvSpPr/>
            <p:nvPr/>
          </p:nvSpPr>
          <p:spPr>
            <a:xfrm>
              <a:off x="1324966" y="1297172"/>
              <a:ext cx="2364531" cy="65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6636A2-4F56-DB4E-B43B-D90BDCC42F61}"/>
                </a:ext>
              </a:extLst>
            </p:cNvPr>
            <p:cNvSpPr txBox="1"/>
            <p:nvPr/>
          </p:nvSpPr>
          <p:spPr>
            <a:xfrm>
              <a:off x="887819" y="1403482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 시점 분석기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원문을 분석해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Terms 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생성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아래쪽 화살표[D] 117">
            <a:extLst>
              <a:ext uri="{FF2B5EF4-FFF2-40B4-BE49-F238E27FC236}">
                <a16:creationId xmlns:a16="http://schemas.microsoft.com/office/drawing/2014/main" id="{C9A714A4-BC22-F848-A5FE-B5D9530E75A8}"/>
              </a:ext>
            </a:extLst>
          </p:cNvPr>
          <p:cNvSpPr/>
          <p:nvPr/>
        </p:nvSpPr>
        <p:spPr>
          <a:xfrm>
            <a:off x="7554665" y="3405796"/>
            <a:ext cx="389697" cy="279632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75809D0-9218-5543-8DDA-6CB967DFB053}"/>
              </a:ext>
            </a:extLst>
          </p:cNvPr>
          <p:cNvGrpSpPr/>
          <p:nvPr/>
        </p:nvGrpSpPr>
        <p:grpSpPr>
          <a:xfrm>
            <a:off x="6096000" y="3756589"/>
            <a:ext cx="3391786" cy="495613"/>
            <a:chOff x="926829" y="1851264"/>
            <a:chExt cx="3391786" cy="495613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9BCE115-980E-5148-BCDA-3474FABD74B4}"/>
                </a:ext>
              </a:extLst>
            </p:cNvPr>
            <p:cNvSpPr/>
            <p:nvPr/>
          </p:nvSpPr>
          <p:spPr>
            <a:xfrm>
              <a:off x="1892788" y="1851264"/>
              <a:ext cx="1337159" cy="495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253B870-5B38-7640-943C-C66894A1E597}"/>
                </a:ext>
              </a:extLst>
            </p:cNvPr>
            <p:cNvSpPr txBox="1"/>
            <p:nvPr/>
          </p:nvSpPr>
          <p:spPr>
            <a:xfrm>
              <a:off x="926829" y="1851265"/>
              <a:ext cx="339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harry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potter</a:t>
              </a:r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82C464C9-CF48-564A-88DA-4A9C5FA6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44171"/>
              </p:ext>
            </p:extLst>
          </p:nvPr>
        </p:nvGraphicFramePr>
        <p:xfrm>
          <a:off x="4262053" y="5016355"/>
          <a:ext cx="2662110" cy="15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22">
                  <a:extLst>
                    <a:ext uri="{9D8B030D-6E8A-4147-A177-3AD203B41FA5}">
                      <a16:colId xmlns:a16="http://schemas.microsoft.com/office/drawing/2014/main" val="695312876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4">
                  <a:extLst>
                    <a:ext uri="{9D8B030D-6E8A-4147-A177-3AD203B41FA5}">
                      <a16:colId xmlns:a16="http://schemas.microsoft.com/office/drawing/2014/main" val="3327524753"/>
                    </a:ext>
                  </a:extLst>
                </a:gridCol>
              </a:tblGrid>
              <a:tr h="29331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Term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 err="1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출현빈도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kumimoji="1" lang="ko-KR" altLang="en-US" sz="1200" b="0" kern="1200" dirty="0">
                          <a:solidFill>
                            <a:schemeClr val="bg1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문서번호</a:t>
                      </a:r>
                      <a:endParaRPr kumimoji="1" lang="en-US" altLang="ko-KR" sz="1200" b="0" kern="1200" dirty="0">
                        <a:solidFill>
                          <a:schemeClr val="bg1"/>
                        </a:solidFill>
                        <a:latin typeface="SHeadG" panose="02030600000101010101" pitchFamily="18" charset="-127"/>
                        <a:ea typeface="SHeadG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Harry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Potter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Chamber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787319"/>
                  </a:ext>
                </a:extLst>
              </a:tr>
              <a:tr h="34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secret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kern="1200" dirty="0">
                          <a:solidFill>
                            <a:srgbClr val="5EA2C4"/>
                          </a:solidFill>
                          <a:latin typeface="SHeadG" panose="02030600000101010101" pitchFamily="18" charset="-127"/>
                          <a:ea typeface="SHeadG" panose="02030600000101010101" pitchFamily="18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7757"/>
                  </a:ext>
                </a:extLst>
              </a:tr>
            </a:tbl>
          </a:graphicData>
        </a:graphic>
      </p:graphicFrame>
      <p:sp>
        <p:nvSpPr>
          <p:cNvPr id="123" name="아래쪽 화살표[D] 122">
            <a:extLst>
              <a:ext uri="{FF2B5EF4-FFF2-40B4-BE49-F238E27FC236}">
                <a16:creationId xmlns:a16="http://schemas.microsoft.com/office/drawing/2014/main" id="{29B0760A-37A7-C34D-8F3A-BBD365E2FFD9}"/>
              </a:ext>
            </a:extLst>
          </p:cNvPr>
          <p:cNvSpPr/>
          <p:nvPr/>
        </p:nvSpPr>
        <p:spPr>
          <a:xfrm rot="18226773">
            <a:off x="3595253" y="4243633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4" name="아래쪽 화살표[D] 123">
            <a:extLst>
              <a:ext uri="{FF2B5EF4-FFF2-40B4-BE49-F238E27FC236}">
                <a16:creationId xmlns:a16="http://schemas.microsoft.com/office/drawing/2014/main" id="{91A29DA6-1A15-C04E-A9BA-193FDD1FC841}"/>
              </a:ext>
            </a:extLst>
          </p:cNvPr>
          <p:cNvSpPr/>
          <p:nvPr/>
        </p:nvSpPr>
        <p:spPr>
          <a:xfrm rot="2405140">
            <a:off x="7187951" y="4292185"/>
            <a:ext cx="389697" cy="751606"/>
          </a:xfrm>
          <a:prstGeom prst="downArrow">
            <a:avLst>
              <a:gd name="adj1" fmla="val 50000"/>
              <a:gd name="adj2" fmla="val 36232"/>
            </a:avLst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8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2047953" y="126780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2047952" y="1336905"/>
            <a:ext cx="53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 Index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A1B4E427-B66D-5C43-B282-70CF7E3FCB41}"/>
              </a:ext>
            </a:extLst>
          </p:cNvPr>
          <p:cNvCxnSpPr>
            <a:cxnSpLocks/>
          </p:cNvCxnSpPr>
          <p:nvPr/>
        </p:nvCxnSpPr>
        <p:spPr>
          <a:xfrm>
            <a:off x="2047953" y="182880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347785BB-9027-7A4F-BC04-4BFF60A97608}"/>
              </a:ext>
            </a:extLst>
          </p:cNvPr>
          <p:cNvCxnSpPr>
            <a:cxnSpLocks/>
          </p:cNvCxnSpPr>
          <p:nvPr/>
        </p:nvCxnSpPr>
        <p:spPr>
          <a:xfrm>
            <a:off x="2047953" y="2433147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07921D39-5197-EF48-860F-E27D3A57946B}"/>
              </a:ext>
            </a:extLst>
          </p:cNvPr>
          <p:cNvCxnSpPr>
            <a:cxnSpLocks/>
          </p:cNvCxnSpPr>
          <p:nvPr/>
        </p:nvCxnSpPr>
        <p:spPr>
          <a:xfrm>
            <a:off x="2047953" y="3037492"/>
            <a:ext cx="5386062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CE980BFB-9807-9F4B-B866-CC39A3E08A52}"/>
              </a:ext>
            </a:extLst>
          </p:cNvPr>
          <p:cNvCxnSpPr>
            <a:cxnSpLocks/>
          </p:cNvCxnSpPr>
          <p:nvPr/>
        </p:nvCxnSpPr>
        <p:spPr>
          <a:xfrm>
            <a:off x="3320771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D692902E-F9B5-1C42-AE82-110B823847C5}"/>
              </a:ext>
            </a:extLst>
          </p:cNvPr>
          <p:cNvCxnSpPr>
            <a:cxnSpLocks/>
          </p:cNvCxnSpPr>
          <p:nvPr/>
        </p:nvCxnSpPr>
        <p:spPr>
          <a:xfrm>
            <a:off x="4740732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ADD275C-CBC9-8940-A341-A1B6FC944B72}"/>
              </a:ext>
            </a:extLst>
          </p:cNvPr>
          <p:cNvCxnSpPr>
            <a:cxnSpLocks/>
          </p:cNvCxnSpPr>
          <p:nvPr/>
        </p:nvCxnSpPr>
        <p:spPr>
          <a:xfrm>
            <a:off x="6087124" y="1828802"/>
            <a:ext cx="0" cy="247887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22F0DF-5EF1-C046-A4B1-8EDDDE0E436D}"/>
              </a:ext>
            </a:extLst>
          </p:cNvPr>
          <p:cNvSpPr txBox="1"/>
          <p:nvPr/>
        </p:nvSpPr>
        <p:spPr>
          <a:xfrm>
            <a:off x="1979476" y="1901732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C9EB7-3387-BE4B-A940-6DE4571F29C3}"/>
              </a:ext>
            </a:extLst>
          </p:cNvPr>
          <p:cNvSpPr txBox="1"/>
          <p:nvPr/>
        </p:nvSpPr>
        <p:spPr>
          <a:xfrm>
            <a:off x="3309763" y="1918077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639223-FFF4-A54A-B02F-01027048DA41}"/>
              </a:ext>
            </a:extLst>
          </p:cNvPr>
          <p:cNvSpPr txBox="1"/>
          <p:nvPr/>
        </p:nvSpPr>
        <p:spPr>
          <a:xfrm>
            <a:off x="4679979" y="1924225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877311-59FC-894D-9CFE-3909EFB3B68D}"/>
              </a:ext>
            </a:extLst>
          </p:cNvPr>
          <p:cNvSpPr txBox="1"/>
          <p:nvPr/>
        </p:nvSpPr>
        <p:spPr>
          <a:xfrm>
            <a:off x="6050195" y="1919863"/>
            <a:ext cx="141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58757C-3155-BE4F-9BAF-2D058F1E5333}"/>
              </a:ext>
            </a:extLst>
          </p:cNvPr>
          <p:cNvSpPr txBox="1"/>
          <p:nvPr/>
        </p:nvSpPr>
        <p:spPr>
          <a:xfrm>
            <a:off x="1977821" y="248935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6E3CD4-B696-5E48-94F8-BDFBF0A26EA9}"/>
              </a:ext>
            </a:extLst>
          </p:cNvPr>
          <p:cNvSpPr txBox="1"/>
          <p:nvPr/>
        </p:nvSpPr>
        <p:spPr>
          <a:xfrm>
            <a:off x="3317237" y="2480281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85EC74-65D3-8E49-B0AD-2E0B0F1209FA}"/>
              </a:ext>
            </a:extLst>
          </p:cNvPr>
          <p:cNvSpPr txBox="1"/>
          <p:nvPr/>
        </p:nvSpPr>
        <p:spPr>
          <a:xfrm>
            <a:off x="4687861" y="2492815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569025-BE1C-094F-8D37-C402D6BC48FB}"/>
              </a:ext>
            </a:extLst>
          </p:cNvPr>
          <p:cNvSpPr txBox="1"/>
          <p:nvPr/>
        </p:nvSpPr>
        <p:spPr>
          <a:xfrm>
            <a:off x="6058485" y="2505349"/>
            <a:ext cx="1416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Lucene index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A166B71-FC21-9145-9054-130648188A16}"/>
              </a:ext>
            </a:extLst>
          </p:cNvPr>
          <p:cNvCxnSpPr>
            <a:cxnSpLocks/>
          </p:cNvCxnSpPr>
          <p:nvPr/>
        </p:nvCxnSpPr>
        <p:spPr>
          <a:xfrm>
            <a:off x="2685831" y="303618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6D391A8-FCD8-3847-ADED-8D31965F75A3}"/>
              </a:ext>
            </a:extLst>
          </p:cNvPr>
          <p:cNvSpPr txBox="1"/>
          <p:nvPr/>
        </p:nvSpPr>
        <p:spPr>
          <a:xfrm>
            <a:off x="1981031" y="3457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5FDA08-3419-E14F-8D1E-398D089E93E0}"/>
              </a:ext>
            </a:extLst>
          </p:cNvPr>
          <p:cNvSpPr txBox="1"/>
          <p:nvPr/>
        </p:nvSpPr>
        <p:spPr>
          <a:xfrm>
            <a:off x="2614742" y="346986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51079665-A2D4-6641-8887-73A4F206E2B9}"/>
              </a:ext>
            </a:extLst>
          </p:cNvPr>
          <p:cNvCxnSpPr>
            <a:cxnSpLocks/>
          </p:cNvCxnSpPr>
          <p:nvPr/>
        </p:nvCxnSpPr>
        <p:spPr>
          <a:xfrm>
            <a:off x="4046341" y="305252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E3EEF-8EDF-4742-BC37-827943B96FAA}"/>
              </a:ext>
            </a:extLst>
          </p:cNvPr>
          <p:cNvSpPr txBox="1"/>
          <p:nvPr/>
        </p:nvSpPr>
        <p:spPr>
          <a:xfrm>
            <a:off x="3341541" y="3474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994234-3A6C-2C4D-9317-C0ABB9763C03}"/>
              </a:ext>
            </a:extLst>
          </p:cNvPr>
          <p:cNvSpPr txBox="1"/>
          <p:nvPr/>
        </p:nvSpPr>
        <p:spPr>
          <a:xfrm>
            <a:off x="3996272" y="348620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03592293-B59A-564C-AC36-46FE7A776AE9}"/>
              </a:ext>
            </a:extLst>
          </p:cNvPr>
          <p:cNvCxnSpPr>
            <a:cxnSpLocks/>
          </p:cNvCxnSpPr>
          <p:nvPr/>
        </p:nvCxnSpPr>
        <p:spPr>
          <a:xfrm>
            <a:off x="5406851" y="3037342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DD7040F-5639-6346-A20A-14992665026D}"/>
              </a:ext>
            </a:extLst>
          </p:cNvPr>
          <p:cNvSpPr txBox="1"/>
          <p:nvPr/>
        </p:nvSpPr>
        <p:spPr>
          <a:xfrm>
            <a:off x="4702051" y="348004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F4FFB6-2B9E-3145-9207-12806D283667}"/>
              </a:ext>
            </a:extLst>
          </p:cNvPr>
          <p:cNvSpPr txBox="1"/>
          <p:nvPr/>
        </p:nvSpPr>
        <p:spPr>
          <a:xfrm>
            <a:off x="5335762" y="3460514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75565059-F9FC-3E4F-A8DA-EDABD7C7D488}"/>
              </a:ext>
            </a:extLst>
          </p:cNvPr>
          <p:cNvCxnSpPr>
            <a:cxnSpLocks/>
          </p:cNvCxnSpPr>
          <p:nvPr/>
        </p:nvCxnSpPr>
        <p:spPr>
          <a:xfrm>
            <a:off x="6767361" y="3022157"/>
            <a:ext cx="0" cy="1271495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F94A2-BB21-2241-9479-EB42C19AA1C1}"/>
              </a:ext>
            </a:extLst>
          </p:cNvPr>
          <p:cNvSpPr txBox="1"/>
          <p:nvPr/>
        </p:nvSpPr>
        <p:spPr>
          <a:xfrm>
            <a:off x="6062561" y="346485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326B7D-50D7-FC45-AC1C-464EC5E3F15F}"/>
              </a:ext>
            </a:extLst>
          </p:cNvPr>
          <p:cNvSpPr txBox="1"/>
          <p:nvPr/>
        </p:nvSpPr>
        <p:spPr>
          <a:xfrm>
            <a:off x="6696272" y="3466349"/>
            <a:ext cx="793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Segment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339825" y="29423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4921632" y="29423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503439" y="29423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7559226" y="2501462"/>
            <a:ext cx="0" cy="366298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3339825" y="2501462"/>
            <a:ext cx="4219401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504454" y="2312276"/>
            <a:ext cx="0" cy="189186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713550" y="19966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7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66F23E-A1D8-0F42-B26E-9A53D636FB6D}"/>
              </a:ext>
            </a:extLst>
          </p:cNvPr>
          <p:cNvGrpSpPr/>
          <p:nvPr/>
        </p:nvGrpSpPr>
        <p:grpSpPr>
          <a:xfrm>
            <a:off x="3602583" y="2027926"/>
            <a:ext cx="1055787" cy="486674"/>
            <a:chOff x="3999667" y="649173"/>
            <a:chExt cx="1055787" cy="48667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34B722-177B-1E44-AE06-F57A6DC0E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3B1084-AA86-6142-8999-7E90DB13060E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6689FD-469F-624C-984E-64052D0B97FA}"/>
              </a:ext>
            </a:extLst>
          </p:cNvPr>
          <p:cNvGrpSpPr/>
          <p:nvPr/>
        </p:nvGrpSpPr>
        <p:grpSpPr>
          <a:xfrm>
            <a:off x="5184390" y="2027926"/>
            <a:ext cx="1055787" cy="486674"/>
            <a:chOff x="3999667" y="649173"/>
            <a:chExt cx="1055787" cy="4866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A3089F-4CC4-CF41-9CC2-9FAD8F5BF66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309FBF-2C7B-3743-B6F3-95325826251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1BCB4B-D73E-B548-8A1C-8364424F840D}"/>
              </a:ext>
            </a:extLst>
          </p:cNvPr>
          <p:cNvGrpSpPr/>
          <p:nvPr/>
        </p:nvGrpSpPr>
        <p:grpSpPr>
          <a:xfrm>
            <a:off x="6766197" y="2027926"/>
            <a:ext cx="1055787" cy="486674"/>
            <a:chOff x="3999667" y="649173"/>
            <a:chExt cx="1055787" cy="486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5EC3EB-A165-9947-AADC-C76ADC4EE0F4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7208C-A30E-6A47-AD00-D454881B7B8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6CC45C-2F8D-DB4A-9B90-638B288AFEEF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9C119BB-ABF7-FB49-B1AC-DF39E8FF9657}"/>
              </a:ext>
            </a:extLst>
          </p:cNvPr>
          <p:cNvCxnSpPr>
            <a:cxnSpLocks/>
          </p:cNvCxnSpPr>
          <p:nvPr/>
        </p:nvCxnSpPr>
        <p:spPr>
          <a:xfrm>
            <a:off x="9403791" y="1587062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A48D1C5-85FA-614E-96EE-9641643461F0}"/>
              </a:ext>
            </a:extLst>
          </p:cNvPr>
          <p:cNvCxnSpPr>
            <a:cxnSpLocks/>
          </p:cNvCxnSpPr>
          <p:nvPr/>
        </p:nvCxnSpPr>
        <p:spPr>
          <a:xfrm>
            <a:off x="2020776" y="1587062"/>
            <a:ext cx="7383015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C50B4D-2010-9C4B-A6DA-2E23F4DEC68F}"/>
              </a:ext>
            </a:extLst>
          </p:cNvPr>
          <p:cNvCxnSpPr>
            <a:cxnSpLocks/>
          </p:cNvCxnSpPr>
          <p:nvPr/>
        </p:nvCxnSpPr>
        <p:spPr>
          <a:xfrm>
            <a:off x="5767212" y="1397876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B63EAA-5F48-8A40-8260-93BBCA7579A5}"/>
              </a:ext>
            </a:extLst>
          </p:cNvPr>
          <p:cNvSpPr txBox="1"/>
          <p:nvPr/>
        </p:nvSpPr>
        <p:spPr>
          <a:xfrm>
            <a:off x="4976308" y="1082265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389959-403E-0843-A331-3389081AE9F2}"/>
              </a:ext>
            </a:extLst>
          </p:cNvPr>
          <p:cNvGrpSpPr/>
          <p:nvPr/>
        </p:nvGrpSpPr>
        <p:grpSpPr>
          <a:xfrm>
            <a:off x="8348004" y="2031216"/>
            <a:ext cx="1055787" cy="486674"/>
            <a:chOff x="3999667" y="649173"/>
            <a:chExt cx="1055787" cy="48667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C72F04-075F-7B4C-AC4E-1B829320B43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2BF2AD-313A-0B41-804E-0917EDBEBB01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22ABB7-A600-E343-B432-BC1746793800}"/>
              </a:ext>
            </a:extLst>
          </p:cNvPr>
          <p:cNvGrpSpPr/>
          <p:nvPr/>
        </p:nvGrpSpPr>
        <p:grpSpPr>
          <a:xfrm>
            <a:off x="2020776" y="2027926"/>
            <a:ext cx="1055787" cy="486674"/>
            <a:chOff x="3999667" y="649173"/>
            <a:chExt cx="1055787" cy="4866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259738-EDB5-264A-ACDA-D26AFB0115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C503FD-06D0-874C-B3E9-AD532B33C90B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8FA049-3117-3041-BE43-A028DE74ABF6}"/>
              </a:ext>
            </a:extLst>
          </p:cNvPr>
          <p:cNvGrpSpPr/>
          <p:nvPr/>
        </p:nvGrpSpPr>
        <p:grpSpPr>
          <a:xfrm>
            <a:off x="3602583" y="3887687"/>
            <a:ext cx="1055787" cy="486674"/>
            <a:chOff x="3999667" y="649173"/>
            <a:chExt cx="1055787" cy="48667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543518-5F56-474E-ADBE-59E104BF52C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AC15F-BEA3-EE47-977F-ACC5FDFFC31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560289-A905-3345-973B-909CE791C384}"/>
              </a:ext>
            </a:extLst>
          </p:cNvPr>
          <p:cNvGrpSpPr/>
          <p:nvPr/>
        </p:nvGrpSpPr>
        <p:grpSpPr>
          <a:xfrm>
            <a:off x="6766197" y="3887687"/>
            <a:ext cx="1055787" cy="486674"/>
            <a:chOff x="3999667" y="649173"/>
            <a:chExt cx="1055787" cy="4866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BAB573-FA49-FC49-90E8-92FE99F3EC1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AC5BFC-D74F-7C4A-916C-3BBBCDFFD820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2CBD920-4F5F-8D4A-B688-49F458A64D3F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E5ED364-B3E6-AE44-8D60-1DE87CE14C3B}"/>
              </a:ext>
            </a:extLst>
          </p:cNvPr>
          <p:cNvCxnSpPr>
            <a:cxnSpLocks/>
          </p:cNvCxnSpPr>
          <p:nvPr/>
        </p:nvCxnSpPr>
        <p:spPr>
          <a:xfrm>
            <a:off x="7821984" y="3446823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D579F3F0-4886-5043-8A7E-2BF5A12B64A3}"/>
              </a:ext>
            </a:extLst>
          </p:cNvPr>
          <p:cNvCxnSpPr>
            <a:cxnSpLocks/>
          </p:cNvCxnSpPr>
          <p:nvPr/>
        </p:nvCxnSpPr>
        <p:spPr>
          <a:xfrm>
            <a:off x="3602583" y="3446823"/>
            <a:ext cx="4219401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E65AA36-9357-1542-A3D9-B6410D26C241}"/>
              </a:ext>
            </a:extLst>
          </p:cNvPr>
          <p:cNvCxnSpPr>
            <a:cxnSpLocks/>
          </p:cNvCxnSpPr>
          <p:nvPr/>
        </p:nvCxnSpPr>
        <p:spPr>
          <a:xfrm>
            <a:off x="5767212" y="3257637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A7A167-489A-494F-9FE8-B96CDC0BABE8}"/>
              </a:ext>
            </a:extLst>
          </p:cNvPr>
          <p:cNvSpPr txBox="1"/>
          <p:nvPr/>
        </p:nvSpPr>
        <p:spPr>
          <a:xfrm>
            <a:off x="4976308" y="2942026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B12286-C304-7543-A63F-F66A38D51A51}"/>
              </a:ext>
            </a:extLst>
          </p:cNvPr>
          <p:cNvGrpSpPr/>
          <p:nvPr/>
        </p:nvGrpSpPr>
        <p:grpSpPr>
          <a:xfrm>
            <a:off x="5184388" y="3891801"/>
            <a:ext cx="1055787" cy="486674"/>
            <a:chOff x="3999667" y="649173"/>
            <a:chExt cx="1055787" cy="48667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27DD0B-C130-4049-B985-C51B8E88B29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B0479B-27B6-D745-A4F1-62B777F773BF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E5BFFDC-8138-6B40-85EE-CCA3C22174B4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EA9AD69E-A2EC-564B-9E28-8A825135A1CC}"/>
              </a:ext>
            </a:extLst>
          </p:cNvPr>
          <p:cNvCxnSpPr>
            <a:cxnSpLocks/>
          </p:cNvCxnSpPr>
          <p:nvPr/>
        </p:nvCxnSpPr>
        <p:spPr>
          <a:xfrm>
            <a:off x="6240175" y="5306596"/>
            <a:ext cx="0" cy="366298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20BF8D87-1D5D-D846-BA83-A77047357F9F}"/>
              </a:ext>
            </a:extLst>
          </p:cNvPr>
          <p:cNvCxnSpPr>
            <a:cxnSpLocks/>
          </p:cNvCxnSpPr>
          <p:nvPr/>
        </p:nvCxnSpPr>
        <p:spPr>
          <a:xfrm>
            <a:off x="5184388" y="5306596"/>
            <a:ext cx="1055787" cy="0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0DB01DBF-8094-174A-A373-3491ED988A04}"/>
              </a:ext>
            </a:extLst>
          </p:cNvPr>
          <p:cNvCxnSpPr>
            <a:cxnSpLocks/>
          </p:cNvCxnSpPr>
          <p:nvPr/>
        </p:nvCxnSpPr>
        <p:spPr>
          <a:xfrm>
            <a:off x="5767212" y="5117410"/>
            <a:ext cx="0" cy="189186"/>
          </a:xfrm>
          <a:prstGeom prst="line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959A55-689D-C142-895F-A18A5A391965}"/>
              </a:ext>
            </a:extLst>
          </p:cNvPr>
          <p:cNvSpPr txBox="1"/>
          <p:nvPr/>
        </p:nvSpPr>
        <p:spPr>
          <a:xfrm>
            <a:off x="4976308" y="4801799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 Point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205434C-61ED-8B46-897B-751CA75BA14E}"/>
              </a:ext>
            </a:extLst>
          </p:cNvPr>
          <p:cNvGrpSpPr/>
          <p:nvPr/>
        </p:nvGrpSpPr>
        <p:grpSpPr>
          <a:xfrm>
            <a:off x="5184388" y="5751574"/>
            <a:ext cx="1055787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C7A73D-E9D2-0243-ADB6-427AD414172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1DC1BB-7390-6E41-8A41-BB1F90C4EECC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Segment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401DD42-F68C-7E4D-ACDA-E3FD9CB1F517}"/>
              </a:ext>
            </a:extLst>
          </p:cNvPr>
          <p:cNvSpPr/>
          <p:nvPr/>
        </p:nvSpPr>
        <p:spPr>
          <a:xfrm>
            <a:off x="1226588" y="1186528"/>
            <a:ext cx="388881" cy="5040069"/>
          </a:xfrm>
          <a:prstGeom prst="downArrow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B81F1E-470A-CF42-842D-2E51E16A57AC}"/>
              </a:ext>
            </a:extLst>
          </p:cNvPr>
          <p:cNvSpPr txBox="1"/>
          <p:nvPr/>
        </p:nvSpPr>
        <p:spPr>
          <a:xfrm>
            <a:off x="630124" y="6325051"/>
            <a:ext cx="158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시간의 흐름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64E015-F77C-9B4A-AC63-52C0203243B8}"/>
              </a:ext>
            </a:extLst>
          </p:cNvPr>
          <p:cNvSpPr/>
          <p:nvPr/>
        </p:nvSpPr>
        <p:spPr>
          <a:xfrm>
            <a:off x="1340003" y="1259317"/>
            <a:ext cx="2410791" cy="8895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DA1078-4D21-034C-81F7-2469ECF4EDE4}"/>
              </a:ext>
            </a:extLst>
          </p:cNvPr>
          <p:cNvSpPr/>
          <p:nvPr/>
        </p:nvSpPr>
        <p:spPr>
          <a:xfrm>
            <a:off x="1476624" y="1741708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6B4D67-A1AC-1C4C-BADD-31FD1352B072}"/>
              </a:ext>
            </a:extLst>
          </p:cNvPr>
          <p:cNvSpPr txBox="1"/>
          <p:nvPr/>
        </p:nvSpPr>
        <p:spPr>
          <a:xfrm>
            <a:off x="2085164" y="132610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B0935C6-417F-1D4D-BCAE-698AB624F3F6}"/>
              </a:ext>
            </a:extLst>
          </p:cNvPr>
          <p:cNvSpPr/>
          <p:nvPr/>
        </p:nvSpPr>
        <p:spPr>
          <a:xfrm>
            <a:off x="1937989" y="1741708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B40F52-BCE2-3B43-AEDE-963C75DFB013}"/>
              </a:ext>
            </a:extLst>
          </p:cNvPr>
          <p:cNvSpPr/>
          <p:nvPr/>
        </p:nvSpPr>
        <p:spPr>
          <a:xfrm>
            <a:off x="2399354" y="1741708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A37C0A-14B9-7748-9C5F-0BE46075B901}"/>
              </a:ext>
            </a:extLst>
          </p:cNvPr>
          <p:cNvSpPr/>
          <p:nvPr/>
        </p:nvSpPr>
        <p:spPr>
          <a:xfrm>
            <a:off x="2860719" y="1741708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1803CB-254B-894F-8C52-34EF7413B422}"/>
              </a:ext>
            </a:extLst>
          </p:cNvPr>
          <p:cNvSpPr/>
          <p:nvPr/>
        </p:nvSpPr>
        <p:spPr>
          <a:xfrm>
            <a:off x="3322084" y="1741708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7D3473-B8FF-4647-922E-69807F0D032B}"/>
              </a:ext>
            </a:extLst>
          </p:cNvPr>
          <p:cNvSpPr/>
          <p:nvPr/>
        </p:nvSpPr>
        <p:spPr>
          <a:xfrm>
            <a:off x="4061867" y="1259317"/>
            <a:ext cx="2410791" cy="8895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04DD505-BB19-694F-B434-2F34B4704FEC}"/>
              </a:ext>
            </a:extLst>
          </p:cNvPr>
          <p:cNvSpPr/>
          <p:nvPr/>
        </p:nvSpPr>
        <p:spPr>
          <a:xfrm>
            <a:off x="4198488" y="1741708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A9CC4B-5723-1E47-BE5C-A609DC9DE31F}"/>
              </a:ext>
            </a:extLst>
          </p:cNvPr>
          <p:cNvSpPr txBox="1"/>
          <p:nvPr/>
        </p:nvSpPr>
        <p:spPr>
          <a:xfrm>
            <a:off x="4807028" y="132610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FDACE0-A220-754B-944E-52117212DC41}"/>
              </a:ext>
            </a:extLst>
          </p:cNvPr>
          <p:cNvSpPr/>
          <p:nvPr/>
        </p:nvSpPr>
        <p:spPr>
          <a:xfrm>
            <a:off x="4659853" y="1741708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79901BA-A343-D642-8B20-2D1FED86FCD2}"/>
              </a:ext>
            </a:extLst>
          </p:cNvPr>
          <p:cNvSpPr/>
          <p:nvPr/>
        </p:nvSpPr>
        <p:spPr>
          <a:xfrm>
            <a:off x="5121218" y="1741708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7BD0770-3784-5249-AFC0-1CB28F8D91A1}"/>
              </a:ext>
            </a:extLst>
          </p:cNvPr>
          <p:cNvSpPr/>
          <p:nvPr/>
        </p:nvSpPr>
        <p:spPr>
          <a:xfrm>
            <a:off x="5582583" y="1741708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19A8A-7E93-3F40-91F6-71AA6150D431}"/>
              </a:ext>
            </a:extLst>
          </p:cNvPr>
          <p:cNvSpPr/>
          <p:nvPr/>
        </p:nvSpPr>
        <p:spPr>
          <a:xfrm>
            <a:off x="6043948" y="1741708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399715-67F2-254D-98ED-8E8C237894DB}"/>
              </a:ext>
            </a:extLst>
          </p:cNvPr>
          <p:cNvSpPr/>
          <p:nvPr/>
        </p:nvSpPr>
        <p:spPr>
          <a:xfrm>
            <a:off x="1476624" y="2364676"/>
            <a:ext cx="32474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44EBC97-04C3-AB4E-A5D9-39E3DB30FF08}"/>
              </a:ext>
            </a:extLst>
          </p:cNvPr>
          <p:cNvSpPr/>
          <p:nvPr/>
        </p:nvSpPr>
        <p:spPr>
          <a:xfrm>
            <a:off x="1476624" y="2743425"/>
            <a:ext cx="324744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47167A-1028-F643-81DD-82A8051FA358}"/>
              </a:ext>
            </a:extLst>
          </p:cNvPr>
          <p:cNvSpPr txBox="1"/>
          <p:nvPr/>
        </p:nvSpPr>
        <p:spPr>
          <a:xfrm>
            <a:off x="1801368" y="2364676"/>
            <a:ext cx="138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Primary 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5A1CB-D320-D14A-9C62-FD56631B6DC4}"/>
              </a:ext>
            </a:extLst>
          </p:cNvPr>
          <p:cNvSpPr txBox="1"/>
          <p:nvPr/>
        </p:nvSpPr>
        <p:spPr>
          <a:xfrm>
            <a:off x="1801367" y="2719011"/>
            <a:ext cx="138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76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189</Words>
  <Application>Microsoft Macintosh PowerPoint</Application>
  <PresentationFormat>와이드스크린</PresentationFormat>
  <Paragraphs>116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SHeadG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221</cp:revision>
  <dcterms:created xsi:type="dcterms:W3CDTF">2020-12-16T11:48:58Z</dcterms:created>
  <dcterms:modified xsi:type="dcterms:W3CDTF">2022-08-29T11:35:49Z</dcterms:modified>
</cp:coreProperties>
</file>