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77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2022. 10. 8.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CDEC7F-92A6-6245-821A-0C25DB9E00AB}"/>
              </a:ext>
            </a:extLst>
          </p:cNvPr>
          <p:cNvGrpSpPr/>
          <p:nvPr/>
        </p:nvGrpSpPr>
        <p:grpSpPr>
          <a:xfrm>
            <a:off x="739739" y="195421"/>
            <a:ext cx="3653560" cy="3134435"/>
            <a:chOff x="739739" y="195421"/>
            <a:chExt cx="3653560" cy="313443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8B58F9C7-A6C8-4E4B-B052-21ACA8028B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55575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CB7520A3-7A22-C742-8F76-E37ED7C9CB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55" y="472773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AD59CEA-38E1-F74D-B426-BA4F682E0759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88613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D6012AD9-B521-484E-9D7A-E7B33DADB7E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21650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D9F04F7-CE58-CC4E-A0A5-FD310FA5A0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54688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32CCC530-F06B-3242-87B0-A9170041CF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87725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533B8E1A-A37F-504D-9DA3-813284B5E5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20762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57357C3-B951-B14C-8CBD-0BB4751C7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53800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B2A550A5-5003-034B-882E-CEBC6C6FDF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86837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875F2E4-732C-5F41-BE68-BA39EF9360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6075" y="286680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3E6091-D267-214A-829C-2351AE5F3C07}"/>
                </a:ext>
              </a:extLst>
            </p:cNvPr>
            <p:cNvSpPr/>
            <p:nvPr/>
          </p:nvSpPr>
          <p:spPr>
            <a:xfrm>
              <a:off x="1276613" y="2783827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8676F49C-BD85-FB4D-8777-63C7D4FB0D0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265" y="286837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3B900CB-8433-3740-A9DE-3E1584D84B8C}"/>
                </a:ext>
              </a:extLst>
            </p:cNvPr>
            <p:cNvCxnSpPr>
              <a:cxnSpLocks/>
            </p:cNvCxnSpPr>
            <p:nvPr/>
          </p:nvCxnSpPr>
          <p:spPr>
            <a:xfrm>
              <a:off x="2042272" y="286994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020EF441-5A9B-DB4F-B98E-7E29C4F43C45}"/>
                </a:ext>
              </a:extLst>
            </p:cNvPr>
            <p:cNvCxnSpPr>
              <a:cxnSpLocks/>
            </p:cNvCxnSpPr>
            <p:nvPr/>
          </p:nvCxnSpPr>
          <p:spPr>
            <a:xfrm>
              <a:off x="2316278" y="287150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40A040D7-6E32-D44E-BDFE-EEAB6D2E8588}"/>
                </a:ext>
              </a:extLst>
            </p:cNvPr>
            <p:cNvCxnSpPr>
              <a:cxnSpLocks/>
            </p:cNvCxnSpPr>
            <p:nvPr/>
          </p:nvCxnSpPr>
          <p:spPr>
            <a:xfrm>
              <a:off x="2590285" y="287307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7C8542E-6913-384C-A026-01914EC4090F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91" y="287463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088E8A87-156C-9049-80C3-1F19813C7F6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298" y="287620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09DC9DC0-E4ED-4B43-BE61-F03BBD429BBE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04" y="287777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AC7AB-837A-1F45-8B7C-3C6DEB5DA09E}"/>
                </a:ext>
              </a:extLst>
            </p:cNvPr>
            <p:cNvSpPr txBox="1"/>
            <p:nvPr/>
          </p:nvSpPr>
          <p:spPr>
            <a:xfrm>
              <a:off x="12570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3044CA-99E1-E843-859C-5AA49E3A2456}"/>
                </a:ext>
              </a:extLst>
            </p:cNvPr>
            <p:cNvSpPr txBox="1"/>
            <p:nvPr/>
          </p:nvSpPr>
          <p:spPr>
            <a:xfrm>
              <a:off x="15197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D7A4AE-C48E-D14B-B721-AA23B61814E3}"/>
                </a:ext>
              </a:extLst>
            </p:cNvPr>
            <p:cNvSpPr txBox="1"/>
            <p:nvPr/>
          </p:nvSpPr>
          <p:spPr>
            <a:xfrm>
              <a:off x="18105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E336B3-086D-814E-899A-4292923642EC}"/>
                </a:ext>
              </a:extLst>
            </p:cNvPr>
            <p:cNvSpPr txBox="1"/>
            <p:nvPr/>
          </p:nvSpPr>
          <p:spPr>
            <a:xfrm>
              <a:off x="20826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2B426B-2ED7-C949-A5EF-17DC5765B7B3}"/>
                </a:ext>
              </a:extLst>
            </p:cNvPr>
            <p:cNvSpPr txBox="1"/>
            <p:nvPr/>
          </p:nvSpPr>
          <p:spPr>
            <a:xfrm>
              <a:off x="2345268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254BF6-2AC3-D845-8984-C260B980C5D1}"/>
                </a:ext>
              </a:extLst>
            </p:cNvPr>
            <p:cNvSpPr txBox="1"/>
            <p:nvPr/>
          </p:nvSpPr>
          <p:spPr>
            <a:xfrm>
              <a:off x="26361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264EBF-8009-B049-A05B-C05697845527}"/>
                </a:ext>
              </a:extLst>
            </p:cNvPr>
            <p:cNvSpPr txBox="1"/>
            <p:nvPr/>
          </p:nvSpPr>
          <p:spPr>
            <a:xfrm>
              <a:off x="2908163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A79CA3-D43F-1943-943C-47420BAE60B9}"/>
                </a:ext>
              </a:extLst>
            </p:cNvPr>
            <p:cNvSpPr txBox="1"/>
            <p:nvPr/>
          </p:nvSpPr>
          <p:spPr>
            <a:xfrm>
              <a:off x="31802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3BA8E8-B148-134A-B49E-73FEA20BA28D}"/>
                </a:ext>
              </a:extLst>
            </p:cNvPr>
            <p:cNvSpPr/>
            <p:nvPr/>
          </p:nvSpPr>
          <p:spPr>
            <a:xfrm>
              <a:off x="1541225" y="2766603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DB5CE65-CF61-1146-A8A8-C9362A0F5BE0}"/>
                </a:ext>
              </a:extLst>
            </p:cNvPr>
            <p:cNvSpPr/>
            <p:nvPr/>
          </p:nvSpPr>
          <p:spPr>
            <a:xfrm>
              <a:off x="1824626" y="2690928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C1A877-EC63-D64F-80AB-05A4FAFB308C}"/>
                </a:ext>
              </a:extLst>
            </p:cNvPr>
            <p:cNvSpPr/>
            <p:nvPr/>
          </p:nvSpPr>
          <p:spPr>
            <a:xfrm>
              <a:off x="2110776" y="2613162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212AC34-7960-E844-B43E-019C78B92777}"/>
                </a:ext>
              </a:extLst>
            </p:cNvPr>
            <p:cNvSpPr/>
            <p:nvPr/>
          </p:nvSpPr>
          <p:spPr>
            <a:xfrm>
              <a:off x="2384782" y="2331323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0FC1B2-3BE5-D249-B35F-DD5564F914A7}"/>
                </a:ext>
              </a:extLst>
            </p:cNvPr>
            <p:cNvSpPr/>
            <p:nvPr/>
          </p:nvSpPr>
          <p:spPr>
            <a:xfrm>
              <a:off x="2666149" y="1883518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86C299-9DAC-B94B-B2B8-B7A726A00DAD}"/>
                </a:ext>
              </a:extLst>
            </p:cNvPr>
            <p:cNvSpPr/>
            <p:nvPr/>
          </p:nvSpPr>
          <p:spPr>
            <a:xfrm>
              <a:off x="2949687" y="1526522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32C57A4-2D4E-E74A-98EC-515FBE0294FB}"/>
                </a:ext>
              </a:extLst>
            </p:cNvPr>
            <p:cNvSpPr/>
            <p:nvPr/>
          </p:nvSpPr>
          <p:spPr>
            <a:xfrm>
              <a:off x="3215868" y="892393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779F54-CE65-3746-BF2D-0444D5C1DB36}"/>
                </a:ext>
              </a:extLst>
            </p:cNvPr>
            <p:cNvSpPr txBox="1"/>
            <p:nvPr/>
          </p:nvSpPr>
          <p:spPr>
            <a:xfrm>
              <a:off x="763801" y="276029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E8F0C8-AD46-DE4A-B06F-91F1E9B0A392}"/>
                </a:ext>
              </a:extLst>
            </p:cNvPr>
            <p:cNvSpPr txBox="1"/>
            <p:nvPr/>
          </p:nvSpPr>
          <p:spPr>
            <a:xfrm>
              <a:off x="763800" y="244023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559756-8B53-924A-BB4A-8EDD3F18359C}"/>
                </a:ext>
              </a:extLst>
            </p:cNvPr>
            <p:cNvSpPr txBox="1"/>
            <p:nvPr/>
          </p:nvSpPr>
          <p:spPr>
            <a:xfrm>
              <a:off x="751076" y="210410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E34BA8-A7C9-E849-97AF-7861E6DDA3D2}"/>
                </a:ext>
              </a:extLst>
            </p:cNvPr>
            <p:cNvSpPr txBox="1"/>
            <p:nvPr/>
          </p:nvSpPr>
          <p:spPr>
            <a:xfrm>
              <a:off x="760935" y="177458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FFB1C5-C52D-DB41-98E0-8BBB47C4EA72}"/>
                </a:ext>
              </a:extLst>
            </p:cNvPr>
            <p:cNvSpPr txBox="1"/>
            <p:nvPr/>
          </p:nvSpPr>
          <p:spPr>
            <a:xfrm>
              <a:off x="744134" y="145155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09726A-A929-A640-B3AF-7333A1FB9B75}"/>
                </a:ext>
              </a:extLst>
            </p:cNvPr>
            <p:cNvSpPr txBox="1"/>
            <p:nvPr/>
          </p:nvSpPr>
          <p:spPr>
            <a:xfrm>
              <a:off x="751075" y="112000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EBA05A-4AA5-854C-8F68-4B35EC02CBD2}"/>
                </a:ext>
              </a:extLst>
            </p:cNvPr>
            <p:cNvSpPr txBox="1"/>
            <p:nvPr/>
          </p:nvSpPr>
          <p:spPr>
            <a:xfrm>
              <a:off x="739739" y="78585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941C07-D301-E549-9618-60E3424E4253}"/>
                </a:ext>
              </a:extLst>
            </p:cNvPr>
            <p:cNvSpPr txBox="1"/>
            <p:nvPr/>
          </p:nvSpPr>
          <p:spPr>
            <a:xfrm>
              <a:off x="751075" y="45608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4B2C722-957A-C947-9A46-1071DEEB62A1}"/>
                </a:ext>
              </a:extLst>
            </p:cNvPr>
            <p:cNvGrpSpPr/>
            <p:nvPr/>
          </p:nvGrpSpPr>
          <p:grpSpPr>
            <a:xfrm>
              <a:off x="3525559" y="1706692"/>
              <a:ext cx="867740" cy="207749"/>
              <a:chOff x="3525559" y="1706692"/>
              <a:chExt cx="867740" cy="20774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CBC366-FE8D-7943-B30D-8D140F9BEF05}"/>
                  </a:ext>
                </a:extLst>
              </p:cNvPr>
              <p:cNvSpPr txBox="1"/>
              <p:nvPr/>
            </p:nvSpPr>
            <p:spPr>
              <a:xfrm>
                <a:off x="3525559" y="1706692"/>
                <a:ext cx="86774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엔지니어링 </a:t>
                </a:r>
                <a:r>
                  <a:rPr kumimoji="1" lang="ko-KR" altLang="en-US" sz="750" dirty="0" err="1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직원수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E42857-D4FB-F044-AE08-D7EC738C9AB8}"/>
                  </a:ext>
                </a:extLst>
              </p:cNvPr>
              <p:cNvSpPr/>
              <p:nvPr/>
            </p:nvSpPr>
            <p:spPr>
              <a:xfrm>
                <a:off x="3525559" y="175789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7705AE-D070-5048-BDCA-E2BC8F8C7C49}"/>
                </a:ext>
              </a:extLst>
            </p:cNvPr>
            <p:cNvSpPr txBox="1"/>
            <p:nvPr/>
          </p:nvSpPr>
          <p:spPr>
            <a:xfrm>
              <a:off x="1255187" y="195421"/>
              <a:ext cx="2084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BEF191-3E95-8442-83EA-502B3984FF03}"/>
                </a:ext>
              </a:extLst>
            </p:cNvPr>
            <p:cNvSpPr txBox="1"/>
            <p:nvPr/>
          </p:nvSpPr>
          <p:spPr>
            <a:xfrm>
              <a:off x="1349355" y="3110565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엔지니어링 직원 수 증가 추이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1E1C9F-DC34-B641-867A-BD953A1E9F69}"/>
              </a:ext>
            </a:extLst>
          </p:cNvPr>
          <p:cNvGrpSpPr/>
          <p:nvPr/>
        </p:nvGrpSpPr>
        <p:grpSpPr>
          <a:xfrm>
            <a:off x="7761171" y="182211"/>
            <a:ext cx="3567405" cy="3169147"/>
            <a:chOff x="8346387" y="182211"/>
            <a:chExt cx="3567405" cy="3169147"/>
          </a:xfrm>
        </p:grpSpPr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412279D0-7ADB-0744-A660-DB51B23EB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47811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7B20ED19-25F8-9543-BA76-20B366E1F463}"/>
                </a:ext>
              </a:extLst>
            </p:cNvPr>
            <p:cNvCxnSpPr>
              <a:cxnSpLocks/>
            </p:cNvCxnSpPr>
            <p:nvPr/>
          </p:nvCxnSpPr>
          <p:spPr>
            <a:xfrm>
              <a:off x="8844679" y="395131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7B2BC875-55E7-0F4E-B3E2-63F19ED7CC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808489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70FDE6BB-83E3-F84F-A798-495F9149380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1388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92FA4E4B-72AF-A74B-ACB6-F8FA5AADB09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46923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5ACC19FE-8B1C-F540-9994-DAFE169AA867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79961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7F775D36-ECBF-B64F-902A-A74583AFE2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12998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AE0DDB65-55B5-6D42-B6C1-3D2586255B6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46036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2A6DC68B-B182-514C-AA27-081A940335D8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79073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FE8EFA60-8007-974A-89C1-CC43CB9D39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99" y="278916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F16A617-29A7-E24C-9793-0AD64D30279F}"/>
                </a:ext>
              </a:extLst>
            </p:cNvPr>
            <p:cNvSpPr/>
            <p:nvPr/>
          </p:nvSpPr>
          <p:spPr>
            <a:xfrm>
              <a:off x="8919837" y="2706185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59F8544-4F5D-BB48-9660-92FC2C4BA8B4}"/>
                </a:ext>
              </a:extLst>
            </p:cNvPr>
            <p:cNvCxnSpPr>
              <a:cxnSpLocks/>
            </p:cNvCxnSpPr>
            <p:nvPr/>
          </p:nvCxnSpPr>
          <p:spPr>
            <a:xfrm>
              <a:off x="9411489" y="279073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6486CF92-CB3F-A94A-B884-01C6024A96D2}"/>
                </a:ext>
              </a:extLst>
            </p:cNvPr>
            <p:cNvCxnSpPr>
              <a:cxnSpLocks/>
            </p:cNvCxnSpPr>
            <p:nvPr/>
          </p:nvCxnSpPr>
          <p:spPr>
            <a:xfrm>
              <a:off x="9685496" y="279229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F4FBF716-7306-E34B-BE6A-B56E9AF695C2}"/>
                </a:ext>
              </a:extLst>
            </p:cNvPr>
            <p:cNvCxnSpPr>
              <a:cxnSpLocks/>
            </p:cNvCxnSpPr>
            <p:nvPr/>
          </p:nvCxnSpPr>
          <p:spPr>
            <a:xfrm>
              <a:off x="9959502" y="279386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145647BF-0516-4143-A0DD-AEC254EA3C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509" y="279543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BCAB4903-0822-3D4D-A0FE-4503E9B07C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7515" y="279699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12A23829-09C5-FF49-AB5D-2DB82201839B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522" y="279856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573AA741-CB66-A84A-9B92-8180B8904F8D}"/>
                </a:ext>
              </a:extLst>
            </p:cNvPr>
            <p:cNvCxnSpPr>
              <a:cxnSpLocks/>
            </p:cNvCxnSpPr>
            <p:nvPr/>
          </p:nvCxnSpPr>
          <p:spPr>
            <a:xfrm>
              <a:off x="11055528" y="280012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EC35833-BF7E-AE4A-9B7E-CC605F571F7E}"/>
                </a:ext>
              </a:extLst>
            </p:cNvPr>
            <p:cNvSpPr txBox="1"/>
            <p:nvPr/>
          </p:nvSpPr>
          <p:spPr>
            <a:xfrm>
              <a:off x="89002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9DCDD1-2D5A-1F49-978C-81690FCDEDD8}"/>
                </a:ext>
              </a:extLst>
            </p:cNvPr>
            <p:cNvSpPr txBox="1"/>
            <p:nvPr/>
          </p:nvSpPr>
          <p:spPr>
            <a:xfrm>
              <a:off x="91629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762DF41-4E84-E944-93CE-35872D206BC7}"/>
                </a:ext>
              </a:extLst>
            </p:cNvPr>
            <p:cNvSpPr txBox="1"/>
            <p:nvPr/>
          </p:nvSpPr>
          <p:spPr>
            <a:xfrm>
              <a:off x="94537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4A4011-CA92-F540-AC6E-E44CAA96ADC1}"/>
                </a:ext>
              </a:extLst>
            </p:cNvPr>
            <p:cNvSpPr txBox="1"/>
            <p:nvPr/>
          </p:nvSpPr>
          <p:spPr>
            <a:xfrm>
              <a:off x="97258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C37FCB8-70E7-CE48-A618-CA41F97855ED}"/>
                </a:ext>
              </a:extLst>
            </p:cNvPr>
            <p:cNvSpPr txBox="1"/>
            <p:nvPr/>
          </p:nvSpPr>
          <p:spPr>
            <a:xfrm>
              <a:off x="9988492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05A9AD-E8FB-824E-A0B8-76435E44F942}"/>
                </a:ext>
              </a:extLst>
            </p:cNvPr>
            <p:cNvSpPr txBox="1"/>
            <p:nvPr/>
          </p:nvSpPr>
          <p:spPr>
            <a:xfrm>
              <a:off x="102793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8DBAE1-0B3E-CF40-80C7-6AA553DC6EDD}"/>
                </a:ext>
              </a:extLst>
            </p:cNvPr>
            <p:cNvSpPr txBox="1"/>
            <p:nvPr/>
          </p:nvSpPr>
          <p:spPr>
            <a:xfrm>
              <a:off x="10551387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A6347D-E789-EF49-BD63-AA92F1F84253}"/>
                </a:ext>
              </a:extLst>
            </p:cNvPr>
            <p:cNvSpPr txBox="1"/>
            <p:nvPr/>
          </p:nvSpPr>
          <p:spPr>
            <a:xfrm>
              <a:off x="108234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021793B-A7AF-D34F-B6B0-0C68604A1041}"/>
                </a:ext>
              </a:extLst>
            </p:cNvPr>
            <p:cNvSpPr/>
            <p:nvPr/>
          </p:nvSpPr>
          <p:spPr>
            <a:xfrm>
              <a:off x="9184449" y="2688961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D3652B8-C954-9F4F-8754-E0A687EC688C}"/>
                </a:ext>
              </a:extLst>
            </p:cNvPr>
            <p:cNvSpPr/>
            <p:nvPr/>
          </p:nvSpPr>
          <p:spPr>
            <a:xfrm>
              <a:off x="9467850" y="2613286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98B64F6-84A3-5C4A-B09C-88E001497DEA}"/>
                </a:ext>
              </a:extLst>
            </p:cNvPr>
            <p:cNvSpPr/>
            <p:nvPr/>
          </p:nvSpPr>
          <p:spPr>
            <a:xfrm>
              <a:off x="9754000" y="2535520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6A5F007-786B-8A4E-8F12-E39D472E9BEB}"/>
                </a:ext>
              </a:extLst>
            </p:cNvPr>
            <p:cNvSpPr/>
            <p:nvPr/>
          </p:nvSpPr>
          <p:spPr>
            <a:xfrm>
              <a:off x="10028006" y="2253681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73E36B-6A2B-F946-A6C5-BB4DF6947596}"/>
                </a:ext>
              </a:extLst>
            </p:cNvPr>
            <p:cNvSpPr/>
            <p:nvPr/>
          </p:nvSpPr>
          <p:spPr>
            <a:xfrm>
              <a:off x="10309373" y="1805876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B28294E-2D24-934C-A437-68360D7CFA7F}"/>
                </a:ext>
              </a:extLst>
            </p:cNvPr>
            <p:cNvSpPr/>
            <p:nvPr/>
          </p:nvSpPr>
          <p:spPr>
            <a:xfrm>
              <a:off x="10592911" y="1448880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063A791-CE17-A947-8FF9-B31B13B1F2B9}"/>
                </a:ext>
              </a:extLst>
            </p:cNvPr>
            <p:cNvSpPr/>
            <p:nvPr/>
          </p:nvSpPr>
          <p:spPr>
            <a:xfrm>
              <a:off x="10859092" y="814751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D6507CD-5E6A-7642-9B45-0C5F2F611E73}"/>
                </a:ext>
              </a:extLst>
            </p:cNvPr>
            <p:cNvSpPr txBox="1"/>
            <p:nvPr/>
          </p:nvSpPr>
          <p:spPr>
            <a:xfrm>
              <a:off x="8370449" y="268265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616B85-7BF3-714F-8C84-E134DD13CB0E}"/>
                </a:ext>
              </a:extLst>
            </p:cNvPr>
            <p:cNvSpPr txBox="1"/>
            <p:nvPr/>
          </p:nvSpPr>
          <p:spPr>
            <a:xfrm>
              <a:off x="8370448" y="23717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100706A-9AB5-D349-AEBE-B6DFADB7CA0D}"/>
                </a:ext>
              </a:extLst>
            </p:cNvPr>
            <p:cNvSpPr txBox="1"/>
            <p:nvPr/>
          </p:nvSpPr>
          <p:spPr>
            <a:xfrm>
              <a:off x="8357724" y="203560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3C11125-7FD4-D648-AE4B-64062AAC9B45}"/>
                </a:ext>
              </a:extLst>
            </p:cNvPr>
            <p:cNvSpPr txBox="1"/>
            <p:nvPr/>
          </p:nvSpPr>
          <p:spPr>
            <a:xfrm>
              <a:off x="8367583" y="170608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92D14D-9C10-B240-8D4C-925DBBFFADB2}"/>
                </a:ext>
              </a:extLst>
            </p:cNvPr>
            <p:cNvSpPr txBox="1"/>
            <p:nvPr/>
          </p:nvSpPr>
          <p:spPr>
            <a:xfrm>
              <a:off x="8350782" y="137391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D6610C1-877A-6C4F-9E95-75761B2790DA}"/>
                </a:ext>
              </a:extLst>
            </p:cNvPr>
            <p:cNvSpPr txBox="1"/>
            <p:nvPr/>
          </p:nvSpPr>
          <p:spPr>
            <a:xfrm>
              <a:off x="8357723" y="104236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059E50C-68CC-4746-A997-D3AE9EFB13DE}"/>
                </a:ext>
              </a:extLst>
            </p:cNvPr>
            <p:cNvSpPr txBox="1"/>
            <p:nvPr/>
          </p:nvSpPr>
          <p:spPr>
            <a:xfrm>
              <a:off x="8346387" y="70821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56F41CB-0CE5-8A4D-881C-D663D745E20D}"/>
                </a:ext>
              </a:extLst>
            </p:cNvPr>
            <p:cNvSpPr txBox="1"/>
            <p:nvPr/>
          </p:nvSpPr>
          <p:spPr>
            <a:xfrm>
              <a:off x="8357723" y="38758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FD98C6-4872-6448-82AB-2F55363E3260}"/>
                </a:ext>
              </a:extLst>
            </p:cNvPr>
            <p:cNvGrpSpPr/>
            <p:nvPr/>
          </p:nvGrpSpPr>
          <p:grpSpPr>
            <a:xfrm>
              <a:off x="11167305" y="1638029"/>
              <a:ext cx="746487" cy="323165"/>
              <a:chOff x="11167305" y="1638029"/>
              <a:chExt cx="746487" cy="32316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CE641A-E0E0-4241-B139-AF617E49F3A8}"/>
                  </a:ext>
                </a:extLst>
              </p:cNvPr>
              <p:cNvSpPr txBox="1"/>
              <p:nvPr/>
            </p:nvSpPr>
            <p:spPr>
              <a:xfrm>
                <a:off x="11231575" y="1638029"/>
                <a:ext cx="68221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코드 라인당 </a:t>
                </a:r>
                <a:endPara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비용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FB7B7BC-26A3-D943-BF6E-DE76B2E52DE6}"/>
                  </a:ext>
                </a:extLst>
              </p:cNvPr>
              <p:cNvSpPr/>
              <p:nvPr/>
            </p:nvSpPr>
            <p:spPr>
              <a:xfrm>
                <a:off x="11167305" y="169778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D9F88A2-C7FF-DF41-BB2C-6A6C82FC77CE}"/>
                </a:ext>
              </a:extLst>
            </p:cNvPr>
            <p:cNvSpPr txBox="1"/>
            <p:nvPr/>
          </p:nvSpPr>
          <p:spPr>
            <a:xfrm>
              <a:off x="8900281" y="182211"/>
              <a:ext cx="208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6D7193A-6BE6-3C42-BB54-C71C42ED9D3C}"/>
                </a:ext>
              </a:extLst>
            </p:cNvPr>
            <p:cNvSpPr txBox="1"/>
            <p:nvPr/>
          </p:nvSpPr>
          <p:spPr>
            <a:xfrm>
              <a:off x="8977829" y="3132067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코드 라인당 비용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88E742-0EE5-AA49-A672-B7BEC5083724}"/>
              </a:ext>
            </a:extLst>
          </p:cNvPr>
          <p:cNvGrpSpPr/>
          <p:nvPr/>
        </p:nvGrpSpPr>
        <p:grpSpPr>
          <a:xfrm>
            <a:off x="4115273" y="177945"/>
            <a:ext cx="3403170" cy="3172616"/>
            <a:chOff x="4398737" y="177945"/>
            <a:chExt cx="3403170" cy="3172616"/>
          </a:xfrm>
        </p:grpSpPr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00D03415-21DA-2140-9144-81A7120BFAC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56334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7711D5CB-D96E-0C43-829C-ADE127BBC30E}"/>
                </a:ext>
              </a:extLst>
            </p:cNvPr>
            <p:cNvCxnSpPr>
              <a:cxnSpLocks/>
            </p:cNvCxnSpPr>
            <p:nvPr/>
          </p:nvCxnSpPr>
          <p:spPr>
            <a:xfrm>
              <a:off x="5582064" y="480359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94B2181-E4ED-1B43-B2DB-80725F670B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89371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4385E2D5-F7D7-064A-BDCB-632BB01CE89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22409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953900DC-7CCA-F146-A0D9-4508CB0672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55446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F7DFB616-56F7-8546-86F9-886EF45265FE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88484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46B59398-6616-D048-A177-76E3BE2DB13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21521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F6337FB3-D56B-CD4B-8C42-B783C480AB6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54558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83A502B9-B5B0-8F44-AC6F-904097F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8759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5EA809F5-9494-004C-91F2-92B3B9A08C3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684" y="287439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8C3409-F88F-2C47-A196-1C8C46C0AEE7}"/>
                </a:ext>
              </a:extLst>
            </p:cNvPr>
            <p:cNvSpPr/>
            <p:nvPr/>
          </p:nvSpPr>
          <p:spPr>
            <a:xfrm>
              <a:off x="5657223" y="2205035"/>
              <a:ext cx="110833" cy="680322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6BB50FD0-8770-3548-BBDE-A55C3C4E4430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74" y="287596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337FB598-9286-AF4F-9A24-267CAA890F06}"/>
                </a:ext>
              </a:extLst>
            </p:cNvPr>
            <p:cNvCxnSpPr>
              <a:cxnSpLocks/>
            </p:cNvCxnSpPr>
            <p:nvPr/>
          </p:nvCxnSpPr>
          <p:spPr>
            <a:xfrm>
              <a:off x="6422881" y="287752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A91D0D7-A26D-6744-B3F8-F126DF6EC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96887" y="287909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5FA536A7-266B-4442-B034-8FFF11C3C029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288065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BCF472DB-52BC-B841-85F0-FC1E47B9D7E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00" y="288222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491719EE-7579-0842-8A00-23410C0C6AA5}"/>
                </a:ext>
              </a:extLst>
            </p:cNvPr>
            <p:cNvCxnSpPr>
              <a:cxnSpLocks/>
            </p:cNvCxnSpPr>
            <p:nvPr/>
          </p:nvCxnSpPr>
          <p:spPr>
            <a:xfrm>
              <a:off x="7518907" y="288379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21E2A87B-6273-F14B-981E-2C95FD9E6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913" y="288535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ABFD72-C8D5-2A46-9CFB-E181500833FD}"/>
                </a:ext>
              </a:extLst>
            </p:cNvPr>
            <p:cNvSpPr txBox="1"/>
            <p:nvPr/>
          </p:nvSpPr>
          <p:spPr>
            <a:xfrm>
              <a:off x="56376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070BE4-F2B4-EE42-AE8F-EEAD0EA85604}"/>
                </a:ext>
              </a:extLst>
            </p:cNvPr>
            <p:cNvSpPr txBox="1"/>
            <p:nvPr/>
          </p:nvSpPr>
          <p:spPr>
            <a:xfrm>
              <a:off x="59003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A433D4-864D-584D-A7D7-E0F422501346}"/>
                </a:ext>
              </a:extLst>
            </p:cNvPr>
            <p:cNvSpPr txBox="1"/>
            <p:nvPr/>
          </p:nvSpPr>
          <p:spPr>
            <a:xfrm>
              <a:off x="61911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9A1456-6CFF-C34B-8532-24586D9CD0E2}"/>
                </a:ext>
              </a:extLst>
            </p:cNvPr>
            <p:cNvSpPr txBox="1"/>
            <p:nvPr/>
          </p:nvSpPr>
          <p:spPr>
            <a:xfrm>
              <a:off x="64632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AF6A55-CEFB-9D45-8D40-CAA1F9E88FF0}"/>
                </a:ext>
              </a:extLst>
            </p:cNvPr>
            <p:cNvSpPr txBox="1"/>
            <p:nvPr/>
          </p:nvSpPr>
          <p:spPr>
            <a:xfrm>
              <a:off x="6725877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31502F-58B5-044F-B675-3E8C3D021002}"/>
                </a:ext>
              </a:extLst>
            </p:cNvPr>
            <p:cNvSpPr txBox="1"/>
            <p:nvPr/>
          </p:nvSpPr>
          <p:spPr>
            <a:xfrm>
              <a:off x="70167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A9E3E1D-4465-894D-98EF-B8F47A0443EE}"/>
                </a:ext>
              </a:extLst>
            </p:cNvPr>
            <p:cNvSpPr txBox="1"/>
            <p:nvPr/>
          </p:nvSpPr>
          <p:spPr>
            <a:xfrm>
              <a:off x="7288772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428DB4-D2A8-604E-9BA9-49FA677137B7}"/>
                </a:ext>
              </a:extLst>
            </p:cNvPr>
            <p:cNvSpPr txBox="1"/>
            <p:nvPr/>
          </p:nvSpPr>
          <p:spPr>
            <a:xfrm>
              <a:off x="75608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1B468CD-6FE8-DF4D-B61D-40E85D8683CA}"/>
                </a:ext>
              </a:extLst>
            </p:cNvPr>
            <p:cNvSpPr/>
            <p:nvPr/>
          </p:nvSpPr>
          <p:spPr>
            <a:xfrm>
              <a:off x="5921835" y="1565238"/>
              <a:ext cx="110833" cy="1323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CB9A68-F620-7F47-9CCF-14C48806593A}"/>
                </a:ext>
              </a:extLst>
            </p:cNvPr>
            <p:cNvSpPr/>
            <p:nvPr/>
          </p:nvSpPr>
          <p:spPr>
            <a:xfrm>
              <a:off x="6205234" y="1311359"/>
              <a:ext cx="94348" cy="157182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129EEC9-113D-F64F-ACCD-94D1851606F0}"/>
                </a:ext>
              </a:extLst>
            </p:cNvPr>
            <p:cNvSpPr/>
            <p:nvPr/>
          </p:nvSpPr>
          <p:spPr>
            <a:xfrm>
              <a:off x="6491385" y="1125125"/>
              <a:ext cx="106924" cy="175084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ACFA5AC-9306-164D-9699-8F90F97FC7ED}"/>
                </a:ext>
              </a:extLst>
            </p:cNvPr>
            <p:cNvSpPr/>
            <p:nvPr/>
          </p:nvSpPr>
          <p:spPr>
            <a:xfrm>
              <a:off x="6765391" y="980984"/>
              <a:ext cx="84674" cy="189967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B532C8-7E65-3545-BB95-8054449EFB77}"/>
                </a:ext>
              </a:extLst>
            </p:cNvPr>
            <p:cNvSpPr/>
            <p:nvPr/>
          </p:nvSpPr>
          <p:spPr>
            <a:xfrm>
              <a:off x="7046760" y="899980"/>
              <a:ext cx="106935" cy="19744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ECA9D6B-1293-DF47-99DE-9C44D95BF021}"/>
                </a:ext>
              </a:extLst>
            </p:cNvPr>
            <p:cNvSpPr/>
            <p:nvPr/>
          </p:nvSpPr>
          <p:spPr>
            <a:xfrm>
              <a:off x="7330297" y="823676"/>
              <a:ext cx="100265" cy="205072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FBDBB2-00B8-414C-BB6D-4450E8FDB251}"/>
                </a:ext>
              </a:extLst>
            </p:cNvPr>
            <p:cNvSpPr/>
            <p:nvPr/>
          </p:nvSpPr>
          <p:spPr>
            <a:xfrm>
              <a:off x="7596479" y="803421"/>
              <a:ext cx="96911" cy="2079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E70B26-0260-6D47-AE9E-C84449357E68}"/>
                </a:ext>
              </a:extLst>
            </p:cNvPr>
            <p:cNvSpPr txBox="1"/>
            <p:nvPr/>
          </p:nvSpPr>
          <p:spPr>
            <a:xfrm>
              <a:off x="5116978" y="2767881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395111-6D26-8F4A-A445-478C1A1D94DC}"/>
                </a:ext>
              </a:extLst>
            </p:cNvPr>
            <p:cNvSpPr txBox="1"/>
            <p:nvPr/>
          </p:nvSpPr>
          <p:spPr>
            <a:xfrm>
              <a:off x="5116977" y="243868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68F2D56-BCC3-9B4C-8DA9-FBEA1317B9A7}"/>
                </a:ext>
              </a:extLst>
            </p:cNvPr>
            <p:cNvSpPr txBox="1"/>
            <p:nvPr/>
          </p:nvSpPr>
          <p:spPr>
            <a:xfrm>
              <a:off x="5101832" y="209326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C13A46-8ACE-8644-A60F-93D777E4AE7A}"/>
                </a:ext>
              </a:extLst>
            </p:cNvPr>
            <p:cNvSpPr txBox="1"/>
            <p:nvPr/>
          </p:nvSpPr>
          <p:spPr>
            <a:xfrm>
              <a:off x="5114112" y="178216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B27BA0A-2AF9-1E4C-96BF-8F82F3553589}"/>
                </a:ext>
              </a:extLst>
            </p:cNvPr>
            <p:cNvSpPr txBox="1"/>
            <p:nvPr/>
          </p:nvSpPr>
          <p:spPr>
            <a:xfrm>
              <a:off x="5097311" y="144999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CC1271-EE34-6047-9F2D-3C16FCA0AAD3}"/>
                </a:ext>
              </a:extLst>
            </p:cNvPr>
            <p:cNvSpPr txBox="1"/>
            <p:nvPr/>
          </p:nvSpPr>
          <p:spPr>
            <a:xfrm>
              <a:off x="5104252" y="112759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BB996A2-DF5E-FD4E-A03B-E9003B13BA76}"/>
                </a:ext>
              </a:extLst>
            </p:cNvPr>
            <p:cNvSpPr txBox="1"/>
            <p:nvPr/>
          </p:nvSpPr>
          <p:spPr>
            <a:xfrm>
              <a:off x="5092916" y="7934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0A9BF4-2A22-914B-AAE2-B6C230E2486C}"/>
                </a:ext>
              </a:extLst>
            </p:cNvPr>
            <p:cNvSpPr txBox="1"/>
            <p:nvPr/>
          </p:nvSpPr>
          <p:spPr>
            <a:xfrm>
              <a:off x="5104252" y="46367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9077B4-7B42-1B41-871F-4DD9F4530F88}"/>
                </a:ext>
              </a:extLst>
            </p:cNvPr>
            <p:cNvSpPr txBox="1"/>
            <p:nvPr/>
          </p:nvSpPr>
          <p:spPr>
            <a:xfrm>
              <a:off x="5654737" y="177945"/>
              <a:ext cx="2084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92AE2C-3FDC-B54A-A96D-F673A79F12F8}"/>
                </a:ext>
              </a:extLst>
            </p:cNvPr>
            <p:cNvSpPr txBox="1"/>
            <p:nvPr/>
          </p:nvSpPr>
          <p:spPr>
            <a:xfrm>
              <a:off x="4398737" y="466651"/>
              <a:ext cx="5507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제품 크기</a:t>
              </a:r>
              <a:endPara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r"/>
              <a:r>
                <a: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(KLOC)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468DED-49B5-6745-B5E5-4E90FF77D308}"/>
                </a:ext>
              </a:extLst>
            </p:cNvPr>
            <p:cNvSpPr txBox="1"/>
            <p:nvPr/>
          </p:nvSpPr>
          <p:spPr>
            <a:xfrm>
              <a:off x="5807761" y="3131270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생산성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591B60-4A7D-F346-B030-3697CF8D50AD}"/>
              </a:ext>
            </a:extLst>
          </p:cNvPr>
          <p:cNvGrpSpPr/>
          <p:nvPr/>
        </p:nvGrpSpPr>
        <p:grpSpPr>
          <a:xfrm>
            <a:off x="254416" y="954214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A83CB01-50C5-FE4E-A52B-1D150474AE9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25D0415-EE14-2946-A0E5-59EC69FF830D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B6F26D-3660-EC40-B816-5FD642E04F38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1662517" y="1224077"/>
            <a:ext cx="1320231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7FFFF5-B8DC-C04B-A7ED-8F5388CDBCAD}"/>
              </a:ext>
            </a:extLst>
          </p:cNvPr>
          <p:cNvGrpSpPr/>
          <p:nvPr/>
        </p:nvGrpSpPr>
        <p:grpSpPr>
          <a:xfrm>
            <a:off x="2982748" y="954212"/>
            <a:ext cx="1408101" cy="829978"/>
            <a:chOff x="8357636" y="1043422"/>
            <a:chExt cx="1408101" cy="8299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C3EF07-BEB3-DE4D-AE52-0F6F0302D975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F0A725-AA91-C044-8BA2-06F1941458D7}"/>
                </a:ext>
              </a:extLst>
            </p:cNvPr>
            <p:cNvSpPr txBox="1"/>
            <p:nvPr/>
          </p:nvSpPr>
          <p:spPr>
            <a:xfrm>
              <a:off x="8357636" y="117478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BD14048F-8B93-E745-8331-3514BE089E78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BFE1868-1920-8448-AFE2-C751A21AB9CD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7A6F63-44DC-804A-BF31-02F87A201FA7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3686799" y="1784190"/>
            <a:ext cx="0" cy="727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E1360D-ECF0-494B-9811-46A73161367B}"/>
              </a:ext>
            </a:extLst>
          </p:cNvPr>
          <p:cNvGrpSpPr/>
          <p:nvPr/>
        </p:nvGrpSpPr>
        <p:grpSpPr>
          <a:xfrm>
            <a:off x="2236477" y="489065"/>
            <a:ext cx="85493" cy="3077736"/>
            <a:chOff x="7611365" y="578275"/>
            <a:chExt cx="85493" cy="3077736"/>
          </a:xfrm>
        </p:grpSpPr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2F988DC4-045E-764B-B4AB-D7B6EDC1E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69A0B33C-3755-EB4E-9AE9-A5AA8D7CB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04EB9E-EBD7-9546-B8FB-53DB617AEFCB}"/>
              </a:ext>
            </a:extLst>
          </p:cNvPr>
          <p:cNvGrpSpPr/>
          <p:nvPr/>
        </p:nvGrpSpPr>
        <p:grpSpPr>
          <a:xfrm>
            <a:off x="2982748" y="2386986"/>
            <a:ext cx="1408101" cy="664416"/>
            <a:chOff x="8357636" y="2476196"/>
            <a:chExt cx="1408101" cy="664416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D2A763F-B3AA-FE4D-B0D6-9B9DD8D93781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4808E39-E978-6943-A0D6-C0A78BEA1537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EABC82D-4271-6A49-8572-B2090162BFB1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416EE5F-E5C5-F746-9079-B9D90D0647FF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337F1907-FC11-214F-A4BB-A1E681D020AC}"/>
              </a:ext>
            </a:extLst>
          </p:cNvPr>
          <p:cNvCxnSpPr>
            <a:cxnSpLocks/>
            <a:stCxn id="72" idx="2"/>
            <a:endCxn id="81" idx="1"/>
          </p:cNvCxnSpPr>
          <p:nvPr/>
        </p:nvCxnSpPr>
        <p:spPr>
          <a:xfrm rot="16200000" flipH="1">
            <a:off x="1326816" y="1125599"/>
            <a:ext cx="1287582" cy="202428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E505CF2-0311-6A4B-903B-A823BD8CABBF}"/>
              </a:ext>
            </a:extLst>
          </p:cNvPr>
          <p:cNvGrpSpPr/>
          <p:nvPr/>
        </p:nvGrpSpPr>
        <p:grpSpPr>
          <a:xfrm>
            <a:off x="5480621" y="954209"/>
            <a:ext cx="1408101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3ADE362-6039-3B43-BEE2-278167FE87B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68743D-DF39-7740-BC9C-DF3E9A0017C6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37A1D78-F685-FF4E-A7B1-6545C45E4F84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 flipV="1">
            <a:off x="6888722" y="1220057"/>
            <a:ext cx="744946" cy="40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4D5737B-923A-E84D-9C7E-D7B466983E72}"/>
              </a:ext>
            </a:extLst>
          </p:cNvPr>
          <p:cNvGrpSpPr/>
          <p:nvPr/>
        </p:nvGrpSpPr>
        <p:grpSpPr>
          <a:xfrm>
            <a:off x="10179022" y="943567"/>
            <a:ext cx="1408101" cy="829978"/>
            <a:chOff x="8357636" y="1043422"/>
            <a:chExt cx="1408101" cy="82997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F459830-D541-214C-A122-386574B5CBD4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A9ADEB-5C1D-9646-A112-0DFB5E74B12E}"/>
                </a:ext>
              </a:extLst>
            </p:cNvPr>
            <p:cNvSpPr txBox="1"/>
            <p:nvPr/>
          </p:nvSpPr>
          <p:spPr>
            <a:xfrm>
              <a:off x="8357636" y="108698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b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38018A2A-78AD-B44A-9FC2-84BC511257A2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AE058B9-13FB-6B4D-8544-4621E05CA169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49BC48E-5A48-CD4C-AEAA-E2764F6F554C}"/>
              </a:ext>
            </a:extLst>
          </p:cNvPr>
          <p:cNvGrpSpPr/>
          <p:nvPr/>
        </p:nvGrpSpPr>
        <p:grpSpPr>
          <a:xfrm>
            <a:off x="9762821" y="598871"/>
            <a:ext cx="85493" cy="3077736"/>
            <a:chOff x="7611365" y="578275"/>
            <a:chExt cx="85493" cy="3077736"/>
          </a:xfrm>
        </p:grpSpPr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BD12C81E-5405-EC43-A7FD-82EC824E4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F49BA725-5492-3E4D-A72C-3C3789B9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743EF6F-D4DA-3E48-92BD-B013BE1C539B}"/>
              </a:ext>
            </a:extLst>
          </p:cNvPr>
          <p:cNvGrpSpPr/>
          <p:nvPr/>
        </p:nvGrpSpPr>
        <p:grpSpPr>
          <a:xfrm>
            <a:off x="5470529" y="2386986"/>
            <a:ext cx="1408101" cy="664416"/>
            <a:chOff x="8357636" y="2476196"/>
            <a:chExt cx="1408101" cy="664416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D31AC73-DCEA-464B-A84E-44619D893803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2A082DF-40E0-F541-8BD8-6839CC776748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035489-A37D-204D-B34D-5E8481CA4858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534EA91-3532-7E46-9D3E-7A74EF3F6A22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F544B0E1-151C-D345-BBBD-5E000C8A55E1}"/>
              </a:ext>
            </a:extLst>
          </p:cNvPr>
          <p:cNvCxnSpPr>
            <a:cxnSpLocks/>
            <a:stCxn id="95" idx="2"/>
            <a:endCxn id="104" idx="3"/>
          </p:cNvCxnSpPr>
          <p:nvPr/>
        </p:nvCxnSpPr>
        <p:spPr>
          <a:xfrm rot="5400000">
            <a:off x="8376859" y="275317"/>
            <a:ext cx="1007986" cy="40044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D6B457D-5E01-934F-9CCB-2909250A09AD}"/>
              </a:ext>
            </a:extLst>
          </p:cNvPr>
          <p:cNvGrpSpPr/>
          <p:nvPr/>
        </p:nvGrpSpPr>
        <p:grpSpPr>
          <a:xfrm>
            <a:off x="7633668" y="952791"/>
            <a:ext cx="1408101" cy="829978"/>
            <a:chOff x="8357636" y="1043422"/>
            <a:chExt cx="1408101" cy="82997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19F9750-BC5B-314C-958C-04679F2FE1F6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81FE37E-47FD-BC45-86A8-0584D7FD3E32}"/>
                </a:ext>
              </a:extLst>
            </p:cNvPr>
            <p:cNvSpPr txBox="1"/>
            <p:nvPr/>
          </p:nvSpPr>
          <p:spPr>
            <a:xfrm>
              <a:off x="8357636" y="117218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348D0851-9D09-2F4E-901A-AE9C8C61B5A0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72E5330-8D09-754B-A351-1FD30739882F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626962A-75E1-D74A-9F3E-08C3EC3DC16F}"/>
              </a:ext>
            </a:extLst>
          </p:cNvPr>
          <p:cNvCxnSpPr>
            <a:cxnSpLocks/>
          </p:cNvCxnSpPr>
          <p:nvPr/>
        </p:nvCxnSpPr>
        <p:spPr>
          <a:xfrm flipV="1">
            <a:off x="9228117" y="1228610"/>
            <a:ext cx="943827" cy="13102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삼각형 111">
            <a:extLst>
              <a:ext uri="{FF2B5EF4-FFF2-40B4-BE49-F238E27FC236}">
                <a16:creationId xmlns:a16="http://schemas.microsoft.com/office/drawing/2014/main" id="{31FBB8AA-AAFC-C04C-A030-7DC6FD21470F}"/>
              </a:ext>
            </a:extLst>
          </p:cNvPr>
          <p:cNvSpPr/>
          <p:nvPr/>
        </p:nvSpPr>
        <p:spPr>
          <a:xfrm rot="16200000">
            <a:off x="9087379" y="114708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A29EBA0-0FB3-8749-91C0-2544620351B2}"/>
              </a:ext>
            </a:extLst>
          </p:cNvPr>
          <p:cNvCxnSpPr>
            <a:cxnSpLocks/>
            <a:stCxn id="88" idx="2"/>
            <a:endCxn id="103" idx="0"/>
          </p:cNvCxnSpPr>
          <p:nvPr/>
        </p:nvCxnSpPr>
        <p:spPr>
          <a:xfrm flipH="1">
            <a:off x="6174580" y="1493944"/>
            <a:ext cx="10092" cy="10177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9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93455B0-3EF3-8941-B7CF-29C9D54741E8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613455" y="1712853"/>
            <a:ext cx="146384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458F73-0BDA-C84F-8F44-B81D009C6601}"/>
              </a:ext>
            </a:extLst>
          </p:cNvPr>
          <p:cNvGrpSpPr/>
          <p:nvPr/>
        </p:nvGrpSpPr>
        <p:grpSpPr>
          <a:xfrm>
            <a:off x="1550021" y="1037064"/>
            <a:ext cx="1432728" cy="791736"/>
            <a:chOff x="1550021" y="1037064"/>
            <a:chExt cx="1432728" cy="7917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B487692-344F-F04A-B070-B15B83766CF0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A33B42-0B97-1443-BC8B-56CB7B4F393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번역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D240842-3133-6A47-9610-7A988B404EDC}"/>
              </a:ext>
            </a:extLst>
          </p:cNvPr>
          <p:cNvGrpSpPr/>
          <p:nvPr/>
        </p:nvGrpSpPr>
        <p:grpSpPr>
          <a:xfrm>
            <a:off x="498089" y="2233031"/>
            <a:ext cx="1432728" cy="791736"/>
            <a:chOff x="1550021" y="1037064"/>
            <a:chExt cx="1432728" cy="79173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0A53898-220D-5E41-A888-04BC7E11F018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048ED9-4D95-A54A-B1E1-DDF84B798B11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읽기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6F87A08-CDD0-3942-9110-C867A2512DA5}"/>
              </a:ext>
            </a:extLst>
          </p:cNvPr>
          <p:cNvGrpSpPr/>
          <p:nvPr/>
        </p:nvGrpSpPr>
        <p:grpSpPr>
          <a:xfrm>
            <a:off x="2758560" y="2233031"/>
            <a:ext cx="1432728" cy="791736"/>
            <a:chOff x="1550021" y="1037064"/>
            <a:chExt cx="1432728" cy="79173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FF3EA1B-A01B-A244-9921-E8DC4982011D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DFF4C4-2BF6-B44D-96C1-878FAD9E7FA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쓰기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6967163B-F5B4-8847-B91D-86AD0AD6FC4B}"/>
              </a:ext>
            </a:extLst>
          </p:cNvPr>
          <p:cNvCxnSpPr>
            <a:stCxn id="52" idx="0"/>
            <a:endCxn id="2" idx="2"/>
          </p:cNvCxnSpPr>
          <p:nvPr/>
        </p:nvCxnSpPr>
        <p:spPr>
          <a:xfrm rot="5400000" flipH="1" flipV="1">
            <a:off x="982188" y="1665198"/>
            <a:ext cx="800099" cy="335568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68C18C25-C5BC-0A42-9E69-A7F5B59184D6}"/>
              </a:ext>
            </a:extLst>
          </p:cNvPr>
          <p:cNvCxnSpPr>
            <a:cxnSpLocks/>
            <a:stCxn id="2" idx="6"/>
            <a:endCxn id="55" idx="0"/>
          </p:cNvCxnSpPr>
          <p:nvPr/>
        </p:nvCxnSpPr>
        <p:spPr>
          <a:xfrm>
            <a:off x="2982749" y="1432932"/>
            <a:ext cx="492175" cy="800099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CEB3A6-B177-4F40-97A8-63082ABB8828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772931" y="1712853"/>
            <a:ext cx="273251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9104AA-4560-C840-A3B4-A8C4336B991F}"/>
              </a:ext>
            </a:extLst>
          </p:cNvPr>
          <p:cNvSpPr txBox="1"/>
          <p:nvPr/>
        </p:nvSpPr>
        <p:spPr>
          <a:xfrm>
            <a:off x="525177" y="1551801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0D2FDE-7A84-534A-B66D-2BC99037436E}"/>
              </a:ext>
            </a:extLst>
          </p:cNvPr>
          <p:cNvSpPr txBox="1"/>
          <p:nvPr/>
        </p:nvSpPr>
        <p:spPr>
          <a:xfrm>
            <a:off x="3191980" y="1591833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27974D-5647-2344-9A8B-087D7327EC48}"/>
              </a:ext>
            </a:extLst>
          </p:cNvPr>
          <p:cNvSpPr txBox="1"/>
          <p:nvPr/>
        </p:nvSpPr>
        <p:spPr>
          <a:xfrm>
            <a:off x="1805997" y="1936401"/>
            <a:ext cx="98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소스코드 의존성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0508C-1CDC-6F4C-94FE-E891BC2F1918}"/>
              </a:ext>
            </a:extLst>
          </p:cNvPr>
          <p:cNvGrpSpPr/>
          <p:nvPr/>
        </p:nvGrpSpPr>
        <p:grpSpPr>
          <a:xfrm>
            <a:off x="7669978" y="1150565"/>
            <a:ext cx="1408101" cy="539735"/>
            <a:chOff x="6108807" y="1091134"/>
            <a:chExt cx="1408101" cy="53973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0700D7E-6621-D34A-AD45-80EEE5EA0884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92D0AFB-3575-E746-B184-9B3465DFF8EB}"/>
                </a:ext>
              </a:extLst>
            </p:cNvPr>
            <p:cNvSpPr txBox="1"/>
            <p:nvPr/>
          </p:nvSpPr>
          <p:spPr>
            <a:xfrm>
              <a:off x="6108807" y="12225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Encrypt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5CE5E-783D-454E-8D69-8814571CD064}"/>
              </a:ext>
            </a:extLst>
          </p:cNvPr>
          <p:cNvGrpSpPr/>
          <p:nvPr/>
        </p:nvGrpSpPr>
        <p:grpSpPr>
          <a:xfrm>
            <a:off x="6613902" y="2062297"/>
            <a:ext cx="1408101" cy="727079"/>
            <a:chOff x="6108807" y="1868832"/>
            <a:chExt cx="1408101" cy="7270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CC1812F-70DB-AF44-9EDD-4A0D05A09C3B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518245F-BACE-6141-84E1-AB4E41730C7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0B2E7D0-5270-3340-B7CB-A9C1C279E7C6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5C9DBAC-C1DA-9F45-AFC8-6DEB5310F2E2}"/>
              </a:ext>
            </a:extLst>
          </p:cNvPr>
          <p:cNvGrpSpPr/>
          <p:nvPr/>
        </p:nvGrpSpPr>
        <p:grpSpPr>
          <a:xfrm>
            <a:off x="8680195" y="2056828"/>
            <a:ext cx="1408101" cy="727079"/>
            <a:chOff x="6108807" y="1868832"/>
            <a:chExt cx="1408101" cy="72707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5052B5B-8607-2842-A137-2E5FA093EE9E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757B8C-4D9B-244C-8673-6BDA69E96F2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7A7712-F145-3946-B843-2005162833D9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DB9AD45-2FCD-0747-9ADE-8994677BCB1D}"/>
              </a:ext>
            </a:extLst>
          </p:cNvPr>
          <p:cNvGrpSpPr/>
          <p:nvPr/>
        </p:nvGrpSpPr>
        <p:grpSpPr>
          <a:xfrm>
            <a:off x="6613902" y="3352597"/>
            <a:ext cx="1408101" cy="539735"/>
            <a:chOff x="6108807" y="1091134"/>
            <a:chExt cx="1408101" cy="53973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422C2D2-3A70-0A45-8192-0A259ABB5EB0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66DF97-B98D-E145-A62F-092FC96972F0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802B9A5-8BB3-C541-B716-DB3F6AF2D0CD}"/>
              </a:ext>
            </a:extLst>
          </p:cNvPr>
          <p:cNvGrpSpPr/>
          <p:nvPr/>
        </p:nvGrpSpPr>
        <p:grpSpPr>
          <a:xfrm>
            <a:off x="8680195" y="3360961"/>
            <a:ext cx="1408101" cy="539735"/>
            <a:chOff x="6108807" y="1091134"/>
            <a:chExt cx="1408101" cy="53973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ACE52B8-9029-0140-B9AF-BF93F899DC0D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FBC0A39-3DA6-C14F-B226-9AB5C2DC2D55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D770DC5-048E-1243-A5DB-F4B4F8D2C673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7317952" y="2975023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삼각형 145">
            <a:extLst>
              <a:ext uri="{FF2B5EF4-FFF2-40B4-BE49-F238E27FC236}">
                <a16:creationId xmlns:a16="http://schemas.microsoft.com/office/drawing/2014/main" id="{80EC9F6C-8E4E-8246-9031-1035517B71BF}"/>
              </a:ext>
            </a:extLst>
          </p:cNvPr>
          <p:cNvSpPr/>
          <p:nvPr/>
        </p:nvSpPr>
        <p:spPr>
          <a:xfrm>
            <a:off x="7267771" y="279872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D39FBD6-C92B-6443-9873-1194A49AC958}"/>
              </a:ext>
            </a:extLst>
          </p:cNvPr>
          <p:cNvCxnSpPr>
            <a:cxnSpLocks/>
          </p:cNvCxnSpPr>
          <p:nvPr/>
        </p:nvCxnSpPr>
        <p:spPr>
          <a:xfrm>
            <a:off x="9392494" y="2983399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삼각형 147">
            <a:extLst>
              <a:ext uri="{FF2B5EF4-FFF2-40B4-BE49-F238E27FC236}">
                <a16:creationId xmlns:a16="http://schemas.microsoft.com/office/drawing/2014/main" id="{4E2DF00C-42B1-1147-B93B-04DCAD664CC4}"/>
              </a:ext>
            </a:extLst>
          </p:cNvPr>
          <p:cNvSpPr/>
          <p:nvPr/>
        </p:nvSpPr>
        <p:spPr>
          <a:xfrm>
            <a:off x="9331162" y="280709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A96EDB05-6C55-0F48-A2BF-E842F7B33525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rot="5400000">
            <a:off x="7566321" y="1441932"/>
            <a:ext cx="559341" cy="1056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DD02DBAA-30C8-E241-A51F-CABA9EAB19CC}"/>
              </a:ext>
            </a:extLst>
          </p:cNvPr>
          <p:cNvCxnSpPr>
            <a:cxnSpLocks/>
            <a:stCxn id="129" idx="2"/>
            <a:endCxn id="135" idx="0"/>
          </p:cNvCxnSpPr>
          <p:nvPr/>
        </p:nvCxnSpPr>
        <p:spPr>
          <a:xfrm rot="16200000" flipH="1">
            <a:off x="8602201" y="1462127"/>
            <a:ext cx="553872" cy="101021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A2D8A7B-D6E2-584D-AC32-ED0071DBC89D}"/>
              </a:ext>
            </a:extLst>
          </p:cNvPr>
          <p:cNvSpPr/>
          <p:nvPr/>
        </p:nvSpPr>
        <p:spPr>
          <a:xfrm>
            <a:off x="5787483" y="1014759"/>
            <a:ext cx="5151863" cy="2177274"/>
          </a:xfrm>
          <a:prstGeom prst="ellips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6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5AFA28-D720-A84C-9A70-7027B3521FD1}"/>
              </a:ext>
            </a:extLst>
          </p:cNvPr>
          <p:cNvSpPr/>
          <p:nvPr/>
        </p:nvSpPr>
        <p:spPr>
          <a:xfrm>
            <a:off x="847738" y="470460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0F0AAE-DB0B-2841-BBD2-A697CCD0F6F2}"/>
              </a:ext>
            </a:extLst>
          </p:cNvPr>
          <p:cNvSpPr txBox="1"/>
          <p:nvPr/>
        </p:nvSpPr>
        <p:spPr>
          <a:xfrm>
            <a:off x="962038" y="503305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DBB7C1-F734-E34C-9823-12A6FBC160A8}"/>
              </a:ext>
            </a:extLst>
          </p:cNvPr>
          <p:cNvSpPr/>
          <p:nvPr/>
        </p:nvSpPr>
        <p:spPr>
          <a:xfrm>
            <a:off x="847738" y="813150"/>
            <a:ext cx="1858384" cy="65387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1BD682-0054-664C-9B44-8173AE687314}"/>
              </a:ext>
            </a:extLst>
          </p:cNvPr>
          <p:cNvSpPr txBox="1"/>
          <p:nvPr/>
        </p:nvSpPr>
        <p:spPr>
          <a:xfrm>
            <a:off x="847738" y="800499"/>
            <a:ext cx="147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principle</a:t>
            </a:r>
            <a:b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</a:b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rate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period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C99239-FE2B-3640-B147-88C1D9753A21}"/>
              </a:ext>
            </a:extLst>
          </p:cNvPr>
          <p:cNvSpPr/>
          <p:nvPr/>
        </p:nvSpPr>
        <p:spPr>
          <a:xfrm>
            <a:off x="847738" y="1475675"/>
            <a:ext cx="1858384" cy="75456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69DC4-9919-CD44-BCF4-E79A565C7F2A}"/>
              </a:ext>
            </a:extLst>
          </p:cNvPr>
          <p:cNvSpPr txBox="1"/>
          <p:nvPr/>
        </p:nvSpPr>
        <p:spPr>
          <a:xfrm>
            <a:off x="847738" y="1499872"/>
            <a:ext cx="18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makePayment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applyInterest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chargeLateFee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687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5218321" y="366523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5436034" y="487067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5218321" y="120302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5291366" y="524669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5442693" y="1535723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5442693" y="2568769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5436034" y="3601815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5429376" y="4637323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6525568" y="955067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6525567" y="3036769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6518910" y="4059059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6532226" y="1992967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5776244" y="108887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5853588" y="309994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79110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85961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79110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791100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859613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791100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791100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859613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791100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187881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176688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1008815" y="2796987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75498" y="1918446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75498" y="3657599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6897015" y="3990388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2187280" y="1608769"/>
            <a:ext cx="661189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2196244" y="2695696"/>
            <a:ext cx="643261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87757" y="2135798"/>
            <a:ext cx="1587357" cy="48464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5712431" y="2650260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187527" y="2550694"/>
            <a:ext cx="782735" cy="1592441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4787757" y="3874951"/>
            <a:ext cx="2109258" cy="332789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7607027" y="834509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7872443" y="1192192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8129472" y="1538278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424809" y="1755630"/>
            <a:ext cx="1232457" cy="2452110"/>
          </a:xfrm>
          <a:prstGeom prst="curvedConnector3">
            <a:avLst>
              <a:gd name="adj1" fmla="val 131053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V="1">
            <a:off x="8424809" y="1409544"/>
            <a:ext cx="975428" cy="2798196"/>
          </a:xfrm>
          <a:prstGeom prst="curvedConnector3">
            <a:avLst>
              <a:gd name="adj1" fmla="val 209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V="1">
            <a:off x="8424809" y="1051861"/>
            <a:ext cx="710012" cy="3155879"/>
          </a:xfrm>
          <a:prstGeom prst="curvedConnector3">
            <a:avLst>
              <a:gd name="adj1" fmla="val 347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6024142" y="-186884"/>
            <a:ext cx="162816" cy="404784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722584" y="-231412"/>
            <a:ext cx="508902" cy="379081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5411035" y="-277545"/>
            <a:ext cx="866585" cy="3525399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5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619E2B-8BB3-CB4F-BC5D-9A5D7F8ED9C1}"/>
              </a:ext>
            </a:extLst>
          </p:cNvPr>
          <p:cNvCxnSpPr>
            <a:cxnSpLocks/>
          </p:cNvCxnSpPr>
          <p:nvPr/>
        </p:nvCxnSpPr>
        <p:spPr>
          <a:xfrm flipV="1">
            <a:off x="6379615" y="1269211"/>
            <a:ext cx="432152" cy="264076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0383AB-D702-0F4A-9D23-0B42D0735B7F}"/>
              </a:ext>
            </a:extLst>
          </p:cNvPr>
          <p:cNvGrpSpPr/>
          <p:nvPr/>
        </p:nvGrpSpPr>
        <p:grpSpPr>
          <a:xfrm>
            <a:off x="1231864" y="1320926"/>
            <a:ext cx="1302870" cy="575035"/>
            <a:chOff x="1231864" y="1320926"/>
            <a:chExt cx="1302870" cy="5750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FF38F-C31A-3C44-8DD9-96E2E5E996C3}"/>
              </a:ext>
            </a:extLst>
          </p:cNvPr>
          <p:cNvGrpSpPr/>
          <p:nvPr/>
        </p:nvGrpSpPr>
        <p:grpSpPr>
          <a:xfrm>
            <a:off x="3375498" y="694177"/>
            <a:ext cx="1302870" cy="575035"/>
            <a:chOff x="1231864" y="1320926"/>
            <a:chExt cx="1302870" cy="5750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EEDE68-E79B-9D44-BDD6-4156EB340D5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A4754-483C-F948-BE4F-273E71D2B8B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77D5B5-F389-D241-8019-87282ACA39A8}"/>
              </a:ext>
            </a:extLst>
          </p:cNvPr>
          <p:cNvGrpSpPr/>
          <p:nvPr/>
        </p:nvGrpSpPr>
        <p:grpSpPr>
          <a:xfrm>
            <a:off x="5818024" y="694175"/>
            <a:ext cx="1302870" cy="575035"/>
            <a:chOff x="1231864" y="1320926"/>
            <a:chExt cx="1302870" cy="5750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E30544-023C-B747-AE74-71A02086B21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9214E-4863-1E42-9FAF-3DE3A7445F3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173740-C375-FA40-8EED-29D80D8227E4}"/>
              </a:ext>
            </a:extLst>
          </p:cNvPr>
          <p:cNvGrpSpPr/>
          <p:nvPr/>
        </p:nvGrpSpPr>
        <p:grpSpPr>
          <a:xfrm>
            <a:off x="3375497" y="2069202"/>
            <a:ext cx="1302870" cy="575035"/>
            <a:chOff x="1231864" y="1320926"/>
            <a:chExt cx="1302870" cy="5750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C5C980-6ABB-8440-A017-437860B12B97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EE69F-1DAC-704A-BC6F-61F9E1EC9DD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95326A-DE72-0D43-9312-CE799B82A7D6}"/>
              </a:ext>
            </a:extLst>
          </p:cNvPr>
          <p:cNvGrpSpPr/>
          <p:nvPr/>
        </p:nvGrpSpPr>
        <p:grpSpPr>
          <a:xfrm>
            <a:off x="5818024" y="2069200"/>
            <a:ext cx="1302870" cy="575035"/>
            <a:chOff x="1231864" y="1320926"/>
            <a:chExt cx="1302870" cy="5750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380371-E802-0848-A5AB-C781F38F36F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4C21AB-A6D4-714B-8B98-755DB7BF676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21439-B586-3847-83C8-3B630C053316}"/>
              </a:ext>
            </a:extLst>
          </p:cNvPr>
          <p:cNvGrpSpPr/>
          <p:nvPr/>
        </p:nvGrpSpPr>
        <p:grpSpPr>
          <a:xfrm>
            <a:off x="3883656" y="5244584"/>
            <a:ext cx="1364540" cy="631723"/>
            <a:chOff x="4565925" y="4569065"/>
            <a:chExt cx="1364540" cy="6317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6C29C8-2AC4-124B-BC48-15063E756AC6}"/>
                </a:ext>
              </a:extLst>
            </p:cNvPr>
            <p:cNvSpPr/>
            <p:nvPr/>
          </p:nvSpPr>
          <p:spPr>
            <a:xfrm>
              <a:off x="4627595" y="4569065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DB80CAB-24EE-594D-9333-E119AE619D3F}"/>
                </a:ext>
              </a:extLst>
            </p:cNvPr>
            <p:cNvGrpSpPr/>
            <p:nvPr/>
          </p:nvGrpSpPr>
          <p:grpSpPr>
            <a:xfrm>
              <a:off x="4565925" y="4625753"/>
              <a:ext cx="1302870" cy="575035"/>
              <a:chOff x="1231864" y="1320926"/>
              <a:chExt cx="1302870" cy="57503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6A2757-2727-C247-8C54-2F99A309D5E0}"/>
                  </a:ext>
                </a:extLst>
              </p:cNvPr>
              <p:cNvSpPr/>
              <p:nvPr/>
            </p:nvSpPr>
            <p:spPr>
              <a:xfrm>
                <a:off x="1231864" y="1320926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2742F3-3F5C-444F-ADDE-8241C2D5FE89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Component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Factories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CA71B6E-BD78-E544-90DB-632229D96E03}"/>
              </a:ext>
            </a:extLst>
          </p:cNvPr>
          <p:cNvCxnSpPr>
            <a:stCxn id="114" idx="0"/>
            <a:endCxn id="43" idx="1"/>
          </p:cNvCxnSpPr>
          <p:nvPr/>
        </p:nvCxnSpPr>
        <p:spPr>
          <a:xfrm rot="5400000" flipH="1" flipV="1">
            <a:off x="2459783" y="405212"/>
            <a:ext cx="339231" cy="149219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9B0578B-FA2C-F643-A7A6-16A19450CA93}"/>
              </a:ext>
            </a:extLst>
          </p:cNvPr>
          <p:cNvCxnSpPr>
            <a:cxnSpLocks/>
            <a:stCxn id="114" idx="2"/>
            <a:endCxn id="49" idx="1"/>
          </p:cNvCxnSpPr>
          <p:nvPr/>
        </p:nvCxnSpPr>
        <p:spPr>
          <a:xfrm rot="16200000" flipH="1">
            <a:off x="2399019" y="1380241"/>
            <a:ext cx="460759" cy="1492198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A6732-FA34-B34C-9EA5-951B9470A105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4678368" y="981693"/>
            <a:ext cx="1139656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5CF16-D7A4-8748-B1E7-6B55E2EAB3E4}"/>
              </a:ext>
            </a:extLst>
          </p:cNvPr>
          <p:cNvGrpSpPr/>
          <p:nvPr/>
        </p:nvGrpSpPr>
        <p:grpSpPr>
          <a:xfrm>
            <a:off x="2624479" y="3557242"/>
            <a:ext cx="1162256" cy="549845"/>
            <a:chOff x="2870351" y="3557242"/>
            <a:chExt cx="1162256" cy="5498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BBADF3-D419-484E-A7FD-9C1FE91721C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79ECA54-0EB3-A74D-9C4A-92A158CA9924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9DBDD-4A79-6047-A1C5-4A05AF8FB297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0B6FF3-3233-D440-91C9-FA863EFEA77D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5166DE-A35C-DE4D-A026-523EE0320426}"/>
              </a:ext>
            </a:extLst>
          </p:cNvPr>
          <p:cNvGrpSpPr/>
          <p:nvPr/>
        </p:nvGrpSpPr>
        <p:grpSpPr>
          <a:xfrm>
            <a:off x="5217359" y="3645426"/>
            <a:ext cx="1162256" cy="549845"/>
            <a:chOff x="2870351" y="3557242"/>
            <a:chExt cx="1162256" cy="54984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0F56BB-7526-0E46-80C9-21E33710230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9849FA-35D5-6842-9596-1DEFC52C7D96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8F6E147-9A60-2843-B341-8C3EA45653A6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0E53B7-3A85-3840-BEA7-B9BA7A774E4C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C80508F5-6839-C643-BBBA-DA359EB4050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4997789" y="4215285"/>
            <a:ext cx="1049311" cy="100928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56145E9-4FCF-E043-8904-DF6EE4A72CF1}"/>
              </a:ext>
            </a:extLst>
          </p:cNvPr>
          <p:cNvCxnSpPr>
            <a:cxnSpLocks/>
            <a:endCxn id="74" idx="2"/>
          </p:cNvCxnSpPr>
          <p:nvPr/>
        </p:nvCxnSpPr>
        <p:spPr>
          <a:xfrm rot="16200000" flipV="1">
            <a:off x="3325783" y="4215512"/>
            <a:ext cx="1137495" cy="92064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2FBD06B1-2FDC-E246-AC50-3931374FECA2}"/>
              </a:ext>
            </a:extLst>
          </p:cNvPr>
          <p:cNvCxnSpPr>
            <a:cxnSpLocks/>
            <a:stCxn id="114" idx="2"/>
            <a:endCxn id="55" idx="1"/>
          </p:cNvCxnSpPr>
          <p:nvPr/>
        </p:nvCxnSpPr>
        <p:spPr>
          <a:xfrm rot="16200000" flipH="1">
            <a:off x="1037063" y="2742196"/>
            <a:ext cx="3692829" cy="200035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EFD014-E453-8A4B-BD23-C91AED6D9D33}"/>
              </a:ext>
            </a:extLst>
          </p:cNvPr>
          <p:cNvSpPr/>
          <p:nvPr/>
        </p:nvSpPr>
        <p:spPr>
          <a:xfrm>
            <a:off x="2326707" y="2953865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FE2C8A-AF6E-2844-8717-5D32EBEB0030}"/>
              </a:ext>
            </a:extLst>
          </p:cNvPr>
          <p:cNvSpPr/>
          <p:nvPr/>
        </p:nvSpPr>
        <p:spPr>
          <a:xfrm>
            <a:off x="4728668" y="2953864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91DAF-0B0C-E442-A7DF-97E4268910E0}"/>
              </a:ext>
            </a:extLst>
          </p:cNvPr>
          <p:cNvSpPr txBox="1"/>
          <p:nvPr/>
        </p:nvSpPr>
        <p:spPr>
          <a:xfrm>
            <a:off x="2156262" y="2986854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1D4C7-B33B-BA4B-9D37-B9EACEA51334}"/>
              </a:ext>
            </a:extLst>
          </p:cNvPr>
          <p:cNvSpPr txBox="1"/>
          <p:nvPr/>
        </p:nvSpPr>
        <p:spPr>
          <a:xfrm>
            <a:off x="6328469" y="3001258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CD9101-B7A1-2145-BC44-97DFCD51C243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>
            <a:off x="4678367" y="2356718"/>
            <a:ext cx="1139657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310CDC7-DD60-7844-85CE-0BE02CBC11DE}"/>
              </a:ext>
            </a:extLst>
          </p:cNvPr>
          <p:cNvCxnSpPr>
            <a:cxnSpLocks/>
          </p:cNvCxnSpPr>
          <p:nvPr/>
        </p:nvCxnSpPr>
        <p:spPr>
          <a:xfrm flipV="1">
            <a:off x="6143198" y="2644235"/>
            <a:ext cx="185090" cy="117755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FA2F281-5081-194D-9FD0-6D48D29AF53D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380715" y="1269210"/>
            <a:ext cx="1341572" cy="246440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F8D891-8F00-B84D-908A-7352A1063C84}"/>
              </a:ext>
            </a:extLst>
          </p:cNvPr>
          <p:cNvCxnSpPr>
            <a:cxnSpLocks/>
          </p:cNvCxnSpPr>
          <p:nvPr/>
        </p:nvCxnSpPr>
        <p:spPr>
          <a:xfrm flipH="1" flipV="1">
            <a:off x="4369240" y="2644235"/>
            <a:ext cx="1007648" cy="100119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A0F9D83-C599-DB40-BFDC-D8AAF0DFCC14}"/>
              </a:ext>
            </a:extLst>
          </p:cNvPr>
          <p:cNvCxnSpPr>
            <a:cxnSpLocks/>
          </p:cNvCxnSpPr>
          <p:nvPr/>
        </p:nvCxnSpPr>
        <p:spPr>
          <a:xfrm flipV="1">
            <a:off x="2756926" y="1264237"/>
            <a:ext cx="791301" cy="229300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9D4633-E33D-FC4A-8177-F345E04564D8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129407" y="2644236"/>
            <a:ext cx="579349" cy="100119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FEB6D5-A8E5-DD47-BECA-342EAFF248A6}"/>
              </a:ext>
            </a:extLst>
          </p:cNvPr>
          <p:cNvCxnSpPr>
            <a:cxnSpLocks/>
          </p:cNvCxnSpPr>
          <p:nvPr/>
        </p:nvCxnSpPr>
        <p:spPr>
          <a:xfrm flipV="1">
            <a:off x="3501600" y="1264235"/>
            <a:ext cx="2594400" cy="247813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14FB5A4-667C-D54B-A367-F85F308EFB3A}"/>
              </a:ext>
            </a:extLst>
          </p:cNvPr>
          <p:cNvCxnSpPr>
            <a:cxnSpLocks/>
          </p:cNvCxnSpPr>
          <p:nvPr/>
        </p:nvCxnSpPr>
        <p:spPr>
          <a:xfrm flipV="1">
            <a:off x="3654000" y="2630608"/>
            <a:ext cx="2373087" cy="121192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3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514338" y="3999709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67459" y="2775185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25687" y="5013753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7026209" y="4750470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1763030" y="2395280"/>
            <a:ext cx="1007172" cy="2201686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1847384" y="3752801"/>
            <a:ext cx="796693" cy="215991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79718" y="2992537"/>
            <a:ext cx="1925924" cy="75047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6042959" y="3714725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201709" y="3551172"/>
            <a:ext cx="1035095" cy="197277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 flipV="1">
            <a:off x="4737946" y="4967822"/>
            <a:ext cx="2288263" cy="263283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6729626" y="1491467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6995042" y="1849150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7252071" y="2195236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554003" y="2412588"/>
            <a:ext cx="225862" cy="2555234"/>
          </a:xfrm>
          <a:prstGeom prst="curvedConnector3">
            <a:avLst>
              <a:gd name="adj1" fmla="val 219407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H="1" flipV="1">
            <a:off x="8522836" y="2066502"/>
            <a:ext cx="31167" cy="2901320"/>
          </a:xfrm>
          <a:prstGeom prst="curvedConnector3">
            <a:avLst>
              <a:gd name="adj1" fmla="val -254653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H="1" flipV="1">
            <a:off x="8257420" y="1708819"/>
            <a:ext cx="296583" cy="3259003"/>
          </a:xfrm>
          <a:prstGeom prst="curvedConnector3">
            <a:avLst>
              <a:gd name="adj1" fmla="val -38539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5481532" y="1004646"/>
            <a:ext cx="362597" cy="3178482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179974" y="960118"/>
            <a:ext cx="708683" cy="292145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4868424" y="913984"/>
            <a:ext cx="1066366" cy="2656037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B6543-335E-6C45-AE86-72EBC8C5906D}"/>
              </a:ext>
            </a:extLst>
          </p:cNvPr>
          <p:cNvGrpSpPr/>
          <p:nvPr/>
        </p:nvGrpSpPr>
        <p:grpSpPr>
          <a:xfrm>
            <a:off x="2308389" y="5965964"/>
            <a:ext cx="1302870" cy="575035"/>
            <a:chOff x="1231864" y="1320926"/>
            <a:chExt cx="1302870" cy="5750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1F1674-ADAD-2242-A19C-3CF79F8322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7BC02-C6F8-D64D-8F6B-A8BFC6202A7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336E6-3206-8D4C-A8FF-7FF71D34BC8B}"/>
              </a:ext>
            </a:extLst>
          </p:cNvPr>
          <p:cNvGrpSpPr/>
          <p:nvPr/>
        </p:nvGrpSpPr>
        <p:grpSpPr>
          <a:xfrm>
            <a:off x="4218295" y="5965962"/>
            <a:ext cx="1302870" cy="575035"/>
            <a:chOff x="1231864" y="1320926"/>
            <a:chExt cx="1302870" cy="5750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9498D-7C10-CD40-8B94-70F736D194FF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CA7FA-1981-734A-984F-0DABCA2ED08F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DBE94BD9-6EDF-B444-B630-733F7E290B3C}"/>
              </a:ext>
            </a:extLst>
          </p:cNvPr>
          <p:cNvCxnSpPr>
            <a:cxnSpLocks/>
            <a:stCxn id="42" idx="0"/>
            <a:endCxn id="122" idx="2"/>
          </p:cNvCxnSpPr>
          <p:nvPr/>
        </p:nvCxnSpPr>
        <p:spPr>
          <a:xfrm rot="5400000" flipH="1" flipV="1">
            <a:off x="3237066" y="5171214"/>
            <a:ext cx="517508" cy="107199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D220B6C-7FAA-0149-9E16-3979AC0247CA}"/>
              </a:ext>
            </a:extLst>
          </p:cNvPr>
          <p:cNvCxnSpPr>
            <a:cxnSpLocks/>
            <a:stCxn id="45" idx="0"/>
            <a:endCxn id="122" idx="2"/>
          </p:cNvCxnSpPr>
          <p:nvPr/>
        </p:nvCxnSpPr>
        <p:spPr>
          <a:xfrm rot="16200000" flipV="1">
            <a:off x="4192021" y="5288252"/>
            <a:ext cx="517506" cy="83791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271DEB-70F0-7140-A748-8523D627697A}"/>
              </a:ext>
            </a:extLst>
          </p:cNvPr>
          <p:cNvGrpSpPr/>
          <p:nvPr/>
        </p:nvGrpSpPr>
        <p:grpSpPr>
          <a:xfrm>
            <a:off x="2369144" y="3736306"/>
            <a:ext cx="1302870" cy="575035"/>
            <a:chOff x="1231864" y="1320926"/>
            <a:chExt cx="1302870" cy="5750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9584FE-19C9-1147-807B-A4F612E5C3E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26A94-9595-7C48-90B5-2B06574A69B6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A3A84B-AD02-244A-8D9F-4184726B9A0F}"/>
              </a:ext>
            </a:extLst>
          </p:cNvPr>
          <p:cNvGrpSpPr/>
          <p:nvPr/>
        </p:nvGrpSpPr>
        <p:grpSpPr>
          <a:xfrm>
            <a:off x="4279050" y="3736304"/>
            <a:ext cx="1302870" cy="575035"/>
            <a:chOff x="1231864" y="1320926"/>
            <a:chExt cx="1302870" cy="5750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54F3D3-9BC9-854F-A97B-25263EF469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1CF776-C859-B649-A1AF-E5297291E1E8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E8A205D-BDE9-F843-AB94-E027FB9CFE61}"/>
              </a:ext>
            </a:extLst>
          </p:cNvPr>
          <p:cNvCxnSpPr>
            <a:cxnSpLocks/>
            <a:stCxn id="64" idx="0"/>
            <a:endCxn id="119" idx="2"/>
          </p:cNvCxnSpPr>
          <p:nvPr/>
        </p:nvCxnSpPr>
        <p:spPr>
          <a:xfrm rot="5400000" flipH="1" flipV="1">
            <a:off x="3283875" y="2946592"/>
            <a:ext cx="526418" cy="10530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2BA7F65-17D6-474C-89EE-677BCA503565}"/>
              </a:ext>
            </a:extLst>
          </p:cNvPr>
          <p:cNvCxnSpPr>
            <a:cxnSpLocks/>
            <a:stCxn id="67" idx="0"/>
            <a:endCxn id="119" idx="2"/>
          </p:cNvCxnSpPr>
          <p:nvPr/>
        </p:nvCxnSpPr>
        <p:spPr>
          <a:xfrm rot="16200000" flipV="1">
            <a:off x="4238829" y="3044648"/>
            <a:ext cx="526416" cy="8568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DD7DE-F589-694F-93B0-7DB4106BFA4F}"/>
              </a:ext>
            </a:extLst>
          </p:cNvPr>
          <p:cNvGrpSpPr/>
          <p:nvPr/>
        </p:nvGrpSpPr>
        <p:grpSpPr>
          <a:xfrm>
            <a:off x="6138475" y="5965964"/>
            <a:ext cx="1302870" cy="575035"/>
            <a:chOff x="1231864" y="1320926"/>
            <a:chExt cx="1302870" cy="5750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864C606-2A29-6E4D-9083-AA691869651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7531C-A363-5540-8371-787AE15BFE8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8D3D9B-99D7-6541-9D0D-56B2F59DE742}"/>
              </a:ext>
            </a:extLst>
          </p:cNvPr>
          <p:cNvGrpSpPr/>
          <p:nvPr/>
        </p:nvGrpSpPr>
        <p:grpSpPr>
          <a:xfrm>
            <a:off x="8048381" y="5965962"/>
            <a:ext cx="1302870" cy="575035"/>
            <a:chOff x="1231864" y="1320926"/>
            <a:chExt cx="1302870" cy="57503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1E1F654-3A3D-3A4D-B598-8269A9461A5C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BF846F-2521-3E40-8464-5632A45E30C1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4EE2390-AB0A-694A-AFAD-FC30FD54CC52}"/>
              </a:ext>
            </a:extLst>
          </p:cNvPr>
          <p:cNvCxnSpPr>
            <a:cxnSpLocks/>
            <a:stCxn id="83" idx="0"/>
            <a:endCxn id="141" idx="2"/>
          </p:cNvCxnSpPr>
          <p:nvPr/>
        </p:nvCxnSpPr>
        <p:spPr>
          <a:xfrm rot="5400000" flipH="1" flipV="1">
            <a:off x="6899613" y="5075471"/>
            <a:ext cx="780791" cy="10001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F5FC4B46-73F4-D148-8383-65F039F63B1F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rot="16200000" flipV="1">
            <a:off x="7854567" y="5120713"/>
            <a:ext cx="780789" cy="9097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C8F8A-BDEF-0A4F-980F-8B311D61BC6F}"/>
              </a:ext>
            </a:extLst>
          </p:cNvPr>
          <p:cNvGrpSpPr/>
          <p:nvPr/>
        </p:nvGrpSpPr>
        <p:grpSpPr>
          <a:xfrm>
            <a:off x="8779865" y="317003"/>
            <a:ext cx="1481492" cy="734042"/>
            <a:chOff x="9535122" y="323737"/>
            <a:chExt cx="1481492" cy="7340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DB6FC1-660A-5B42-9808-EDA51CEDF700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AAD85A-817B-B24B-A689-5BBE20398F8A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EA70BFF-DA2C-9A45-914D-C52C899E5375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E03EE1-6D89-0349-B09E-77FA0D9740FF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863E6-0E5F-9044-A01C-4E3347FADA1D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Ride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33C830-A9DB-AE4D-A102-7D1F473814CD}"/>
              </a:ext>
            </a:extLst>
          </p:cNvPr>
          <p:cNvGrpSpPr/>
          <p:nvPr/>
        </p:nvGrpSpPr>
        <p:grpSpPr>
          <a:xfrm>
            <a:off x="10362900" y="317003"/>
            <a:ext cx="1481492" cy="734042"/>
            <a:chOff x="9535122" y="323737"/>
            <a:chExt cx="1481492" cy="7340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DC56C83-AAEE-444B-90B7-759529E148AD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E6915A-F8A8-2042-AF22-A4495330804B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F8AEC5-567F-2947-8C12-5803AA2A2A98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5BECF0D-069F-4C49-A8AF-437520FF8FFD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6721F4C-F13A-AC4A-8B31-BAC64C452E4A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Kitty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89E4560-4A7F-4744-A800-A4B1CE759A82}"/>
              </a:ext>
            </a:extLst>
          </p:cNvPr>
          <p:cNvCxnSpPr>
            <a:cxnSpLocks/>
            <a:stCxn id="108" idx="2"/>
            <a:endCxn id="159" idx="0"/>
          </p:cNvCxnSpPr>
          <p:nvPr/>
        </p:nvCxnSpPr>
        <p:spPr>
          <a:xfrm rot="5400000">
            <a:off x="8242201" y="302368"/>
            <a:ext cx="440422" cy="1937777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470E4635-7CD1-204E-938C-E44F8CDFD8D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9033718" y="-489150"/>
            <a:ext cx="440422" cy="3520812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187EF7-DF0C-3149-9ADF-9F11BD2B29F3}"/>
              </a:ext>
            </a:extLst>
          </p:cNvPr>
          <p:cNvGrpSpPr/>
          <p:nvPr/>
        </p:nvGrpSpPr>
        <p:grpSpPr>
          <a:xfrm>
            <a:off x="1969342" y="1270674"/>
            <a:ext cx="1302870" cy="575035"/>
            <a:chOff x="1231864" y="1320926"/>
            <a:chExt cx="1302870" cy="5750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445CC0B-B9CD-7E49-8BA1-254C2F6449C0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F8A0AA-C996-2B4E-AE04-577F9559AAD4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C09F165-6E8F-154E-B942-03475EB2D73F}"/>
              </a:ext>
            </a:extLst>
          </p:cNvPr>
          <p:cNvGrpSpPr/>
          <p:nvPr/>
        </p:nvGrpSpPr>
        <p:grpSpPr>
          <a:xfrm>
            <a:off x="1001859" y="2491585"/>
            <a:ext cx="1302870" cy="575035"/>
            <a:chOff x="1231864" y="1320926"/>
            <a:chExt cx="1302870" cy="57503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63E188-DF59-E94E-80BC-7EDC10D9160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9AA590-41A0-AC41-A8DD-8F94336150E7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3E35249-F465-0B48-8BA3-4D021A1A0593}"/>
              </a:ext>
            </a:extLst>
          </p:cNvPr>
          <p:cNvGrpSpPr/>
          <p:nvPr/>
        </p:nvGrpSpPr>
        <p:grpSpPr>
          <a:xfrm>
            <a:off x="3067830" y="2497150"/>
            <a:ext cx="1302870" cy="575035"/>
            <a:chOff x="1231864" y="1320926"/>
            <a:chExt cx="1302870" cy="5750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78475F-576D-AA47-B07E-0E3DD70AE77D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B80F37-077B-C844-92B1-73DE7390A32D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Kitten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1B3C61-B92E-EC44-9A7A-24D9ED1698BB}"/>
              </a:ext>
            </a:extLst>
          </p:cNvPr>
          <p:cNvSpPr/>
          <p:nvPr/>
        </p:nvSpPr>
        <p:spPr>
          <a:xfrm>
            <a:off x="565078" y="2135312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ED27D7-292E-F445-96FD-97FC8DCB861E}"/>
              </a:ext>
            </a:extLst>
          </p:cNvPr>
          <p:cNvSpPr/>
          <p:nvPr/>
        </p:nvSpPr>
        <p:spPr>
          <a:xfrm>
            <a:off x="2619928" y="2126751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5816C-66E4-774D-AE3D-73555B0814B3}"/>
              </a:ext>
            </a:extLst>
          </p:cNvPr>
          <p:cNvSpPr/>
          <p:nvPr/>
        </p:nvSpPr>
        <p:spPr>
          <a:xfrm>
            <a:off x="1483032" y="1011499"/>
            <a:ext cx="2205390" cy="1115252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00491-B79B-AE43-98E4-C043C387038C}"/>
              </a:ext>
            </a:extLst>
          </p:cNvPr>
          <p:cNvSpPr/>
          <p:nvPr/>
        </p:nvSpPr>
        <p:spPr>
          <a:xfrm>
            <a:off x="565078" y="2186244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1A2034-B460-CF4D-BC23-5B45505A2BC8}"/>
              </a:ext>
            </a:extLst>
          </p:cNvPr>
          <p:cNvSpPr/>
          <p:nvPr/>
        </p:nvSpPr>
        <p:spPr>
          <a:xfrm>
            <a:off x="3966709" y="218624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lang="ko-Kore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F408C48-956F-A54F-82E8-0D9E35C9D65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653294" y="1845709"/>
            <a:ext cx="651436" cy="64587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84F65AD-99E4-A44A-93F2-75C4F0DEB395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7831" y="1845710"/>
            <a:ext cx="651434" cy="65144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3A5BB4F1-3B58-8F48-8B62-550B82518575}"/>
              </a:ext>
            </a:extLst>
          </p:cNvPr>
          <p:cNvCxnSpPr>
            <a:cxnSpLocks/>
            <a:stCxn id="102" idx="1"/>
            <a:endCxn id="124" idx="2"/>
          </p:cNvCxnSpPr>
          <p:nvPr/>
        </p:nvCxnSpPr>
        <p:spPr>
          <a:xfrm rot="10800000">
            <a:off x="7280134" y="2934189"/>
            <a:ext cx="1011575" cy="773659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02" idx="3"/>
            <a:endCxn id="149" idx="2"/>
          </p:cNvCxnSpPr>
          <p:nvPr/>
        </p:nvCxnSpPr>
        <p:spPr>
          <a:xfrm flipV="1">
            <a:off x="9699809" y="2934186"/>
            <a:ext cx="1008206" cy="77366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84676" y="20618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305364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1010608" y="207094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103210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723179" y="201399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721662"/>
            <a:ext cx="4981903" cy="1447210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C5003C4-61D0-7549-A5FB-98EADCE42B3F}"/>
              </a:ext>
            </a:extLst>
          </p:cNvPr>
          <p:cNvGrpSpPr/>
          <p:nvPr/>
        </p:nvGrpSpPr>
        <p:grpSpPr>
          <a:xfrm>
            <a:off x="716534" y="1043429"/>
            <a:ext cx="3681909" cy="2550281"/>
            <a:chOff x="716534" y="1043429"/>
            <a:chExt cx="3681909" cy="255028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9F64CF-CCC9-B34E-AE8E-DF1C8A55DE20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1C33A0A-FBF8-4343-8709-8AF2D64B222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BE8FE1-B24C-F04C-87DB-E3EB14E3010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C9AA60-5777-A14D-8614-A1092354353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A1BCDCB-5EA1-134D-AB59-52A1E4D6C95B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1D2492A-546B-3049-BB0B-72BF47D9622A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BAFBAF-3A32-6F47-9A9F-A6B2EB318ED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5A296E-7394-D84C-8CF7-26BBD6912C98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CD2911A-FD0A-0B42-9DAD-9ED9AFB50751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82144F-62A2-E147-868F-95FEFAE7FCDB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F46B271-66A2-834A-AC2A-F2C8B1B39478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0BE506D-5F22-C242-9E43-31D17700B15F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B5246-BAF6-6B48-A147-5960D3A03122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7BE9DEE-2B76-8C4C-89C6-D361E979FB4E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033D7E-C5CD-2348-AA60-8BF1DB658069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3F12BE0-875B-874C-B2EF-9B5CAEEFD175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삼각형 5">
              <a:extLst>
                <a:ext uri="{FF2B5EF4-FFF2-40B4-BE49-F238E27FC236}">
                  <a16:creationId xmlns:a16="http://schemas.microsoft.com/office/drawing/2014/main" id="{BD04A350-03B4-6444-B574-5325B2D6458A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9FA9BB-3644-7A4D-BCB6-3F5D9EF71995}"/>
              </a:ext>
            </a:extLst>
          </p:cNvPr>
          <p:cNvGrpSpPr/>
          <p:nvPr/>
        </p:nvGrpSpPr>
        <p:grpSpPr>
          <a:xfrm>
            <a:off x="5775471" y="1043429"/>
            <a:ext cx="3681909" cy="2550281"/>
            <a:chOff x="716534" y="1043429"/>
            <a:chExt cx="3681909" cy="255028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F7119A2-F49F-2749-A937-7CC924A66A6B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DC96775-2136-304C-8C5B-AFCD92E05C0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BAA02F-47F5-3E47-9663-F38B43968FA9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FA0D273-E2C4-F641-A4B1-D687FB8CB47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3A32B99-BE28-6842-AE4C-42B8274DD047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95D8B8A-41D8-1540-A159-A80850E3ED9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5CEB7C-140F-244D-8547-4A69DA0CC39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AE0C2E3-D9AF-5742-AA19-D993FE63769A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B89EB23-7D59-9C41-A70F-34E51D8B7D4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60C0DD-0F50-C347-8DA2-B3A0B5611A53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3D3F565-EC2A-8042-A1E1-B6AAD81FB387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870BB3-CC8D-C245-9135-48FF0BF26B7D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5B9DD1-8038-8E4C-A0C9-89392C88E0EE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B1695F5-7446-2B44-B180-0E4BB78EAC12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514B9-F583-F044-8567-FE6805CBAA9B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5605DD5-417E-694C-BCEE-B6904C2C26DA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삼각형 57">
              <a:extLst>
                <a:ext uri="{FF2B5EF4-FFF2-40B4-BE49-F238E27FC236}">
                  <a16:creationId xmlns:a16="http://schemas.microsoft.com/office/drawing/2014/main" id="{877E45ED-40EB-5647-92B9-27999913CA51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46ABA3B-3E81-3543-B39D-18C4355DF064}"/>
              </a:ext>
            </a:extLst>
          </p:cNvPr>
          <p:cNvCxnSpPr/>
          <p:nvPr/>
        </p:nvCxnSpPr>
        <p:spPr>
          <a:xfrm flipV="1">
            <a:off x="5016147" y="2628882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E8FE1-B24C-F04C-87DB-E3EB14E3010F}"/>
              </a:ext>
            </a:extLst>
          </p:cNvPr>
          <p:cNvSpPr txBox="1"/>
          <p:nvPr/>
        </p:nvSpPr>
        <p:spPr>
          <a:xfrm>
            <a:off x="716533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C9AA60-5777-A14D-8614-A10923543535}"/>
              </a:ext>
            </a:extLst>
          </p:cNvPr>
          <p:cNvCxnSpPr>
            <a:cxnSpLocks/>
            <a:stCxn id="52" idx="0"/>
            <a:endCxn id="19" idx="2"/>
          </p:cNvCxnSpPr>
          <p:nvPr/>
        </p:nvCxnSpPr>
        <p:spPr>
          <a:xfrm flipH="1" flipV="1">
            <a:off x="1420585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B3C91A-4956-B744-AC2D-E9E3C7294A62}"/>
              </a:ext>
            </a:extLst>
          </p:cNvPr>
          <p:cNvGrpSpPr/>
          <p:nvPr/>
        </p:nvGrpSpPr>
        <p:grpSpPr>
          <a:xfrm>
            <a:off x="579501" y="1043429"/>
            <a:ext cx="1545134" cy="654742"/>
            <a:chOff x="579501" y="1043429"/>
            <a:chExt cx="1545134" cy="6547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C33A0A-FBF8-4343-8709-8AF2D64B222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FAAE45-75AA-E444-A2AE-CBDCBFBC3BE9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A62C83-4311-AC4E-959F-A66B483321DF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F6DE2A1-6DDB-1B45-B52E-81160E60A5F1}"/>
              </a:ext>
            </a:extLst>
          </p:cNvPr>
          <p:cNvGrpSpPr/>
          <p:nvPr/>
        </p:nvGrpSpPr>
        <p:grpSpPr>
          <a:xfrm>
            <a:off x="1757813" y="2556277"/>
            <a:ext cx="1545134" cy="654742"/>
            <a:chOff x="579501" y="1043429"/>
            <a:chExt cx="1545134" cy="65474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0207FF-E872-884C-A942-AECA8E8B1A9D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292CE95-68CC-FE46-A215-748864C12E12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2579237-7CF7-CC44-A16C-D66AE3315752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23282B5-1137-4246-887F-B4278CCB4EE7}"/>
              </a:ext>
            </a:extLst>
          </p:cNvPr>
          <p:cNvSpPr txBox="1"/>
          <p:nvPr/>
        </p:nvSpPr>
        <p:spPr>
          <a:xfrm>
            <a:off x="1894845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9B1697BF-C572-9D4E-BCA4-A44778B6F847}"/>
              </a:ext>
            </a:extLst>
          </p:cNvPr>
          <p:cNvCxnSpPr/>
          <p:nvPr/>
        </p:nvCxnSpPr>
        <p:spPr>
          <a:xfrm flipV="1">
            <a:off x="493175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6B23A9-9267-5C49-91CD-B603EDB2BD31}"/>
              </a:ext>
            </a:extLst>
          </p:cNvPr>
          <p:cNvSpPr txBox="1"/>
          <p:nvPr/>
        </p:nvSpPr>
        <p:spPr>
          <a:xfrm>
            <a:off x="4511994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E23039F-9B1A-3348-941C-14EB53FD6B49}"/>
              </a:ext>
            </a:extLst>
          </p:cNvPr>
          <p:cNvCxnSpPr>
            <a:cxnSpLocks/>
            <a:stCxn id="76" idx="0"/>
            <a:endCxn id="72" idx="2"/>
          </p:cNvCxnSpPr>
          <p:nvPr/>
        </p:nvCxnSpPr>
        <p:spPr>
          <a:xfrm flipH="1" flipV="1">
            <a:off x="5216046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50CCBF5-184A-AB43-B3D9-06015E4F0926}"/>
              </a:ext>
            </a:extLst>
          </p:cNvPr>
          <p:cNvGrpSpPr/>
          <p:nvPr/>
        </p:nvGrpSpPr>
        <p:grpSpPr>
          <a:xfrm>
            <a:off x="4374962" y="1043429"/>
            <a:ext cx="1545134" cy="654742"/>
            <a:chOff x="579501" y="1043429"/>
            <a:chExt cx="1545134" cy="65474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C4E2571-9B39-EC4E-9BA2-2DFC4288B33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836D1C7-14EE-0243-AB1E-B236BD5BD6C7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163A0BB-1C18-C949-8312-F5ABD144CC35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2D98F5-19B2-E446-B76D-AF79933BD48D}"/>
              </a:ext>
            </a:extLst>
          </p:cNvPr>
          <p:cNvGrpSpPr/>
          <p:nvPr/>
        </p:nvGrpSpPr>
        <p:grpSpPr>
          <a:xfrm>
            <a:off x="5553274" y="2556277"/>
            <a:ext cx="1545134" cy="654742"/>
            <a:chOff x="579501" y="1043429"/>
            <a:chExt cx="1545134" cy="65474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017E301-1F8C-7344-88A4-04D64F2D83E8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29F9401-F6C2-AB41-930C-E9F9839BC75C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7A228A4-651F-AC43-9A05-8BC3B3C64EE7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BFB4762-3C80-C24F-9A80-A5B047C73FCE}"/>
              </a:ext>
            </a:extLst>
          </p:cNvPr>
          <p:cNvSpPr txBox="1"/>
          <p:nvPr/>
        </p:nvSpPr>
        <p:spPr>
          <a:xfrm>
            <a:off x="5690306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2D903BA3-8499-F742-8A38-0428E4FE24D0}"/>
              </a:ext>
            </a:extLst>
          </p:cNvPr>
          <p:cNvCxnSpPr/>
          <p:nvPr/>
        </p:nvCxnSpPr>
        <p:spPr>
          <a:xfrm flipV="1">
            <a:off x="4288636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53003D4-F839-A24A-9600-94FE3319B0FA}"/>
              </a:ext>
            </a:extLst>
          </p:cNvPr>
          <p:cNvSpPr txBox="1"/>
          <p:nvPr/>
        </p:nvSpPr>
        <p:spPr>
          <a:xfrm>
            <a:off x="3876459" y="4228887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5671830-D8AE-BF41-8C04-90E4D32B056E}"/>
              </a:ext>
            </a:extLst>
          </p:cNvPr>
          <p:cNvCxnSpPr>
            <a:cxnSpLocks/>
            <a:stCxn id="88" idx="0"/>
            <a:endCxn id="84" idx="2"/>
          </p:cNvCxnSpPr>
          <p:nvPr/>
        </p:nvCxnSpPr>
        <p:spPr>
          <a:xfrm flipH="1" flipV="1">
            <a:off x="4580511" y="4787090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237D49A-AB41-984D-92B8-608471C6D49D}"/>
              </a:ext>
            </a:extLst>
          </p:cNvPr>
          <p:cNvGrpSpPr/>
          <p:nvPr/>
        </p:nvGrpSpPr>
        <p:grpSpPr>
          <a:xfrm>
            <a:off x="3739427" y="4132348"/>
            <a:ext cx="1545134" cy="654742"/>
            <a:chOff x="579501" y="1043429"/>
            <a:chExt cx="1545134" cy="65474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33F1444-C153-3A4E-8021-52BB93D3858E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E5C188-63C0-0343-B3F5-EA0138EA588E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3821A7-84FB-8442-8C57-116E431D0AF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5070A2-19C6-3841-91B1-C33DD5F2DF9B}"/>
              </a:ext>
            </a:extLst>
          </p:cNvPr>
          <p:cNvGrpSpPr/>
          <p:nvPr/>
        </p:nvGrpSpPr>
        <p:grpSpPr>
          <a:xfrm>
            <a:off x="4917739" y="5645196"/>
            <a:ext cx="1545134" cy="654742"/>
            <a:chOff x="579501" y="1043429"/>
            <a:chExt cx="1545134" cy="65474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3FA2629-6023-C246-998D-DD0067B9C0CA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C32686-6FA7-4740-B00D-796C52D58763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E11ED-53BC-DE46-892D-B61DB3AB075E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45540B1-A0E5-1F47-83EA-508823E50F2E}"/>
              </a:ext>
            </a:extLst>
          </p:cNvPr>
          <p:cNvSpPr txBox="1"/>
          <p:nvPr/>
        </p:nvSpPr>
        <p:spPr>
          <a:xfrm>
            <a:off x="5054771" y="580321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37D9D02A-7F8A-254C-BEB8-B20BD0392D47}"/>
              </a:ext>
            </a:extLst>
          </p:cNvPr>
          <p:cNvCxnSpPr/>
          <p:nvPr/>
        </p:nvCxnSpPr>
        <p:spPr>
          <a:xfrm flipV="1">
            <a:off x="3653101" y="5075814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94D724A-117D-EE4F-A985-FE7AC4CAE278}"/>
              </a:ext>
            </a:extLst>
          </p:cNvPr>
          <p:cNvGrpSpPr/>
          <p:nvPr/>
        </p:nvGrpSpPr>
        <p:grpSpPr>
          <a:xfrm>
            <a:off x="6725090" y="3857479"/>
            <a:ext cx="1545134" cy="654742"/>
            <a:chOff x="579501" y="1043429"/>
            <a:chExt cx="1545134" cy="65474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B43AA8E-3D06-B84E-BD50-0BECA4A4AA94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363654A-61FB-2640-842E-C38A4E0A0158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DF453FD-BE00-FE47-BA8E-26DB94794B44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6C75FC5-3AE0-F947-8463-8CB5BFD013C0}"/>
              </a:ext>
            </a:extLst>
          </p:cNvPr>
          <p:cNvSpPr txBox="1"/>
          <p:nvPr/>
        </p:nvSpPr>
        <p:spPr>
          <a:xfrm>
            <a:off x="6862122" y="4015502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1CF0309-0D4F-CF4A-8D67-18FF368B2C3F}"/>
              </a:ext>
            </a:extLst>
          </p:cNvPr>
          <p:cNvCxnSpPr>
            <a:cxnSpLocks/>
            <a:stCxn id="97" idx="1"/>
            <a:endCxn id="84" idx="3"/>
          </p:cNvCxnSpPr>
          <p:nvPr/>
        </p:nvCxnSpPr>
        <p:spPr>
          <a:xfrm flipH="1">
            <a:off x="5284561" y="4154002"/>
            <a:ext cx="1577561" cy="3057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C9FB7B44-06EC-4F44-939F-054A9AB43BE0}"/>
              </a:ext>
            </a:extLst>
          </p:cNvPr>
          <p:cNvCxnSpPr>
            <a:cxnSpLocks/>
          </p:cNvCxnSpPr>
          <p:nvPr/>
        </p:nvCxnSpPr>
        <p:spPr>
          <a:xfrm>
            <a:off x="5690306" y="3603285"/>
            <a:ext cx="1308849" cy="155654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D7B0B74-F0EF-E841-B1CF-EB9C022E4A95}"/>
              </a:ext>
            </a:extLst>
          </p:cNvPr>
          <p:cNvSpPr txBox="1"/>
          <p:nvPr/>
        </p:nvSpPr>
        <p:spPr>
          <a:xfrm>
            <a:off x="9709127" y="222632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4E6CACF-6B45-E744-AA2E-2C9E8A75BD92}"/>
              </a:ext>
            </a:extLst>
          </p:cNvPr>
          <p:cNvGrpSpPr/>
          <p:nvPr/>
        </p:nvGrpSpPr>
        <p:grpSpPr>
          <a:xfrm>
            <a:off x="9572095" y="2036061"/>
            <a:ext cx="1545134" cy="654742"/>
            <a:chOff x="579501" y="1043429"/>
            <a:chExt cx="1545134" cy="65474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6E6B0BB-E3FA-264B-BEE6-D069E7135573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9BE6516-FD67-1A46-ABD1-FA51E8036D7A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BB566DF-F583-5049-AFC1-7AC6DADA0E90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F43465F-0255-634D-9586-0A54FC1CD58E}"/>
              </a:ext>
            </a:extLst>
          </p:cNvPr>
          <p:cNvSpPr txBox="1"/>
          <p:nvPr/>
        </p:nvSpPr>
        <p:spPr>
          <a:xfrm>
            <a:off x="9709127" y="3628227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ReSharper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A3012C8-BB15-3243-8A9E-DA82B89A6DF7}"/>
              </a:ext>
            </a:extLst>
          </p:cNvPr>
          <p:cNvGrpSpPr/>
          <p:nvPr/>
        </p:nvGrpSpPr>
        <p:grpSpPr>
          <a:xfrm>
            <a:off x="9572095" y="3437959"/>
            <a:ext cx="1545134" cy="654742"/>
            <a:chOff x="579501" y="1043429"/>
            <a:chExt cx="1545134" cy="65474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A59B86-C5CF-874B-9723-385CE68070AB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FF018D1-B104-C34D-BB42-8FDE8423D794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677342F-8686-C44F-A296-C593AD282AA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F53678F-A1FE-E347-A6C2-E3460D33A5E1}"/>
              </a:ext>
            </a:extLst>
          </p:cNvPr>
          <p:cNvCxnSpPr>
            <a:cxnSpLocks/>
            <a:stCxn id="107" idx="0"/>
            <a:endCxn id="102" idx="2"/>
          </p:cNvCxnSpPr>
          <p:nvPr/>
        </p:nvCxnSpPr>
        <p:spPr>
          <a:xfrm flipV="1">
            <a:off x="10413179" y="2690803"/>
            <a:ext cx="0" cy="747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0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</TotalTime>
  <Words>832</Words>
  <Application>Microsoft Macintosh PowerPoint</Application>
  <PresentationFormat>와이드스크린</PresentationFormat>
  <Paragraphs>440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115</cp:revision>
  <dcterms:created xsi:type="dcterms:W3CDTF">2020-12-16T11:48:58Z</dcterms:created>
  <dcterms:modified xsi:type="dcterms:W3CDTF">2022-10-08T02:34:08Z</dcterms:modified>
</cp:coreProperties>
</file>