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4"/>
    <p:restoredTop sz="94884"/>
  </p:normalViewPr>
  <p:slideViewPr>
    <p:cSldViewPr snapToGrid="0" snapToObjects="1">
      <p:cViewPr varScale="1">
        <p:scale>
          <a:sx n="116" d="100"/>
          <a:sy n="116" d="100"/>
        </p:scale>
        <p:origin x="224" y="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2022. 8. 16.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2022. 8. 16.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2022. 8. 16.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620889" y="1309511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891AA8-943B-B54A-9F57-EA40CAACE9AA}"/>
              </a:ext>
            </a:extLst>
          </p:cNvPr>
          <p:cNvSpPr txBox="1"/>
          <p:nvPr/>
        </p:nvSpPr>
        <p:spPr>
          <a:xfrm>
            <a:off x="1365861" y="303721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2713615" y="1920514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C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4334934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4739242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4739242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932380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1336688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1336688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0905" y="2868414"/>
            <a:ext cx="981958" cy="1138277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1392714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4889700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1545114" y="1499369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shash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3375378" y="745066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7720A0-5B3A-A442-9D7C-0D41E91EDB73}"/>
              </a:ext>
            </a:extLst>
          </p:cNvPr>
          <p:cNvSpPr/>
          <p:nvPr/>
        </p:nvSpPr>
        <p:spPr>
          <a:xfrm>
            <a:off x="177446" y="2353062"/>
            <a:ext cx="3403036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B133C-8779-1D47-9121-BA9FD6552223}"/>
              </a:ext>
            </a:extLst>
          </p:cNvPr>
          <p:cNvSpPr txBox="1"/>
          <p:nvPr/>
        </p:nvSpPr>
        <p:spPr>
          <a:xfrm>
            <a:off x="258323" y="2629594"/>
            <a:ext cx="27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 REALLY like beer!”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2F4C2-D715-A249-8F9D-1643050B8621}"/>
              </a:ext>
            </a:extLst>
          </p:cNvPr>
          <p:cNvSpPr txBox="1"/>
          <p:nvPr/>
        </p:nvSpPr>
        <p:spPr>
          <a:xfrm>
            <a:off x="258323" y="3044625"/>
            <a:ext cx="27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“I REALLY like beer!”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AD141B-04C1-7A48-A474-C898F2082186}"/>
              </a:ext>
            </a:extLst>
          </p:cNvPr>
          <p:cNvSpPr/>
          <p:nvPr/>
        </p:nvSpPr>
        <p:spPr>
          <a:xfrm>
            <a:off x="4214583" y="2353062"/>
            <a:ext cx="3651460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CEB02-8491-B243-BC76-B118B5AEEB0F}"/>
              </a:ext>
            </a:extLst>
          </p:cNvPr>
          <p:cNvSpPr txBox="1"/>
          <p:nvPr/>
        </p:nvSpPr>
        <p:spPr>
          <a:xfrm>
            <a:off x="4295460" y="2629594"/>
            <a:ext cx="303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 REALLY like beer!”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7DD15B-3A3C-C342-AC92-776D9B05C81F}"/>
              </a:ext>
            </a:extLst>
          </p:cNvPr>
          <p:cNvSpPr txBox="1"/>
          <p:nvPr/>
        </p:nvSpPr>
        <p:spPr>
          <a:xfrm>
            <a:off x="4295461" y="3044625"/>
            <a:ext cx="357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[“I”,“REALLY”, “like”, “beer”]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5DD617-1E0E-4544-B7C4-B3B479B222B9}"/>
              </a:ext>
            </a:extLst>
          </p:cNvPr>
          <p:cNvSpPr/>
          <p:nvPr/>
        </p:nvSpPr>
        <p:spPr>
          <a:xfrm>
            <a:off x="8582226" y="2353062"/>
            <a:ext cx="3570581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F5F67-2F60-024F-9C8A-62673CC4EA7B}"/>
              </a:ext>
            </a:extLst>
          </p:cNvPr>
          <p:cNvSpPr txBox="1"/>
          <p:nvPr/>
        </p:nvSpPr>
        <p:spPr>
          <a:xfrm>
            <a:off x="8663103" y="2629594"/>
            <a:ext cx="3489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“I”, “REALLY”, “like”, “beer”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68558B-5F0C-CF41-B40B-AD71059A9829}"/>
              </a:ext>
            </a:extLst>
          </p:cNvPr>
          <p:cNvSpPr txBox="1"/>
          <p:nvPr/>
        </p:nvSpPr>
        <p:spPr>
          <a:xfrm>
            <a:off x="8663104" y="3044625"/>
            <a:ext cx="3528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“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“really”, “like”, “beer”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CA5879-E67D-9B40-B8E8-0E8E7D68099C}"/>
              </a:ext>
            </a:extLst>
          </p:cNvPr>
          <p:cNvCxnSpPr>
            <a:cxnSpLocks/>
          </p:cNvCxnSpPr>
          <p:nvPr/>
        </p:nvCxnSpPr>
        <p:spPr>
          <a:xfrm>
            <a:off x="3723702" y="2910992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3D2B90-112A-754C-8FC2-583B4DCC36CE}"/>
              </a:ext>
            </a:extLst>
          </p:cNvPr>
          <p:cNvCxnSpPr>
            <a:cxnSpLocks/>
          </p:cNvCxnSpPr>
          <p:nvPr/>
        </p:nvCxnSpPr>
        <p:spPr>
          <a:xfrm>
            <a:off x="8040478" y="2918313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6BE23-3431-3940-B2B8-193CDE07A231}"/>
              </a:ext>
            </a:extLst>
          </p:cNvPr>
          <p:cNvSpPr txBox="1"/>
          <p:nvPr/>
        </p:nvSpPr>
        <p:spPr>
          <a:xfrm>
            <a:off x="484742" y="1438662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Character filters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DFA4E-3E07-DD47-B343-0CE12F2EE4FE}"/>
              </a:ext>
            </a:extLst>
          </p:cNvPr>
          <p:cNvSpPr txBox="1"/>
          <p:nvPr/>
        </p:nvSpPr>
        <p:spPr>
          <a:xfrm>
            <a:off x="5145776" y="1438138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Tokenizer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843841-35AE-5A4D-9B71-A66908F99803}"/>
              </a:ext>
            </a:extLst>
          </p:cNvPr>
          <p:cNvSpPr txBox="1"/>
          <p:nvPr/>
        </p:nvSpPr>
        <p:spPr>
          <a:xfrm>
            <a:off x="9417292" y="1433066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 filters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B6C6C8-B091-AC47-8A4D-D4337DB236F9}"/>
              </a:ext>
            </a:extLst>
          </p:cNvPr>
          <p:cNvSpPr txBox="1"/>
          <p:nvPr/>
        </p:nvSpPr>
        <p:spPr>
          <a:xfrm>
            <a:off x="915575" y="1876242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(none)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CF00B2-E837-9C4A-9D6D-D6D0D39EE67B}"/>
              </a:ext>
            </a:extLst>
          </p:cNvPr>
          <p:cNvSpPr txBox="1"/>
          <p:nvPr/>
        </p:nvSpPr>
        <p:spPr>
          <a:xfrm>
            <a:off x="5130528" y="1914724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standard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7100A-7A12-6D47-82F3-3467BD11DADE}"/>
              </a:ext>
            </a:extLst>
          </p:cNvPr>
          <p:cNvSpPr txBox="1"/>
          <p:nvPr/>
        </p:nvSpPr>
        <p:spPr>
          <a:xfrm>
            <a:off x="9457730" y="1909652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[“lowercase”]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913F60C3-CACF-DF44-AEA2-5EA1D2943B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65125" y="-1570100"/>
            <a:ext cx="1" cy="10775697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8B79EE-C4DD-C440-937B-AAF4D651ED2C}"/>
              </a:ext>
            </a:extLst>
          </p:cNvPr>
          <p:cNvSpPr txBox="1"/>
          <p:nvPr/>
        </p:nvSpPr>
        <p:spPr>
          <a:xfrm>
            <a:off x="4521946" y="4255744"/>
            <a:ext cx="303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STANDARD ANALYZER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34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3D2B90-112A-754C-8FC2-583B4DCC36CE}"/>
              </a:ext>
            </a:extLst>
          </p:cNvPr>
          <p:cNvCxnSpPr>
            <a:cxnSpLocks/>
          </p:cNvCxnSpPr>
          <p:nvPr/>
        </p:nvCxnSpPr>
        <p:spPr>
          <a:xfrm>
            <a:off x="5430674" y="446555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6BE23-3431-3940-B2B8-193CDE07A231}"/>
              </a:ext>
            </a:extLst>
          </p:cNvPr>
          <p:cNvSpPr txBox="1"/>
          <p:nvPr/>
        </p:nvSpPr>
        <p:spPr>
          <a:xfrm>
            <a:off x="2588322" y="251098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Sentence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DFA4E-3E07-DD47-B343-0CE12F2EE4FE}"/>
              </a:ext>
            </a:extLst>
          </p:cNvPr>
          <p:cNvSpPr txBox="1"/>
          <p:nvPr/>
        </p:nvSpPr>
        <p:spPr>
          <a:xfrm>
            <a:off x="6004560" y="246500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E7905E-DC55-9343-B92E-BB88A00C9232}"/>
              </a:ext>
            </a:extLst>
          </p:cNvPr>
          <p:cNvSpPr txBox="1"/>
          <p:nvPr/>
        </p:nvSpPr>
        <p:spPr>
          <a:xfrm>
            <a:off x="379714" y="982192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guys walk into  a bar, but the third… DUCKS! :-)”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C73C95-25F1-F747-ABCE-DDA791A3E388}"/>
              </a:ext>
            </a:extLst>
          </p:cNvPr>
          <p:cNvSpPr txBox="1"/>
          <p:nvPr/>
        </p:nvSpPr>
        <p:spPr>
          <a:xfrm>
            <a:off x="6379686" y="982192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[“2”,“guys”,“walk”,“into”,“a”,“bar”,“but”,“the”, “</a:t>
            </a:r>
            <a:r>
              <a:rPr kumimoji="1" lang="en-US" altLang="ko-Kore-KR" sz="11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third”,“ducks</a:t>
            </a:r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834B23C-7B84-6C41-8E28-E7C9C152BF0A}"/>
              </a:ext>
            </a:extLst>
          </p:cNvPr>
          <p:cNvCxnSpPr>
            <a:cxnSpLocks/>
          </p:cNvCxnSpPr>
          <p:nvPr/>
        </p:nvCxnSpPr>
        <p:spPr>
          <a:xfrm>
            <a:off x="5430674" y="1092731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991BA29-1536-0445-918D-4B678E6071E2}"/>
              </a:ext>
            </a:extLst>
          </p:cNvPr>
          <p:cNvSpPr txBox="1"/>
          <p:nvPr/>
        </p:nvSpPr>
        <p:spPr>
          <a:xfrm>
            <a:off x="379714" y="1313176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guys went into  a bar”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DCD3A0-45CD-4F41-9962-E774BBBB17F2}"/>
              </a:ext>
            </a:extLst>
          </p:cNvPr>
          <p:cNvSpPr txBox="1"/>
          <p:nvPr/>
        </p:nvSpPr>
        <p:spPr>
          <a:xfrm>
            <a:off x="6379686" y="1313176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[“2”,“guys”,“went”,“into”,“a”,“bar”]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59E35CF-5A96-FB4B-8273-FAB1429EF174}"/>
              </a:ext>
            </a:extLst>
          </p:cNvPr>
          <p:cNvCxnSpPr>
            <a:cxnSpLocks/>
          </p:cNvCxnSpPr>
          <p:nvPr/>
        </p:nvCxnSpPr>
        <p:spPr>
          <a:xfrm>
            <a:off x="5430674" y="1423715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DFF3C2D-4FAD-DA4F-BFA1-0A10053FC559}"/>
              </a:ext>
            </a:extLst>
          </p:cNvPr>
          <p:cNvSpPr txBox="1"/>
          <p:nvPr/>
        </p:nvSpPr>
        <p:spPr>
          <a:xfrm>
            <a:off x="379714" y="1644160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ducks walk around the lake”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4737F3-E915-8045-B980-C7BAFD757B4D}"/>
              </a:ext>
            </a:extLst>
          </p:cNvPr>
          <p:cNvSpPr txBox="1"/>
          <p:nvPr/>
        </p:nvSpPr>
        <p:spPr>
          <a:xfrm>
            <a:off x="6379686" y="1644160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[“2”,“ducks”,“walk”,“around”,“the”,“lake”]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0F996B9-34F4-A344-9E86-4C1B19FEB056}"/>
              </a:ext>
            </a:extLst>
          </p:cNvPr>
          <p:cNvCxnSpPr>
            <a:cxnSpLocks/>
          </p:cNvCxnSpPr>
          <p:nvPr/>
        </p:nvCxnSpPr>
        <p:spPr>
          <a:xfrm>
            <a:off x="5430674" y="175469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501FD1-77C0-F74C-96D4-9AFA6B8DC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93326"/>
              </p:ext>
            </p:extLst>
          </p:nvPr>
        </p:nvGraphicFramePr>
        <p:xfrm>
          <a:off x="2267627" y="2408553"/>
          <a:ext cx="7121144" cy="349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286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782261653"/>
                    </a:ext>
                  </a:extLst>
                </a:gridCol>
              </a:tblGrid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#3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around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bar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115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but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3815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ducks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9422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guys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94931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into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07538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lake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0887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the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9703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third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54246"/>
                  </a:ext>
                </a:extLst>
              </a:tr>
              <a:tr h="2822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walk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03952"/>
                  </a:ext>
                </a:extLst>
              </a:tr>
              <a:tr h="2822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went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6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04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5985E9-852B-4B43-A210-A980E35803F9}"/>
              </a:ext>
            </a:extLst>
          </p:cNvPr>
          <p:cNvGrpSpPr/>
          <p:nvPr/>
        </p:nvGrpSpPr>
        <p:grpSpPr>
          <a:xfrm>
            <a:off x="1277957" y="881349"/>
            <a:ext cx="4175394" cy="1740665"/>
            <a:chOff x="848299" y="903383"/>
            <a:chExt cx="4175394" cy="174066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B3667A-0320-2047-AF16-1F02F71F64B9}"/>
                </a:ext>
              </a:extLst>
            </p:cNvPr>
            <p:cNvSpPr/>
            <p:nvPr/>
          </p:nvSpPr>
          <p:spPr>
            <a:xfrm>
              <a:off x="848299" y="903383"/>
              <a:ext cx="4175394" cy="174066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E50D7-1962-9444-8FA5-A4363E6D77C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297938-3103-3F41-B39B-748A3DE5C93B}"/>
              </a:ext>
            </a:extLst>
          </p:cNvPr>
          <p:cNvGrpSpPr/>
          <p:nvPr/>
        </p:nvGrpSpPr>
        <p:grpSpPr>
          <a:xfrm>
            <a:off x="6387947" y="881349"/>
            <a:ext cx="4175394" cy="1740665"/>
            <a:chOff x="848299" y="903383"/>
            <a:chExt cx="4175394" cy="174066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6F1B078-6674-6445-AEE3-3C190A9DF0A8}"/>
                </a:ext>
              </a:extLst>
            </p:cNvPr>
            <p:cNvSpPr/>
            <p:nvPr/>
          </p:nvSpPr>
          <p:spPr>
            <a:xfrm>
              <a:off x="848299" y="903383"/>
              <a:ext cx="4175394" cy="174066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FB7F2F-4101-3C45-88FE-1FD3774D9380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“Toaster”,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delicious toasts...”,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49,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“2007-01-29T09:44:15Z”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33D60640-C49D-0043-92FF-677788303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97003"/>
              </p:ext>
            </p:extLst>
          </p:nvPr>
        </p:nvGraphicFramePr>
        <p:xfrm>
          <a:off x="6387947" y="3429000"/>
          <a:ext cx="417539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798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coffee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delicious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fast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makes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115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super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3815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toasts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94220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69FB14C7-BC21-1741-A589-7D8CDA5DF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34095"/>
              </p:ext>
            </p:extLst>
          </p:nvPr>
        </p:nvGraphicFramePr>
        <p:xfrm>
          <a:off x="1277957" y="3429000"/>
          <a:ext cx="417539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798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coffee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maker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toaster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B7AC5EB-058F-984E-8A20-9E070A7D6E70}"/>
              </a:ext>
            </a:extLst>
          </p:cNvPr>
          <p:cNvSpPr txBox="1"/>
          <p:nvPr/>
        </p:nvSpPr>
        <p:spPr>
          <a:xfrm>
            <a:off x="1944478" y="2950231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name field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2FCBE1-7D90-6F44-B52D-321B0E1C0EF0}"/>
              </a:ext>
            </a:extLst>
          </p:cNvPr>
          <p:cNvSpPr txBox="1"/>
          <p:nvPr/>
        </p:nvSpPr>
        <p:spPr>
          <a:xfrm>
            <a:off x="7081532" y="2950231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description field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42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2788355" y="2088445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4881081" y="2699448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A B C D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6502400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6906708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6906708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3099846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3504154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3504154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6068823" y="3907453"/>
            <a:ext cx="817815" cy="85795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3560180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7057166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3712580" y="2278303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shash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5542844" y="1524000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902D76-8B95-E949-A908-3F4079892B8B}"/>
              </a:ext>
            </a:extLst>
          </p:cNvPr>
          <p:cNvSpPr/>
          <p:nvPr/>
        </p:nvSpPr>
        <p:spPr>
          <a:xfrm>
            <a:off x="3010788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D341C6-23FA-494B-B360-851962F30C87}"/>
              </a:ext>
            </a:extLst>
          </p:cNvPr>
          <p:cNvSpPr/>
          <p:nvPr/>
        </p:nvSpPr>
        <p:spPr>
          <a:xfrm>
            <a:off x="4687187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147821-C5AC-CF4E-97D8-6BBFA78A5E93}"/>
              </a:ext>
            </a:extLst>
          </p:cNvPr>
          <p:cNvSpPr/>
          <p:nvPr/>
        </p:nvSpPr>
        <p:spPr>
          <a:xfrm>
            <a:off x="6363586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AF105F-E093-B741-92FD-3A8643048AFE}"/>
              </a:ext>
            </a:extLst>
          </p:cNvPr>
          <p:cNvSpPr/>
          <p:nvPr/>
        </p:nvSpPr>
        <p:spPr>
          <a:xfrm>
            <a:off x="8039985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07D434-AEBA-4947-B9A2-E134B7150662}"/>
              </a:ext>
            </a:extLst>
          </p:cNvPr>
          <p:cNvSpPr/>
          <p:nvPr/>
        </p:nvSpPr>
        <p:spPr>
          <a:xfrm>
            <a:off x="3779748" y="1136210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AFB54B-EC45-9E41-96F3-0D4C31AC6E63}"/>
              </a:ext>
            </a:extLst>
          </p:cNvPr>
          <p:cNvSpPr/>
          <p:nvPr/>
        </p:nvSpPr>
        <p:spPr>
          <a:xfrm>
            <a:off x="6070434" y="1164583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446F423-88C4-5444-B380-F4E7166FB6F1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5658299" y="4131681"/>
            <a:ext cx="1438485" cy="1058334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ED7B3A37-DDEB-974D-A121-F21ABAD59F84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4461212" y="4303998"/>
            <a:ext cx="1444019" cy="70816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78931F-3623-3D43-8CF3-31311BCBE2BB}"/>
              </a:ext>
            </a:extLst>
          </p:cNvPr>
          <p:cNvCxnSpPr>
            <a:cxnSpLocks/>
            <a:endCxn id="27" idx="3"/>
          </p:cNvCxnSpPr>
          <p:nvPr/>
        </p:nvCxnSpPr>
        <p:spPr>
          <a:xfrm rot="5400000">
            <a:off x="4636220" y="4123236"/>
            <a:ext cx="815022" cy="429185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DEC7B5-DAE2-204B-9DD1-7798BBCAF2FD}"/>
              </a:ext>
            </a:extLst>
          </p:cNvPr>
          <p:cNvSpPr txBox="1"/>
          <p:nvPr/>
        </p:nvSpPr>
        <p:spPr>
          <a:xfrm>
            <a:off x="6257494" y="4213590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DE23E-20B7-E043-BC54-83F2B7DB5C86}"/>
              </a:ext>
            </a:extLst>
          </p:cNvPr>
          <p:cNvSpPr txBox="1"/>
          <p:nvPr/>
        </p:nvSpPr>
        <p:spPr>
          <a:xfrm>
            <a:off x="6070434" y="46149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F7EBE1-B5EF-D64B-9F53-B0481A9D70D5}"/>
              </a:ext>
            </a:extLst>
          </p:cNvPr>
          <p:cNvSpPr txBox="1"/>
          <p:nvPr/>
        </p:nvSpPr>
        <p:spPr>
          <a:xfrm>
            <a:off x="4811732" y="4882635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26E212-DA70-E24C-9FF7-6F36860D9B05}"/>
              </a:ext>
            </a:extLst>
          </p:cNvPr>
          <p:cNvSpPr txBox="1"/>
          <p:nvPr/>
        </p:nvSpPr>
        <p:spPr>
          <a:xfrm>
            <a:off x="4694659" y="43185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4040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A8CEE0-5E01-1C4C-9E00-3D90AD1B0D57}"/>
              </a:ext>
            </a:extLst>
          </p:cNvPr>
          <p:cNvGrpSpPr/>
          <p:nvPr/>
        </p:nvGrpSpPr>
        <p:grpSpPr>
          <a:xfrm>
            <a:off x="242371" y="4762205"/>
            <a:ext cx="3428354" cy="563176"/>
            <a:chOff x="791011" y="4392873"/>
            <a:chExt cx="3428354" cy="56317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D6D58B2-0A23-474D-9B7A-C81C062CA84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EBE3F1E-4DB4-E64B-81B4-A476A0C44A5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id="{0A160709-C858-1D42-AA84-96DF913D4CEE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1CD8BC-0F06-9C4F-8B96-D42E435BFE45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A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5FB5E43-310D-0B40-A128-945E8AA48818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54" name="모서리가 둥근 직사각형 53">
                <a:extLst>
                  <a:ext uri="{FF2B5EF4-FFF2-40B4-BE49-F238E27FC236}">
                    <a16:creationId xmlns:a16="http://schemas.microsoft.com/office/drawing/2014/main" id="{B7AD588C-6F7F-EF42-8C0E-12C63919857B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86E29D2-8829-824C-B949-A30783EF106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0ECF686-3E4D-DF47-9B91-11814EF05D06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63" name="모서리가 둥근 직사각형 62">
                <a:extLst>
                  <a:ext uri="{FF2B5EF4-FFF2-40B4-BE49-F238E27FC236}">
                    <a16:creationId xmlns:a16="http://schemas.microsoft.com/office/drawing/2014/main" id="{819437E9-1487-6746-B213-FD3EF5D50D77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9342AB5-5610-C24F-96E5-E49A5EB2F371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C095C37-0164-DB4E-81AB-587B9F0D6EDB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C56ECB19-1BFC-E14E-8612-F5C632E3C5B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227A52-C7DF-9845-AF8F-AC91A7C194A8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C0D0738-8269-A84B-913A-3B3D184A4906}"/>
              </a:ext>
            </a:extLst>
          </p:cNvPr>
          <p:cNvGrpSpPr/>
          <p:nvPr/>
        </p:nvGrpSpPr>
        <p:grpSpPr>
          <a:xfrm>
            <a:off x="7323955" y="4762205"/>
            <a:ext cx="3428354" cy="563176"/>
            <a:chOff x="791011" y="4392873"/>
            <a:chExt cx="3428354" cy="563176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9308351-61D3-A042-9B8B-29889CE7DABC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DA12C47-A086-D64D-86F2-2988CC142D5B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AB4753D8-3BCD-1D41-8B29-598067C9C2A0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888CCED-75E0-DE45-A780-F4E0E1CD7C8A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C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0CF90B4-F561-7847-9E2F-36B0F2FFE94E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92" name="모서리가 둥근 직사각형 91">
                <a:extLst>
                  <a:ext uri="{FF2B5EF4-FFF2-40B4-BE49-F238E27FC236}">
                    <a16:creationId xmlns:a16="http://schemas.microsoft.com/office/drawing/2014/main" id="{D9C34CD6-97F4-AE4C-B425-FBC898A7E4B3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5D09EF-05B9-C048-99B7-8328EA5C678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66145F2-58AE-6246-859E-4CD6B6902642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90" name="모서리가 둥근 직사각형 89">
                <a:extLst>
                  <a:ext uri="{FF2B5EF4-FFF2-40B4-BE49-F238E27FC236}">
                    <a16:creationId xmlns:a16="http://schemas.microsoft.com/office/drawing/2014/main" id="{E9F2E062-D820-F745-9689-AEA8D0818DA9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FEBE5DA-D3A4-4547-A1D9-B3A5CF70D90B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FC2E2E3-6F24-D848-B59E-BEA8F7AAFC05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88" name="모서리가 둥근 직사각형 87">
                <a:extLst>
                  <a:ext uri="{FF2B5EF4-FFF2-40B4-BE49-F238E27FC236}">
                    <a16:creationId xmlns:a16="http://schemas.microsoft.com/office/drawing/2014/main" id="{1D658356-1AF4-1345-95DC-9D0B54EAF96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0B2B782-7834-A34F-8B80-3C2D25C4E7D6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C12F71A-3B9A-2A47-9497-C2A96C930332}"/>
              </a:ext>
            </a:extLst>
          </p:cNvPr>
          <p:cNvSpPr txBox="1"/>
          <p:nvPr/>
        </p:nvSpPr>
        <p:spPr>
          <a:xfrm>
            <a:off x="977513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D50773-650D-4548-B274-7B632919BE3F}"/>
              </a:ext>
            </a:extLst>
          </p:cNvPr>
          <p:cNvSpPr txBox="1"/>
          <p:nvPr/>
        </p:nvSpPr>
        <p:spPr>
          <a:xfrm>
            <a:off x="4472481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2F55F7-ADE5-394C-A1FB-20656A0EA210}"/>
              </a:ext>
            </a:extLst>
          </p:cNvPr>
          <p:cNvSpPr txBox="1"/>
          <p:nvPr/>
        </p:nvSpPr>
        <p:spPr>
          <a:xfrm>
            <a:off x="7948985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>
            <a:off x="5459328" y="3987252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1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PUT</a:t>
            </a:r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 flipH="1">
            <a:off x="4236421" y="4004048"/>
            <a:ext cx="482948" cy="65222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8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4DFD9-DB3B-4E42-AA0A-6FF750F8E725}"/>
              </a:ext>
            </a:extLst>
          </p:cNvPr>
          <p:cNvSpPr/>
          <p:nvPr/>
        </p:nvSpPr>
        <p:spPr>
          <a:xfrm>
            <a:off x="1345233" y="1703066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21992-284E-E548-920C-4342397EAA57}"/>
              </a:ext>
            </a:extLst>
          </p:cNvPr>
          <p:cNvSpPr txBox="1"/>
          <p:nvPr/>
        </p:nvSpPr>
        <p:spPr>
          <a:xfrm>
            <a:off x="1437761" y="2027718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A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3188931" y="1496195"/>
            <a:ext cx="1617043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48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A00ACF-32D0-E34F-A134-904CC5B33E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05974" y="2304717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A030F-ACAE-FF4E-90A1-A1AADAA4BD2C}"/>
              </a:ext>
            </a:extLst>
          </p:cNvPr>
          <p:cNvSpPr txBox="1"/>
          <p:nvPr/>
        </p:nvSpPr>
        <p:spPr>
          <a:xfrm rot="647374">
            <a:off x="5667996" y="2714606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EC43C-1854-154D-B359-D6DC2554A136}"/>
              </a:ext>
            </a:extLst>
          </p:cNvPr>
          <p:cNvSpPr/>
          <p:nvPr/>
        </p:nvSpPr>
        <p:spPr>
          <a:xfrm>
            <a:off x="1345233" y="4123178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E56DED-3BA2-F448-8EDF-7036B8FA9FBC}"/>
              </a:ext>
            </a:extLst>
          </p:cNvPr>
          <p:cNvSpPr txBox="1"/>
          <p:nvPr/>
        </p:nvSpPr>
        <p:spPr>
          <a:xfrm>
            <a:off x="1437761" y="4447830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B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B8C8C6-2D16-F943-AE4B-6D04D8BC955A}"/>
              </a:ext>
            </a:extLst>
          </p:cNvPr>
          <p:cNvGrpSpPr/>
          <p:nvPr/>
        </p:nvGrpSpPr>
        <p:grpSpPr>
          <a:xfrm>
            <a:off x="3188931" y="3916307"/>
            <a:ext cx="1617043" cy="1617043"/>
            <a:chOff x="3188931" y="1496195"/>
            <a:chExt cx="1617043" cy="1617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698D69B-BAB0-594A-87E9-CD5781F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E82BE-CC32-8D42-B818-02A6703A3E40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10ADC-7BFC-6340-B691-8CD965A4FE74}"/>
              </a:ext>
            </a:extLst>
          </p:cNvPr>
          <p:cNvCxnSpPr>
            <a:cxnSpLocks/>
          </p:cNvCxnSpPr>
          <p:nvPr/>
        </p:nvCxnSpPr>
        <p:spPr>
          <a:xfrm flipH="1">
            <a:off x="4763181" y="382425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BCA92-8C43-9E4E-A2C8-329EF6EDA2CB}"/>
              </a:ext>
            </a:extLst>
          </p:cNvPr>
          <p:cNvSpPr txBox="1"/>
          <p:nvPr/>
        </p:nvSpPr>
        <p:spPr>
          <a:xfrm rot="20780329">
            <a:off x="5505821" y="3888551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CFC929-6742-7E44-B744-1ED5BF754134}"/>
              </a:ext>
            </a:extLst>
          </p:cNvPr>
          <p:cNvCxnSpPr>
            <a:cxnSpLocks/>
          </p:cNvCxnSpPr>
          <p:nvPr/>
        </p:nvCxnSpPr>
        <p:spPr>
          <a:xfrm flipH="1" flipV="1">
            <a:off x="4861130" y="1985531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EF4420-BAC3-DB4E-A6E7-69A60DB6D5C2}"/>
              </a:ext>
            </a:extLst>
          </p:cNvPr>
          <p:cNvSpPr txBox="1"/>
          <p:nvPr/>
        </p:nvSpPr>
        <p:spPr>
          <a:xfrm rot="647374">
            <a:off x="5637360" y="2045863"/>
            <a:ext cx="2155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3. 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A77269-E564-BF41-AA84-FE0D070DB614}"/>
              </a:ext>
            </a:extLst>
          </p:cNvPr>
          <p:cNvCxnSpPr>
            <a:cxnSpLocks/>
          </p:cNvCxnSpPr>
          <p:nvPr/>
        </p:nvCxnSpPr>
        <p:spPr>
          <a:xfrm flipH="1">
            <a:off x="4861130" y="408210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3217F5-114B-3247-B091-85D8166EE57C}"/>
              </a:ext>
            </a:extLst>
          </p:cNvPr>
          <p:cNvSpPr txBox="1"/>
          <p:nvPr/>
        </p:nvSpPr>
        <p:spPr>
          <a:xfrm rot="20780329">
            <a:off x="5450949" y="4480479"/>
            <a:ext cx="209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98E2B8-524E-714B-A076-CC69D9565F8A}"/>
              </a:ext>
            </a:extLst>
          </p:cNvPr>
          <p:cNvSpPr txBox="1"/>
          <p:nvPr/>
        </p:nvSpPr>
        <p:spPr>
          <a:xfrm>
            <a:off x="8239627" y="4772862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”: 5 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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잘못된 값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05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4DFD9-DB3B-4E42-AA0A-6FF750F8E725}"/>
              </a:ext>
            </a:extLst>
          </p:cNvPr>
          <p:cNvSpPr/>
          <p:nvPr/>
        </p:nvSpPr>
        <p:spPr>
          <a:xfrm>
            <a:off x="1345233" y="1703066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21992-284E-E548-920C-4342397EAA57}"/>
              </a:ext>
            </a:extLst>
          </p:cNvPr>
          <p:cNvSpPr txBox="1"/>
          <p:nvPr/>
        </p:nvSpPr>
        <p:spPr>
          <a:xfrm>
            <a:off x="1437761" y="2027718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A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3188931" y="1496195"/>
            <a:ext cx="1617043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48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A00ACF-32D0-E34F-A134-904CC5B33E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05974" y="2304717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A030F-ACAE-FF4E-90A1-A1AADAA4BD2C}"/>
              </a:ext>
            </a:extLst>
          </p:cNvPr>
          <p:cNvSpPr txBox="1"/>
          <p:nvPr/>
        </p:nvSpPr>
        <p:spPr>
          <a:xfrm rot="647374">
            <a:off x="5667996" y="2714606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EC43C-1854-154D-B359-D6DC2554A136}"/>
              </a:ext>
            </a:extLst>
          </p:cNvPr>
          <p:cNvSpPr/>
          <p:nvPr/>
        </p:nvSpPr>
        <p:spPr>
          <a:xfrm>
            <a:off x="1345233" y="4123178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E56DED-3BA2-F448-8EDF-7036B8FA9FBC}"/>
              </a:ext>
            </a:extLst>
          </p:cNvPr>
          <p:cNvSpPr txBox="1"/>
          <p:nvPr/>
        </p:nvSpPr>
        <p:spPr>
          <a:xfrm>
            <a:off x="1437761" y="4447830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B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B8C8C6-2D16-F943-AE4B-6D04D8BC955A}"/>
              </a:ext>
            </a:extLst>
          </p:cNvPr>
          <p:cNvGrpSpPr/>
          <p:nvPr/>
        </p:nvGrpSpPr>
        <p:grpSpPr>
          <a:xfrm>
            <a:off x="3188931" y="3916307"/>
            <a:ext cx="1617043" cy="1617043"/>
            <a:chOff x="3188931" y="1496195"/>
            <a:chExt cx="1617043" cy="1617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698D69B-BAB0-594A-87E9-CD5781F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E82BE-CC32-8D42-B818-02A6703A3E40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10ADC-7BFC-6340-B691-8CD965A4FE74}"/>
              </a:ext>
            </a:extLst>
          </p:cNvPr>
          <p:cNvCxnSpPr>
            <a:cxnSpLocks/>
          </p:cNvCxnSpPr>
          <p:nvPr/>
        </p:nvCxnSpPr>
        <p:spPr>
          <a:xfrm flipH="1">
            <a:off x="4763181" y="382425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BCA92-8C43-9E4E-A2C8-329EF6EDA2CB}"/>
              </a:ext>
            </a:extLst>
          </p:cNvPr>
          <p:cNvSpPr txBox="1"/>
          <p:nvPr/>
        </p:nvSpPr>
        <p:spPr>
          <a:xfrm rot="20780329">
            <a:off x="5505821" y="3888551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CFC929-6742-7E44-B744-1ED5BF754134}"/>
              </a:ext>
            </a:extLst>
          </p:cNvPr>
          <p:cNvCxnSpPr>
            <a:cxnSpLocks/>
          </p:cNvCxnSpPr>
          <p:nvPr/>
        </p:nvCxnSpPr>
        <p:spPr>
          <a:xfrm flipH="1" flipV="1">
            <a:off x="4861130" y="1985531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EF4420-BAC3-DB4E-A6E7-69A60DB6D5C2}"/>
              </a:ext>
            </a:extLst>
          </p:cNvPr>
          <p:cNvSpPr txBox="1"/>
          <p:nvPr/>
        </p:nvSpPr>
        <p:spPr>
          <a:xfrm rot="748107">
            <a:off x="4920031" y="2048326"/>
            <a:ext cx="359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products/_update/100?version=1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A77269-E564-BF41-AA84-FE0D070DB614}"/>
              </a:ext>
            </a:extLst>
          </p:cNvPr>
          <p:cNvCxnSpPr>
            <a:cxnSpLocks/>
          </p:cNvCxnSpPr>
          <p:nvPr/>
        </p:nvCxnSpPr>
        <p:spPr>
          <a:xfrm flipH="1">
            <a:off x="4861130" y="408210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3217F5-114B-3247-B091-85D8166EE57C}"/>
              </a:ext>
            </a:extLst>
          </p:cNvPr>
          <p:cNvSpPr txBox="1"/>
          <p:nvPr/>
        </p:nvSpPr>
        <p:spPr>
          <a:xfrm rot="20780329">
            <a:off x="5450949" y="4480479"/>
            <a:ext cx="209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98E2B8-524E-714B-A076-CC69D9565F8A}"/>
              </a:ext>
            </a:extLst>
          </p:cNvPr>
          <p:cNvSpPr txBox="1"/>
          <p:nvPr/>
        </p:nvSpPr>
        <p:spPr>
          <a:xfrm>
            <a:off x="8239627" y="4772862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”: 5 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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잘못된 값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E8956C-F84A-0945-BFCA-A3944A589D10}"/>
              </a:ext>
            </a:extLst>
          </p:cNvPr>
          <p:cNvSpPr txBox="1"/>
          <p:nvPr/>
        </p:nvSpPr>
        <p:spPr>
          <a:xfrm>
            <a:off x="3960064" y="567826"/>
            <a:ext cx="275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과거 방식</a:t>
            </a:r>
            <a:endParaRPr kumimoji="1" lang="ko-Kore-KR" altLang="en-US" sz="3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04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840438" y="2869248"/>
            <a:ext cx="2672042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5695" y="2052499"/>
              <a:ext cx="10108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“_</a:t>
              </a:r>
              <a:r>
                <a:rPr kumimoji="1" lang="en-US" altLang="ko-Kore-KR" sz="105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primary_term</a:t>
              </a:r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1,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“_</a:t>
              </a:r>
              <a:r>
                <a:rPr kumimoji="1" lang="en-US" altLang="ko-Kore-KR" sz="105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seq_no</a:t>
              </a:r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71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05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43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1C6EC38-0922-B543-8355-E27AF40C112A}"/>
              </a:ext>
            </a:extLst>
          </p:cNvPr>
          <p:cNvCxnSpPr>
            <a:cxnSpLocks/>
          </p:cNvCxnSpPr>
          <p:nvPr/>
        </p:nvCxnSpPr>
        <p:spPr>
          <a:xfrm flipH="1">
            <a:off x="3512481" y="3425552"/>
            <a:ext cx="482728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E48564-3F99-B146-AD40-AD31E991C156}"/>
              </a:ext>
            </a:extLst>
          </p:cNvPr>
          <p:cNvCxnSpPr>
            <a:cxnSpLocks/>
          </p:cNvCxnSpPr>
          <p:nvPr/>
        </p:nvCxnSpPr>
        <p:spPr>
          <a:xfrm>
            <a:off x="3512480" y="3794884"/>
            <a:ext cx="4827289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4CC134-A571-1A49-A48F-21F4D8C2CDD5}"/>
              </a:ext>
            </a:extLst>
          </p:cNvPr>
          <p:cNvSpPr txBox="1"/>
          <p:nvPr/>
        </p:nvSpPr>
        <p:spPr>
          <a:xfrm>
            <a:off x="4383723" y="2963887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A7965D-B09C-6E4F-A39E-F210C48BBFD0}"/>
              </a:ext>
            </a:extLst>
          </p:cNvPr>
          <p:cNvSpPr txBox="1"/>
          <p:nvPr/>
        </p:nvSpPr>
        <p:spPr>
          <a:xfrm>
            <a:off x="3422420" y="3887616"/>
            <a:ext cx="5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products/_update/100?if_primary_term=1&amp;if_seq_no=71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77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E48564-3F99-B146-AD40-AD31E991C156}"/>
              </a:ext>
            </a:extLst>
          </p:cNvPr>
          <p:cNvCxnSpPr>
            <a:cxnSpLocks/>
          </p:cNvCxnSpPr>
          <p:nvPr/>
        </p:nvCxnSpPr>
        <p:spPr>
          <a:xfrm>
            <a:off x="804231" y="3750815"/>
            <a:ext cx="3685487" cy="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A7965D-B09C-6E4F-A39E-F210C48BBFD0}"/>
              </a:ext>
            </a:extLst>
          </p:cNvPr>
          <p:cNvSpPr txBox="1"/>
          <p:nvPr/>
        </p:nvSpPr>
        <p:spPr>
          <a:xfrm>
            <a:off x="830368" y="3411684"/>
            <a:ext cx="3685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update_by_query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474CAC-B674-5349-957B-9FA9DB3ABA17}"/>
              </a:ext>
            </a:extLst>
          </p:cNvPr>
          <p:cNvSpPr/>
          <p:nvPr/>
        </p:nvSpPr>
        <p:spPr>
          <a:xfrm>
            <a:off x="4622213" y="3133871"/>
            <a:ext cx="1355075" cy="123388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16D7A7-6A16-E442-8EC4-2198C3815417}"/>
              </a:ext>
            </a:extLst>
          </p:cNvPr>
          <p:cNvSpPr txBox="1"/>
          <p:nvPr/>
        </p:nvSpPr>
        <p:spPr>
          <a:xfrm>
            <a:off x="4728568" y="3550184"/>
            <a:ext cx="11423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Coordinating </a:t>
            </a:r>
          </a:p>
          <a:p>
            <a:pPr algn="ctr"/>
            <a:r>
              <a:rPr kumimoji="1" lang="en-US" altLang="ko-Kore-KR" sz="11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</a:t>
            </a:r>
            <a:endParaRPr kumimoji="1" lang="ko-Kore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5E380C-73F0-E549-A866-1A65ACF6F65A}"/>
              </a:ext>
            </a:extLst>
          </p:cNvPr>
          <p:cNvCxnSpPr>
            <a:cxnSpLocks/>
          </p:cNvCxnSpPr>
          <p:nvPr/>
        </p:nvCxnSpPr>
        <p:spPr>
          <a:xfrm flipV="1">
            <a:off x="5299749" y="1961001"/>
            <a:ext cx="0" cy="103558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2CA317-5034-314D-A463-2E69E3343FBB}"/>
              </a:ext>
            </a:extLst>
          </p:cNvPr>
          <p:cNvSpPr txBox="1"/>
          <p:nvPr/>
        </p:nvSpPr>
        <p:spPr>
          <a:xfrm>
            <a:off x="3519085" y="2246042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Snapshot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생성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758A58-DB9B-F340-981A-8CECB77927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7787" y="618789"/>
            <a:ext cx="1083923" cy="108392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76252C-D22C-4442-A821-1A1E85AE8B6B}"/>
              </a:ext>
            </a:extLst>
          </p:cNvPr>
          <p:cNvGrpSpPr/>
          <p:nvPr/>
        </p:nvGrpSpPr>
        <p:grpSpPr>
          <a:xfrm>
            <a:off x="6892252" y="1160748"/>
            <a:ext cx="1531346" cy="1518850"/>
            <a:chOff x="6862890" y="1425713"/>
            <a:chExt cx="1531346" cy="151885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A0FC73F-6CAF-F347-9401-47AB3AFC5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353E94-D239-A444-A110-1B0BEFDE5E5D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A037A8-7C2D-894F-8E8C-37A024FFFB7C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3BB51B6-5665-894C-9891-022101399726}"/>
              </a:ext>
            </a:extLst>
          </p:cNvPr>
          <p:cNvGrpSpPr/>
          <p:nvPr/>
        </p:nvGrpSpPr>
        <p:grpSpPr>
          <a:xfrm>
            <a:off x="6892252" y="2874412"/>
            <a:ext cx="1531346" cy="1518850"/>
            <a:chOff x="6862890" y="1425713"/>
            <a:chExt cx="1531346" cy="151885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4CB9835-7EB1-CC42-9EB8-47FAC3AEE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29957-78CE-A64C-A385-2F04916DE5F0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009197-7DFE-A148-99BC-6109C3CCC08D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38381B6-EA2E-364A-9653-9D483990AEBE}"/>
              </a:ext>
            </a:extLst>
          </p:cNvPr>
          <p:cNvGrpSpPr/>
          <p:nvPr/>
        </p:nvGrpSpPr>
        <p:grpSpPr>
          <a:xfrm>
            <a:off x="6892252" y="4588076"/>
            <a:ext cx="1531346" cy="1518850"/>
            <a:chOff x="6862890" y="1425713"/>
            <a:chExt cx="1531346" cy="151885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97481A2-A18A-B049-9084-C4A452B34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0940BC-84D0-BB42-B724-683967B439D3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368F38-536B-9540-AD2A-1B6A4D3BBD96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5DB5A6-C1B5-AC48-AC44-E5BC5B951E9E}"/>
              </a:ext>
            </a:extLst>
          </p:cNvPr>
          <p:cNvGrpSpPr/>
          <p:nvPr/>
        </p:nvGrpSpPr>
        <p:grpSpPr>
          <a:xfrm>
            <a:off x="9247112" y="1044186"/>
            <a:ext cx="2033744" cy="563176"/>
            <a:chOff x="8641602" y="1531501"/>
            <a:chExt cx="2033744" cy="56317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3015845-7385-2047-A46D-5A3E6D9628D4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F69FC84A-062E-2749-AE3A-3A804E97A841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6AD4BC7B-5A2B-B84A-9814-40F294210077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F3360EB6-9C17-1942-84F0-2583577A9323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6C4C0DF3-DECB-EA49-8B30-000C72E96CAA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ADC4A8DE-5E7C-5F48-A4C8-92280E31DD4C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11164A05-7F43-F843-96D9-9E3C2DA0661A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B4EF29E0-AF77-A548-9D5D-C1F0AF6D84E1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B6F75BB5-F7FA-1245-BAE1-F11BC62BC20A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A8FEB203-9FF8-9542-97E1-E4244B4FDBCA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9" name="모서리가 둥근 직사각형 58">
              <a:extLst>
                <a:ext uri="{FF2B5EF4-FFF2-40B4-BE49-F238E27FC236}">
                  <a16:creationId xmlns:a16="http://schemas.microsoft.com/office/drawing/2014/main" id="{F65C4845-EC89-E147-B6F9-A75A0AE0C87C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44E3AC7-778E-1644-8495-89AF61274D6E}"/>
              </a:ext>
            </a:extLst>
          </p:cNvPr>
          <p:cNvSpPr txBox="1"/>
          <p:nvPr/>
        </p:nvSpPr>
        <p:spPr>
          <a:xfrm>
            <a:off x="9468422" y="1665597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48110DA-545B-7145-8965-868E1A1ACC53}"/>
              </a:ext>
            </a:extLst>
          </p:cNvPr>
          <p:cNvGrpSpPr/>
          <p:nvPr/>
        </p:nvGrpSpPr>
        <p:grpSpPr>
          <a:xfrm>
            <a:off x="9247112" y="3434450"/>
            <a:ext cx="2033744" cy="563176"/>
            <a:chOff x="8641602" y="1531501"/>
            <a:chExt cx="2033744" cy="5631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F0008C6-C861-9948-8A80-373FB32A45E4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6F5824EA-301C-3245-9C60-FB4A688A9433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C0C7D649-C43F-BA4F-BD74-682758672F55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720CD8AB-A0E9-FF49-ABF3-9B1AA74E49BD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79619547-905C-A94B-A033-05287F74CB11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0B33DF02-4D1A-5746-A451-D87396BAB7FB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A17483C3-FDFA-AF4F-A800-6151651AD7A9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B89D835F-20D3-E142-9819-AEA706A42869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1E39D2EE-9670-6446-AB34-8DFD9C9E5CEA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44DDF9C2-8DEB-E244-A2CA-D10CADE46805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1DA92C07-F143-7548-83F7-1906F8725112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F22D1DD-4CBD-F543-A6AB-DC8535F31B75}"/>
              </a:ext>
            </a:extLst>
          </p:cNvPr>
          <p:cNvSpPr txBox="1"/>
          <p:nvPr/>
        </p:nvSpPr>
        <p:spPr>
          <a:xfrm>
            <a:off x="9468422" y="4055861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E803064-313B-384C-AE46-73543123657A}"/>
              </a:ext>
            </a:extLst>
          </p:cNvPr>
          <p:cNvGrpSpPr/>
          <p:nvPr/>
        </p:nvGrpSpPr>
        <p:grpSpPr>
          <a:xfrm>
            <a:off x="9247112" y="5619072"/>
            <a:ext cx="2033744" cy="563176"/>
            <a:chOff x="8641602" y="1531501"/>
            <a:chExt cx="2033744" cy="56317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4754FF8-CF5B-834B-95DA-B2D43A72E51C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5D0FC4A0-B6D1-914A-8809-8E84DEB5EC90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D69BB43C-679D-CE4C-A1F4-34928B819B76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31AE03D2-278C-A344-95A7-AE1435DBBDDE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E1E289F8-4680-EB43-B2C1-45281A797E28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D991D69-78E4-884D-8217-F35BF4C01328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5BC1F96-C72D-0E40-8993-173C6704BD59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FED3FCA5-FA74-FB41-8F4F-D8243F5425F3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CEEDFDC3-0AEC-FB41-A86A-3B959F39E390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293440A7-AEDC-C84D-A9AD-4522C2F1B7BF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44C368B-8792-6A48-B842-1AEA8DEEFC02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258B858-5913-A04E-8704-FE936464F0AC}"/>
              </a:ext>
            </a:extLst>
          </p:cNvPr>
          <p:cNvSpPr txBox="1"/>
          <p:nvPr/>
        </p:nvSpPr>
        <p:spPr>
          <a:xfrm>
            <a:off x="9468422" y="6240483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EB5B903-9F80-2C40-BD8E-1A89096399F1}"/>
              </a:ext>
            </a:extLst>
          </p:cNvPr>
          <p:cNvCxnSpPr>
            <a:cxnSpLocks/>
          </p:cNvCxnSpPr>
          <p:nvPr/>
        </p:nvCxnSpPr>
        <p:spPr>
          <a:xfrm flipV="1">
            <a:off x="6068745" y="2473332"/>
            <a:ext cx="575631" cy="523256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39B5D51-0E81-C64F-82D5-3C11A8C31F07}"/>
              </a:ext>
            </a:extLst>
          </p:cNvPr>
          <p:cNvCxnSpPr>
            <a:cxnSpLocks/>
          </p:cNvCxnSpPr>
          <p:nvPr/>
        </p:nvCxnSpPr>
        <p:spPr>
          <a:xfrm>
            <a:off x="6118679" y="3746645"/>
            <a:ext cx="609700" cy="0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B534ECC-4F7C-A64D-A489-7626E9551A29}"/>
              </a:ext>
            </a:extLst>
          </p:cNvPr>
          <p:cNvCxnSpPr>
            <a:cxnSpLocks/>
          </p:cNvCxnSpPr>
          <p:nvPr/>
        </p:nvCxnSpPr>
        <p:spPr>
          <a:xfrm>
            <a:off x="6096000" y="4393262"/>
            <a:ext cx="548376" cy="441035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16C0ABA-4D24-7743-B46F-60473D33A3DD}"/>
              </a:ext>
            </a:extLst>
          </p:cNvPr>
          <p:cNvCxnSpPr>
            <a:cxnSpLocks/>
          </p:cNvCxnSpPr>
          <p:nvPr/>
        </p:nvCxnSpPr>
        <p:spPr>
          <a:xfrm flipV="1">
            <a:off x="8312946" y="1409281"/>
            <a:ext cx="677315" cy="438723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1F1FEB0-9F95-104F-955F-ED1E8CF5E106}"/>
              </a:ext>
            </a:extLst>
          </p:cNvPr>
          <p:cNvCxnSpPr>
            <a:cxnSpLocks/>
          </p:cNvCxnSpPr>
          <p:nvPr/>
        </p:nvCxnSpPr>
        <p:spPr>
          <a:xfrm>
            <a:off x="8397429" y="3749767"/>
            <a:ext cx="609700" cy="0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612AE8E-CE4A-6544-8660-DC6076C382CF}"/>
              </a:ext>
            </a:extLst>
          </p:cNvPr>
          <p:cNvCxnSpPr>
            <a:cxnSpLocks/>
          </p:cNvCxnSpPr>
          <p:nvPr/>
        </p:nvCxnSpPr>
        <p:spPr>
          <a:xfrm>
            <a:off x="8312946" y="5619072"/>
            <a:ext cx="651399" cy="234476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7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D8F1C1-92CC-9440-9ABB-F9625848BC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7940" y="1208987"/>
            <a:ext cx="1786416" cy="178641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772D442-D5D6-F042-B233-9B6D4FA8CB05}"/>
              </a:ext>
            </a:extLst>
          </p:cNvPr>
          <p:cNvGrpSpPr/>
          <p:nvPr/>
        </p:nvGrpSpPr>
        <p:grpSpPr>
          <a:xfrm>
            <a:off x="4936475" y="1208987"/>
            <a:ext cx="1786416" cy="1786416"/>
            <a:chOff x="3878855" y="1101686"/>
            <a:chExt cx="1786416" cy="178641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D5C53DE-32EE-774C-BD8A-BE2953A0E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78855" y="1101686"/>
              <a:ext cx="1786416" cy="1786416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370B5E3-F970-DB4D-B4DC-93FACD883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9593" y="1742424"/>
              <a:ext cx="504940" cy="504940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19D6E90-8544-234F-9F50-010D4D2D315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1087725"/>
            <a:ext cx="762000" cy="762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BC0F8C3B-E707-6943-AE2D-957F32A1112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1721195"/>
            <a:ext cx="762000" cy="762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CCF117F-33E9-054F-91AC-57D1BC1381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2354665"/>
            <a:ext cx="762000" cy="762000"/>
          </a:xfrm>
          <a:prstGeom prst="rect">
            <a:avLst/>
          </a:prstGeom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CDC2264-9954-2F43-9C99-642BDEED0ADA}"/>
              </a:ext>
            </a:extLst>
          </p:cNvPr>
          <p:cNvCxnSpPr>
            <a:cxnSpLocks/>
          </p:cNvCxnSpPr>
          <p:nvPr/>
        </p:nvCxnSpPr>
        <p:spPr>
          <a:xfrm>
            <a:off x="3459932" y="2141671"/>
            <a:ext cx="103586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333C267-31C2-5E4F-B5EC-234BAABBF2DB}"/>
              </a:ext>
            </a:extLst>
          </p:cNvPr>
          <p:cNvCxnSpPr>
            <a:cxnSpLocks/>
          </p:cNvCxnSpPr>
          <p:nvPr/>
        </p:nvCxnSpPr>
        <p:spPr>
          <a:xfrm>
            <a:off x="7280949" y="2141671"/>
            <a:ext cx="103586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A241261-A4A3-594F-8BFC-5D678189EB31}"/>
              </a:ext>
            </a:extLst>
          </p:cNvPr>
          <p:cNvSpPr txBox="1"/>
          <p:nvPr/>
        </p:nvSpPr>
        <p:spPr>
          <a:xfrm>
            <a:off x="1293908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463F83-2E2E-DB43-9962-B0B35CA0B048}"/>
              </a:ext>
            </a:extLst>
          </p:cNvPr>
          <p:cNvSpPr txBox="1"/>
          <p:nvPr/>
        </p:nvSpPr>
        <p:spPr>
          <a:xfrm>
            <a:off x="3036028" y="4206224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Character filters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5D7BA0F-34AE-EF42-9222-A8D3B2D71065}"/>
              </a:ext>
            </a:extLst>
          </p:cNvPr>
          <p:cNvSpPr txBox="1"/>
          <p:nvPr/>
        </p:nvSpPr>
        <p:spPr>
          <a:xfrm>
            <a:off x="4879459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Analyzer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967801A-460F-B14C-9783-394A6B31E39F}"/>
              </a:ext>
            </a:extLst>
          </p:cNvPr>
          <p:cNvSpPr txBox="1"/>
          <p:nvPr/>
        </p:nvSpPr>
        <p:spPr>
          <a:xfrm>
            <a:off x="8197448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Storage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E036815-BC40-A64F-A837-7471E3F3DABE}"/>
              </a:ext>
            </a:extLst>
          </p:cNvPr>
          <p:cNvCxnSpPr>
            <a:cxnSpLocks/>
          </p:cNvCxnSpPr>
          <p:nvPr/>
        </p:nvCxnSpPr>
        <p:spPr>
          <a:xfrm flipH="1">
            <a:off x="4879459" y="3701668"/>
            <a:ext cx="627962" cy="396607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6FBE83C-97A1-B941-9E6D-CE035AEFBAA6}"/>
              </a:ext>
            </a:extLst>
          </p:cNvPr>
          <p:cNvSpPr txBox="1"/>
          <p:nvPr/>
        </p:nvSpPr>
        <p:spPr>
          <a:xfrm>
            <a:off x="4936475" y="4591172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Tokenizer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0CEEEBB-A220-654C-83EA-9B8AA29D3616}"/>
              </a:ext>
            </a:extLst>
          </p:cNvPr>
          <p:cNvSpPr txBox="1"/>
          <p:nvPr/>
        </p:nvSpPr>
        <p:spPr>
          <a:xfrm>
            <a:off x="6297001" y="4182760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 filters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B3AB768-C1A4-834F-B62E-14A6B1F5C904}"/>
              </a:ext>
            </a:extLst>
          </p:cNvPr>
          <p:cNvCxnSpPr>
            <a:cxnSpLocks/>
          </p:cNvCxnSpPr>
          <p:nvPr/>
        </p:nvCxnSpPr>
        <p:spPr>
          <a:xfrm flipH="1">
            <a:off x="5886698" y="3701668"/>
            <a:ext cx="1" cy="561026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B7A62CA-6629-A349-8D6F-5BB27FCF7F10}"/>
              </a:ext>
            </a:extLst>
          </p:cNvPr>
          <p:cNvCxnSpPr>
            <a:cxnSpLocks/>
          </p:cNvCxnSpPr>
          <p:nvPr/>
        </p:nvCxnSpPr>
        <p:spPr>
          <a:xfrm>
            <a:off x="6305303" y="3701668"/>
            <a:ext cx="474603" cy="396607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8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1555</TotalTime>
  <Words>723</Words>
  <Application>Microsoft Macintosh PowerPoint</Application>
  <PresentationFormat>와이드스크린</PresentationFormat>
  <Paragraphs>221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133</cp:revision>
  <dcterms:created xsi:type="dcterms:W3CDTF">2020-12-16T11:48:58Z</dcterms:created>
  <dcterms:modified xsi:type="dcterms:W3CDTF">2022-08-16T13:05:31Z</dcterms:modified>
</cp:coreProperties>
</file>