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B9663-FF57-2D4B-979B-6F4E7F2F0ECA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701FA-38CF-164C-94FB-AFD60E4E8B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15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701FA-38CF-164C-94FB-AFD60E4E8BBB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611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8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821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02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57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8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087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51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21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E1A9-A397-4745-BD5D-6E8E767939EE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E1A9-A397-4745-BD5D-6E8E767939EE}" type="datetimeFigureOut">
              <a:rPr kumimoji="1" lang="ko-Kore-KR" altLang="en-US" smtClean="0"/>
              <a:t>2022. 4. 11.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B21E-BDC0-F140-980A-6ED8298459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33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F34E6F-3738-4540-B26C-4B12C0426C33}"/>
              </a:ext>
            </a:extLst>
          </p:cNvPr>
          <p:cNvGrpSpPr/>
          <p:nvPr/>
        </p:nvGrpSpPr>
        <p:grpSpPr>
          <a:xfrm>
            <a:off x="1692738" y="746394"/>
            <a:ext cx="1055787" cy="486674"/>
            <a:chOff x="3999667" y="649173"/>
            <a:chExt cx="1055787" cy="48667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9ABE62E-E27F-8644-8306-362611E4DCD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1CE97B-F3D0-DA40-AD7F-062FC5491635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수집기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D15BD66-24B9-994B-AFD6-07ACB1C7AAF4}"/>
              </a:ext>
            </a:extLst>
          </p:cNvPr>
          <p:cNvGrpSpPr/>
          <p:nvPr/>
        </p:nvGrpSpPr>
        <p:grpSpPr>
          <a:xfrm>
            <a:off x="3292938" y="740010"/>
            <a:ext cx="1055787" cy="486674"/>
            <a:chOff x="3999667" y="649173"/>
            <a:chExt cx="1055787" cy="48667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19908AE-0F4A-354A-B9B8-C79209D8F4A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252570-0C1A-0741-B54B-2EE32CEC4CF8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 err="1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색인기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2A9BC0-8F63-334E-A590-4598D7319475}"/>
              </a:ext>
            </a:extLst>
          </p:cNvPr>
          <p:cNvGrpSpPr/>
          <p:nvPr/>
        </p:nvGrpSpPr>
        <p:grpSpPr>
          <a:xfrm>
            <a:off x="4893138" y="748796"/>
            <a:ext cx="1055787" cy="486674"/>
            <a:chOff x="3999667" y="649173"/>
            <a:chExt cx="1055787" cy="48667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8980FF-7F66-7640-A11D-7AF31968839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690E77-3D60-E34E-8B8A-F7BBAF885E69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검색기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41" name="원통[C] 40">
            <a:extLst>
              <a:ext uri="{FF2B5EF4-FFF2-40B4-BE49-F238E27FC236}">
                <a16:creationId xmlns:a16="http://schemas.microsoft.com/office/drawing/2014/main" id="{456BF7B0-9669-7A43-8ADA-EA219AD9BDC3}"/>
              </a:ext>
            </a:extLst>
          </p:cNvPr>
          <p:cNvSpPr/>
          <p:nvPr/>
        </p:nvSpPr>
        <p:spPr>
          <a:xfrm>
            <a:off x="4075455" y="1804293"/>
            <a:ext cx="1055787" cy="612336"/>
          </a:xfrm>
          <a:prstGeom prst="can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22C0E2-9FD8-4840-A927-CCDC1AAA2DC3}"/>
              </a:ext>
            </a:extLst>
          </p:cNvPr>
          <p:cNvSpPr txBox="1"/>
          <p:nvPr/>
        </p:nvSpPr>
        <p:spPr>
          <a:xfrm>
            <a:off x="4143748" y="203727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스토리지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2ABDF68-FDE8-D445-97A4-E7D8A8918824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2748525" y="983347"/>
            <a:ext cx="544413" cy="638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696C496-63BE-5941-9EA6-062162E436B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820832" y="1226684"/>
            <a:ext cx="417897" cy="577608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34F7037-F597-5540-B239-C0A5683FC4AE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064215" y="1235470"/>
            <a:ext cx="356817" cy="568824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FCBC5AF-A761-C54B-BE27-3DD75F0F8714}"/>
              </a:ext>
            </a:extLst>
          </p:cNvPr>
          <p:cNvGrpSpPr/>
          <p:nvPr/>
        </p:nvGrpSpPr>
        <p:grpSpPr>
          <a:xfrm>
            <a:off x="1384901" y="3957310"/>
            <a:ext cx="1055787" cy="486674"/>
            <a:chOff x="3999667" y="649173"/>
            <a:chExt cx="1055787" cy="48667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FD2F51F-38D5-0A48-8D93-E658E1891A4D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929196-4C4E-4149-B9A5-8CC018EAF635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type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E3A84AF-4C15-3E49-998F-87B946536443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 flipH="1">
            <a:off x="1912795" y="3581400"/>
            <a:ext cx="2" cy="375910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C39FA6A-729A-6A4F-8468-51317FC2DD73}"/>
              </a:ext>
            </a:extLst>
          </p:cNvPr>
          <p:cNvGrpSpPr/>
          <p:nvPr/>
        </p:nvGrpSpPr>
        <p:grpSpPr>
          <a:xfrm>
            <a:off x="1384903" y="3094726"/>
            <a:ext cx="1055787" cy="486674"/>
            <a:chOff x="3999667" y="649173"/>
            <a:chExt cx="1055787" cy="48667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BF89FC-7054-BA4B-991F-81C63BF83527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FCD246-06BA-E846-9CE7-DFBA21C91253}"/>
                </a:ext>
              </a:extLst>
            </p:cNvPr>
            <p:cNvSpPr txBox="1"/>
            <p:nvPr/>
          </p:nvSpPr>
          <p:spPr>
            <a:xfrm>
              <a:off x="4067326" y="747627"/>
              <a:ext cx="920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index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15B710F-D8C3-E149-93C3-D021A30D4670}"/>
              </a:ext>
            </a:extLst>
          </p:cNvPr>
          <p:cNvGrpSpPr/>
          <p:nvPr/>
        </p:nvGrpSpPr>
        <p:grpSpPr>
          <a:xfrm>
            <a:off x="1384899" y="4823373"/>
            <a:ext cx="1055787" cy="486674"/>
            <a:chOff x="3999667" y="649173"/>
            <a:chExt cx="1055787" cy="48667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4C1D80D-170E-FE44-8462-EFF5E6420746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3F3CB6D-AB0C-9444-9396-B273A8914B54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Document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79E36B9-821F-2543-A247-B357550DF57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>
          <a:xfrm flipH="1">
            <a:off x="1912793" y="4443984"/>
            <a:ext cx="2" cy="379389"/>
          </a:xfrm>
          <a:prstGeom prst="straightConnector1">
            <a:avLst/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1538D27-364E-0641-B68C-0DAB22C51959}"/>
              </a:ext>
            </a:extLst>
          </p:cNvPr>
          <p:cNvGrpSpPr/>
          <p:nvPr/>
        </p:nvGrpSpPr>
        <p:grpSpPr>
          <a:xfrm>
            <a:off x="888089" y="5624932"/>
            <a:ext cx="721256" cy="486674"/>
            <a:chOff x="3999667" y="649173"/>
            <a:chExt cx="1055787" cy="48667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FB2B685-C8BD-2F4B-A4E6-FE0C67D82CF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9B4525-C191-FA48-B919-B6C3D1A36C92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Field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962BB8E4-0B11-E345-B15C-F8800388366F}"/>
              </a:ext>
            </a:extLst>
          </p:cNvPr>
          <p:cNvGrpSpPr/>
          <p:nvPr/>
        </p:nvGrpSpPr>
        <p:grpSpPr>
          <a:xfrm>
            <a:off x="2080058" y="5632400"/>
            <a:ext cx="721256" cy="486674"/>
            <a:chOff x="3999667" y="649173"/>
            <a:chExt cx="1055787" cy="48667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802CC33-D653-D24B-81C5-7375D04CF5F9}"/>
                </a:ext>
              </a:extLst>
            </p:cNvPr>
            <p:cNvSpPr/>
            <p:nvPr/>
          </p:nvSpPr>
          <p:spPr>
            <a:xfrm>
              <a:off x="3999667" y="649173"/>
              <a:ext cx="1055787" cy="486674"/>
            </a:xfrm>
            <a:prstGeom prst="rect">
              <a:avLst/>
            </a:prstGeom>
            <a:ln w="25400">
              <a:solidFill>
                <a:srgbClr val="5DA2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74CAA8-90D3-DA41-97A7-211CE82DC79E}"/>
                </a:ext>
              </a:extLst>
            </p:cNvPr>
            <p:cNvSpPr txBox="1"/>
            <p:nvPr/>
          </p:nvSpPr>
          <p:spPr>
            <a:xfrm>
              <a:off x="4030750" y="747627"/>
              <a:ext cx="988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b="1" dirty="0">
                  <a:solidFill>
                    <a:srgbClr val="5DA2C5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Field</a:t>
              </a:r>
              <a:endParaRPr kumimoji="1" lang="ko-Kore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811C6523-DE76-9B49-AF6D-D9C78F5756D5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 rot="16200000" flipH="1">
            <a:off x="2015563" y="5207276"/>
            <a:ext cx="322353" cy="527893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D5BCC1CD-52C9-7547-9CB8-F9B71CA46A41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 rot="5400000">
            <a:off x="1423313" y="5135451"/>
            <a:ext cx="314885" cy="664076"/>
          </a:xfrm>
          <a:prstGeom prst="bentConnector3">
            <a:avLst>
              <a:gd name="adj1" fmla="val 50000"/>
            </a:avLst>
          </a:prstGeom>
          <a:ln w="19050">
            <a:solidFill>
              <a:srgbClr val="5DA2C5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8EBFF0-6473-ED47-A228-76D24FF09809}"/>
              </a:ext>
            </a:extLst>
          </p:cNvPr>
          <p:cNvSpPr/>
          <p:nvPr/>
        </p:nvSpPr>
        <p:spPr>
          <a:xfrm>
            <a:off x="5453304" y="2812829"/>
            <a:ext cx="5386062" cy="3039868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84A1360-1CFD-CB4C-B434-64374D606F54}"/>
              </a:ext>
            </a:extLst>
          </p:cNvPr>
          <p:cNvSpPr/>
          <p:nvPr/>
        </p:nvSpPr>
        <p:spPr>
          <a:xfrm>
            <a:off x="5596128" y="3470179"/>
            <a:ext cx="2364531" cy="22606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07BFBD-053F-F046-AA80-C01EFED36F59}"/>
              </a:ext>
            </a:extLst>
          </p:cNvPr>
          <p:cNvSpPr/>
          <p:nvPr/>
        </p:nvSpPr>
        <p:spPr>
          <a:xfrm>
            <a:off x="5735372" y="3957309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ECD9DE4-ADD4-F94D-A4C7-0713645D84AC}"/>
              </a:ext>
            </a:extLst>
          </p:cNvPr>
          <p:cNvSpPr/>
          <p:nvPr/>
        </p:nvSpPr>
        <p:spPr>
          <a:xfrm>
            <a:off x="5735371" y="4217124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301D81A-1EBC-524F-9B84-E8F3316D8ED0}"/>
              </a:ext>
            </a:extLst>
          </p:cNvPr>
          <p:cNvSpPr/>
          <p:nvPr/>
        </p:nvSpPr>
        <p:spPr>
          <a:xfrm>
            <a:off x="5735372" y="4771715"/>
            <a:ext cx="966640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1BBBF8-18DF-184B-B7B0-430EBA4E6A31}"/>
              </a:ext>
            </a:extLst>
          </p:cNvPr>
          <p:cNvSpPr txBox="1"/>
          <p:nvPr/>
        </p:nvSpPr>
        <p:spPr>
          <a:xfrm>
            <a:off x="5770623" y="423807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494D60-A8C0-3C45-A52A-4FAD908C40AE}"/>
              </a:ext>
            </a:extLst>
          </p:cNvPr>
          <p:cNvSpPr txBox="1"/>
          <p:nvPr/>
        </p:nvSpPr>
        <p:spPr>
          <a:xfrm>
            <a:off x="5755561" y="479199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EDA360-3AFD-4341-A9B8-F77904B72DDE}"/>
              </a:ext>
            </a:extLst>
          </p:cNvPr>
          <p:cNvSpPr txBox="1"/>
          <p:nvPr/>
        </p:nvSpPr>
        <p:spPr>
          <a:xfrm>
            <a:off x="5755560" y="526696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28805B9-6BA7-5843-88B7-9DC8D3BE0400}"/>
              </a:ext>
            </a:extLst>
          </p:cNvPr>
          <p:cNvSpPr txBox="1"/>
          <p:nvPr/>
        </p:nvSpPr>
        <p:spPr>
          <a:xfrm>
            <a:off x="5596126" y="350650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노드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FA9073F-2A75-FC4C-BEFC-43264D0A4C79}"/>
              </a:ext>
            </a:extLst>
          </p:cNvPr>
          <p:cNvSpPr/>
          <p:nvPr/>
        </p:nvSpPr>
        <p:spPr>
          <a:xfrm>
            <a:off x="6851125" y="3951947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CFC06AC-44F1-2E4A-B607-7E90827AEE13}"/>
              </a:ext>
            </a:extLst>
          </p:cNvPr>
          <p:cNvSpPr/>
          <p:nvPr/>
        </p:nvSpPr>
        <p:spPr>
          <a:xfrm>
            <a:off x="6851124" y="421176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C49F8E-77BE-1945-9871-2F890FE3A3DD}"/>
              </a:ext>
            </a:extLst>
          </p:cNvPr>
          <p:cNvSpPr txBox="1"/>
          <p:nvPr/>
        </p:nvSpPr>
        <p:spPr>
          <a:xfrm>
            <a:off x="6886376" y="423270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C9E113-1996-9B46-AEFF-9BB95551A95D}"/>
              </a:ext>
            </a:extLst>
          </p:cNvPr>
          <p:cNvSpPr txBox="1"/>
          <p:nvPr/>
        </p:nvSpPr>
        <p:spPr>
          <a:xfrm>
            <a:off x="6871313" y="526159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B209A88-EF44-DF4A-9806-8B331AAF3EC2}"/>
              </a:ext>
            </a:extLst>
          </p:cNvPr>
          <p:cNvSpPr/>
          <p:nvPr/>
        </p:nvSpPr>
        <p:spPr>
          <a:xfrm>
            <a:off x="8361927" y="3470179"/>
            <a:ext cx="2364531" cy="2260675"/>
          </a:xfrm>
          <a:prstGeom prst="rect">
            <a:avLst/>
          </a:prstGeom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01D3858-27A2-7D40-881A-7E34CC139094}"/>
              </a:ext>
            </a:extLst>
          </p:cNvPr>
          <p:cNvSpPr/>
          <p:nvPr/>
        </p:nvSpPr>
        <p:spPr>
          <a:xfrm>
            <a:off x="8501171" y="3957309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5CAC5CF-7FC4-894D-BEC1-47F353EA9973}"/>
              </a:ext>
            </a:extLst>
          </p:cNvPr>
          <p:cNvSpPr/>
          <p:nvPr/>
        </p:nvSpPr>
        <p:spPr>
          <a:xfrm>
            <a:off x="8501170" y="4217124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621B3EC-3A2C-5E48-BDE7-F86ABC5E88C3}"/>
              </a:ext>
            </a:extLst>
          </p:cNvPr>
          <p:cNvSpPr/>
          <p:nvPr/>
        </p:nvSpPr>
        <p:spPr>
          <a:xfrm>
            <a:off x="8501171" y="4771715"/>
            <a:ext cx="966640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FE3097-56A5-C84F-BB52-F0F99883CBD1}"/>
              </a:ext>
            </a:extLst>
          </p:cNvPr>
          <p:cNvSpPr txBox="1"/>
          <p:nvPr/>
        </p:nvSpPr>
        <p:spPr>
          <a:xfrm>
            <a:off x="8536422" y="4238071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3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66B68CA-8481-B747-8ABE-E22B4835E68B}"/>
              </a:ext>
            </a:extLst>
          </p:cNvPr>
          <p:cNvSpPr txBox="1"/>
          <p:nvPr/>
        </p:nvSpPr>
        <p:spPr>
          <a:xfrm>
            <a:off x="8521360" y="4791997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4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70F9AA-5667-2742-9BE6-7FB2E77F62B4}"/>
              </a:ext>
            </a:extLst>
          </p:cNvPr>
          <p:cNvSpPr txBox="1"/>
          <p:nvPr/>
        </p:nvSpPr>
        <p:spPr>
          <a:xfrm>
            <a:off x="8521359" y="526696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A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0583A7-D6D7-A24D-8C82-F3C72D2E67A0}"/>
              </a:ext>
            </a:extLst>
          </p:cNvPr>
          <p:cNvSpPr txBox="1"/>
          <p:nvPr/>
        </p:nvSpPr>
        <p:spPr>
          <a:xfrm>
            <a:off x="8361925" y="3506500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노드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#2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F1B3CFE-0347-6F4E-B327-E8FC33CE69D6}"/>
              </a:ext>
            </a:extLst>
          </p:cNvPr>
          <p:cNvSpPr/>
          <p:nvPr/>
        </p:nvSpPr>
        <p:spPr>
          <a:xfrm>
            <a:off x="9616924" y="3951947"/>
            <a:ext cx="966642" cy="16395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D23662B-C69D-9740-915C-085116A725B6}"/>
              </a:ext>
            </a:extLst>
          </p:cNvPr>
          <p:cNvSpPr/>
          <p:nvPr/>
        </p:nvSpPr>
        <p:spPr>
          <a:xfrm>
            <a:off x="9616923" y="421176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6E407A-B67D-0340-B115-8F88A16D7148}"/>
              </a:ext>
            </a:extLst>
          </p:cNvPr>
          <p:cNvSpPr txBox="1"/>
          <p:nvPr/>
        </p:nvSpPr>
        <p:spPr>
          <a:xfrm>
            <a:off x="9652175" y="423270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1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F9AA535-8179-1541-86F5-C8CA0E8AF7AC}"/>
              </a:ext>
            </a:extLst>
          </p:cNvPr>
          <p:cNvSpPr txBox="1"/>
          <p:nvPr/>
        </p:nvSpPr>
        <p:spPr>
          <a:xfrm>
            <a:off x="9637112" y="5261598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Index B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ACA7A8-3174-F44C-8A9B-8D5F8E59966E}"/>
              </a:ext>
            </a:extLst>
          </p:cNvPr>
          <p:cNvSpPr txBox="1"/>
          <p:nvPr/>
        </p:nvSpPr>
        <p:spPr>
          <a:xfrm>
            <a:off x="7686101" y="2881925"/>
            <a:ext cx="92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클러스터</a:t>
            </a:r>
            <a:endParaRPr kumimoji="1" lang="ko-Kore-KR" altLang="en-US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5BFB4AF-91E9-084B-A338-DB0004B1DA87}"/>
              </a:ext>
            </a:extLst>
          </p:cNvPr>
          <p:cNvSpPr/>
          <p:nvPr/>
        </p:nvSpPr>
        <p:spPr>
          <a:xfrm>
            <a:off x="9619024" y="4774442"/>
            <a:ext cx="966641" cy="3183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5DA2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CB8213C-5ADC-4140-9D0A-71F4469A91CC}"/>
              </a:ext>
            </a:extLst>
          </p:cNvPr>
          <p:cNvSpPr txBox="1"/>
          <p:nvPr/>
        </p:nvSpPr>
        <p:spPr>
          <a:xfrm>
            <a:off x="9665034" y="4795389"/>
            <a:ext cx="92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Shard#</a:t>
            </a:r>
            <a:r>
              <a:rPr kumimoji="1" lang="en-US" altLang="ko-KR" sz="1200" b="1" dirty="0">
                <a:solidFill>
                  <a:srgbClr val="5DA2C5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2</a:t>
            </a:r>
            <a:endParaRPr kumimoji="1" lang="ko-Kore-KR" altLang="en-US" sz="1200" b="1" dirty="0">
              <a:solidFill>
                <a:srgbClr val="5DA2C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3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2854</TotalTime>
  <Words>46</Words>
  <Application>Microsoft Macintosh PowerPoint</Application>
  <PresentationFormat>와이드스크린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SHeadG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경만</dc:creator>
  <cp:lastModifiedBy>Microsoft Office User</cp:lastModifiedBy>
  <cp:revision>217</cp:revision>
  <dcterms:created xsi:type="dcterms:W3CDTF">2020-12-16T11:48:58Z</dcterms:created>
  <dcterms:modified xsi:type="dcterms:W3CDTF">2022-04-11T01:38:03Z</dcterms:modified>
</cp:coreProperties>
</file>