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8"/>
    <p:restoredTop sz="94830"/>
  </p:normalViewPr>
  <p:slideViewPr>
    <p:cSldViewPr snapToGrid="0" snapToObjects="1">
      <p:cViewPr varScale="1">
        <p:scale>
          <a:sx n="116" d="100"/>
          <a:sy n="116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620889" y="1309511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AA8-943B-B54A-9F57-EA40CAACE9AA}"/>
              </a:ext>
            </a:extLst>
          </p:cNvPr>
          <p:cNvSpPr txBox="1"/>
          <p:nvPr/>
        </p:nvSpPr>
        <p:spPr>
          <a:xfrm>
            <a:off x="1365861" y="303721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2713615" y="1920514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C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4334934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4739242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4739242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932380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1336688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1336688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0905" y="2868414"/>
            <a:ext cx="981958" cy="1138277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1392714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4889700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1545114" y="1499369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3375378" y="745066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7720A0-5B3A-A442-9D7C-0D41E91EDB73}"/>
              </a:ext>
            </a:extLst>
          </p:cNvPr>
          <p:cNvSpPr/>
          <p:nvPr/>
        </p:nvSpPr>
        <p:spPr>
          <a:xfrm>
            <a:off x="177446" y="2353062"/>
            <a:ext cx="3403036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B133C-8779-1D47-9121-BA9FD6552223}"/>
              </a:ext>
            </a:extLst>
          </p:cNvPr>
          <p:cNvSpPr txBox="1"/>
          <p:nvPr/>
        </p:nvSpPr>
        <p:spPr>
          <a:xfrm>
            <a:off x="258323" y="2629594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2F4C2-D715-A249-8F9D-1643050B8621}"/>
              </a:ext>
            </a:extLst>
          </p:cNvPr>
          <p:cNvSpPr txBox="1"/>
          <p:nvPr/>
        </p:nvSpPr>
        <p:spPr>
          <a:xfrm>
            <a:off x="258323" y="3044625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“I REALLY like beer!”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D141B-04C1-7A48-A474-C898F2082186}"/>
              </a:ext>
            </a:extLst>
          </p:cNvPr>
          <p:cNvSpPr/>
          <p:nvPr/>
        </p:nvSpPr>
        <p:spPr>
          <a:xfrm>
            <a:off x="4214583" y="2353062"/>
            <a:ext cx="3651460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CEB02-8491-B243-BC76-B118B5AEEB0F}"/>
              </a:ext>
            </a:extLst>
          </p:cNvPr>
          <p:cNvSpPr txBox="1"/>
          <p:nvPr/>
        </p:nvSpPr>
        <p:spPr>
          <a:xfrm>
            <a:off x="4295460" y="2629594"/>
            <a:ext cx="303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DD15B-3A3C-C342-AC92-776D9B05C81F}"/>
              </a:ext>
            </a:extLst>
          </p:cNvPr>
          <p:cNvSpPr txBox="1"/>
          <p:nvPr/>
        </p:nvSpPr>
        <p:spPr>
          <a:xfrm>
            <a:off x="4295461" y="3044625"/>
            <a:ext cx="357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[“I”,“REALLY”, “like”, “beer”]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5DD617-1E0E-4544-B7C4-B3B479B222B9}"/>
              </a:ext>
            </a:extLst>
          </p:cNvPr>
          <p:cNvSpPr/>
          <p:nvPr/>
        </p:nvSpPr>
        <p:spPr>
          <a:xfrm>
            <a:off x="8582226" y="2353062"/>
            <a:ext cx="3570581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F5F67-2F60-024F-9C8A-62673CC4EA7B}"/>
              </a:ext>
            </a:extLst>
          </p:cNvPr>
          <p:cNvSpPr txBox="1"/>
          <p:nvPr/>
        </p:nvSpPr>
        <p:spPr>
          <a:xfrm>
            <a:off x="8663103" y="2629594"/>
            <a:ext cx="348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“I”, “REALLY”, “like”, “beer”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68558B-5F0C-CF41-B40B-AD71059A9829}"/>
              </a:ext>
            </a:extLst>
          </p:cNvPr>
          <p:cNvSpPr txBox="1"/>
          <p:nvPr/>
        </p:nvSpPr>
        <p:spPr>
          <a:xfrm>
            <a:off x="8663104" y="3044625"/>
            <a:ext cx="3528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“really”, “like”, “beer”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A5879-E67D-9B40-B8E8-0E8E7D68099C}"/>
              </a:ext>
            </a:extLst>
          </p:cNvPr>
          <p:cNvCxnSpPr>
            <a:cxnSpLocks/>
          </p:cNvCxnSpPr>
          <p:nvPr/>
        </p:nvCxnSpPr>
        <p:spPr>
          <a:xfrm>
            <a:off x="3723702" y="2910992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8040478" y="291831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484742" y="1438662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5145776" y="1438138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43841-35AE-5A4D-9B71-A66908F99803}"/>
              </a:ext>
            </a:extLst>
          </p:cNvPr>
          <p:cNvSpPr txBox="1"/>
          <p:nvPr/>
        </p:nvSpPr>
        <p:spPr>
          <a:xfrm>
            <a:off x="9417292" y="1433066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B6C6C8-B091-AC47-8A4D-D4337DB236F9}"/>
              </a:ext>
            </a:extLst>
          </p:cNvPr>
          <p:cNvSpPr txBox="1"/>
          <p:nvPr/>
        </p:nvSpPr>
        <p:spPr>
          <a:xfrm>
            <a:off x="915575" y="187624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(none)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F00B2-E837-9C4A-9D6D-D6D0D39EE67B}"/>
              </a:ext>
            </a:extLst>
          </p:cNvPr>
          <p:cNvSpPr txBox="1"/>
          <p:nvPr/>
        </p:nvSpPr>
        <p:spPr>
          <a:xfrm>
            <a:off x="5130528" y="1914724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7100A-7A12-6D47-82F3-3467BD11DADE}"/>
              </a:ext>
            </a:extLst>
          </p:cNvPr>
          <p:cNvSpPr txBox="1"/>
          <p:nvPr/>
        </p:nvSpPr>
        <p:spPr>
          <a:xfrm>
            <a:off x="9457730" y="190965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[“lowercase”]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913F60C3-CACF-DF44-AEA2-5EA1D2943B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5125" y="-1570100"/>
            <a:ext cx="1" cy="10775697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B79EE-C4DD-C440-937B-AAF4D651ED2C}"/>
              </a:ext>
            </a:extLst>
          </p:cNvPr>
          <p:cNvSpPr txBox="1"/>
          <p:nvPr/>
        </p:nvSpPr>
        <p:spPr>
          <a:xfrm>
            <a:off x="4521946" y="4255744"/>
            <a:ext cx="303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 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34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5430674" y="44655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2588322" y="251098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Sentence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6004560" y="246500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E7905E-DC55-9343-B92E-BB88A00C9232}"/>
              </a:ext>
            </a:extLst>
          </p:cNvPr>
          <p:cNvSpPr txBox="1"/>
          <p:nvPr/>
        </p:nvSpPr>
        <p:spPr>
          <a:xfrm>
            <a:off x="379714" y="982192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walk into  a bar, but the third… DUCKS! :-)”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C73C95-25F1-F747-ABCE-DDA791A3E388}"/>
              </a:ext>
            </a:extLst>
          </p:cNvPr>
          <p:cNvSpPr txBox="1"/>
          <p:nvPr/>
        </p:nvSpPr>
        <p:spPr>
          <a:xfrm>
            <a:off x="6379686" y="982192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[“2”,“guys”,“walk”,“into”,“a”,“bar”,“but”,“the”, “</a:t>
            </a:r>
            <a:r>
              <a:rPr kumimoji="1" lang="en-US" altLang="ko-Kore-KR" sz="11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third”,“ducks</a:t>
            </a:r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34B23C-7B84-6C41-8E28-E7C9C152BF0A}"/>
              </a:ext>
            </a:extLst>
          </p:cNvPr>
          <p:cNvCxnSpPr>
            <a:cxnSpLocks/>
          </p:cNvCxnSpPr>
          <p:nvPr/>
        </p:nvCxnSpPr>
        <p:spPr>
          <a:xfrm>
            <a:off x="5430674" y="1092731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91BA29-1536-0445-918D-4B678E6071E2}"/>
              </a:ext>
            </a:extLst>
          </p:cNvPr>
          <p:cNvSpPr txBox="1"/>
          <p:nvPr/>
        </p:nvSpPr>
        <p:spPr>
          <a:xfrm>
            <a:off x="379714" y="1313176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went into  a bar”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DCD3A0-45CD-4F41-9962-E774BBBB17F2}"/>
              </a:ext>
            </a:extLst>
          </p:cNvPr>
          <p:cNvSpPr txBox="1"/>
          <p:nvPr/>
        </p:nvSpPr>
        <p:spPr>
          <a:xfrm>
            <a:off x="6379686" y="1313176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[“2”,“guys”,“went”,“into”,“a”,“bar”]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59E35CF-5A96-FB4B-8273-FAB1429EF174}"/>
              </a:ext>
            </a:extLst>
          </p:cNvPr>
          <p:cNvCxnSpPr>
            <a:cxnSpLocks/>
          </p:cNvCxnSpPr>
          <p:nvPr/>
        </p:nvCxnSpPr>
        <p:spPr>
          <a:xfrm>
            <a:off x="5430674" y="142371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FF3C2D-4FAD-DA4F-BFA1-0A10053FC559}"/>
              </a:ext>
            </a:extLst>
          </p:cNvPr>
          <p:cNvSpPr txBox="1"/>
          <p:nvPr/>
        </p:nvSpPr>
        <p:spPr>
          <a:xfrm>
            <a:off x="379714" y="1644160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ducks walk around the lake”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4737F3-E915-8045-B980-C7BAFD757B4D}"/>
              </a:ext>
            </a:extLst>
          </p:cNvPr>
          <p:cNvSpPr txBox="1"/>
          <p:nvPr/>
        </p:nvSpPr>
        <p:spPr>
          <a:xfrm>
            <a:off x="6379686" y="1644160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[“2”,“ducks”,“walk”,“around”,“the”,“lake”]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0F996B9-34F4-A344-9E86-4C1B19FEB056}"/>
              </a:ext>
            </a:extLst>
          </p:cNvPr>
          <p:cNvCxnSpPr>
            <a:cxnSpLocks/>
          </p:cNvCxnSpPr>
          <p:nvPr/>
        </p:nvCxnSpPr>
        <p:spPr>
          <a:xfrm>
            <a:off x="5430674" y="17546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501FD1-77C0-F74C-96D4-9AFA6B8DC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93326"/>
              </p:ext>
            </p:extLst>
          </p:nvPr>
        </p:nvGraphicFramePr>
        <p:xfrm>
          <a:off x="2267627" y="2408553"/>
          <a:ext cx="7121144" cy="34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286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782261653"/>
                    </a:ext>
                  </a:extLst>
                </a:gridCol>
              </a:tblGrid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#3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around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bar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but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ducks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guys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94931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into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07538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lake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0887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703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third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54246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walk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03952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went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6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77957" y="881349"/>
            <a:ext cx="4175394" cy="1740665"/>
            <a:chOff x="848299" y="903383"/>
            <a:chExt cx="4175394" cy="17406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297938-3103-3F41-B39B-748A3DE5C93B}"/>
              </a:ext>
            </a:extLst>
          </p:cNvPr>
          <p:cNvGrpSpPr/>
          <p:nvPr/>
        </p:nvGrpSpPr>
        <p:grpSpPr>
          <a:xfrm>
            <a:off x="6387947" y="881349"/>
            <a:ext cx="4175394" cy="1740665"/>
            <a:chOff x="848299" y="903383"/>
            <a:chExt cx="4175394" cy="17406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F1B078-6674-6445-AEE3-3C190A9DF0A8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FB7F2F-4101-3C45-88FE-1FD3774D938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“Toaster”,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delicious toasts...”,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49,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“2007-01-29T09:44:15Z”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33D60640-C49D-0043-92FF-677788303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97003"/>
              </p:ext>
            </p:extLst>
          </p:nvPr>
        </p:nvGraphicFramePr>
        <p:xfrm>
          <a:off x="6387947" y="3429000"/>
          <a:ext cx="4175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delicious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super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9FB14C7-BC21-1741-A589-7D8CDA5D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34095"/>
              </p:ext>
            </p:extLst>
          </p:nvPr>
        </p:nvGraphicFramePr>
        <p:xfrm>
          <a:off x="1277957" y="3429000"/>
          <a:ext cx="4175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AC5EB-058F-984E-8A20-9E070A7D6E70}"/>
              </a:ext>
            </a:extLst>
          </p:cNvPr>
          <p:cNvSpPr txBox="1"/>
          <p:nvPr/>
        </p:nvSpPr>
        <p:spPr>
          <a:xfrm>
            <a:off x="1944478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name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2FCBE1-7D90-6F44-B52D-321B0E1C0EF0}"/>
              </a:ext>
            </a:extLst>
          </p:cNvPr>
          <p:cNvSpPr txBox="1"/>
          <p:nvPr/>
        </p:nvSpPr>
        <p:spPr>
          <a:xfrm>
            <a:off x="7081532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description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42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87101" y="177261"/>
            <a:ext cx="4175394" cy="2410491"/>
            <a:chOff x="848299" y="903383"/>
            <a:chExt cx="4175394" cy="241049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“manufacturer”: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“name”: 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“country”: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DED13B-9F73-964C-9BFE-08B52B58C3A3}"/>
              </a:ext>
            </a:extLst>
          </p:cNvPr>
          <p:cNvGrpSpPr/>
          <p:nvPr/>
        </p:nvGrpSpPr>
        <p:grpSpPr>
          <a:xfrm>
            <a:off x="6747793" y="177260"/>
            <a:ext cx="4175394" cy="2410491"/>
            <a:chOff x="848299" y="903383"/>
            <a:chExt cx="4175394" cy="24104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C5369B-68DA-5446-97FB-CABDD9571E54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2CCC6B-9F6C-254A-B362-150204B8CFDA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manufacturer.name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 :“Nespresso”,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manufacturer.country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AFF705-12AA-734C-B07C-037FD9782608}"/>
              </a:ext>
            </a:extLst>
          </p:cNvPr>
          <p:cNvCxnSpPr>
            <a:cxnSpLocks/>
          </p:cNvCxnSpPr>
          <p:nvPr/>
        </p:nvCxnSpPr>
        <p:spPr>
          <a:xfrm>
            <a:off x="5985410" y="137924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314165" y="3008853"/>
            <a:ext cx="4175394" cy="3030808"/>
            <a:chOff x="848299" y="903383"/>
            <a:chExt cx="4175394" cy="30308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E6A559-65ED-C949-A5F6-E2C26F363F93}"/>
              </a:ext>
            </a:extLst>
          </p:cNvPr>
          <p:cNvGrpSpPr/>
          <p:nvPr/>
        </p:nvGrpSpPr>
        <p:grpSpPr>
          <a:xfrm>
            <a:off x="6774856" y="3008853"/>
            <a:ext cx="4554560" cy="2047779"/>
            <a:chOff x="848298" y="903383"/>
            <a:chExt cx="4316815" cy="20477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D918F07-E1F8-414E-82A5-13D47ACFA5E3}"/>
                </a:ext>
              </a:extLst>
            </p:cNvPr>
            <p:cNvSpPr/>
            <p:nvPr/>
          </p:nvSpPr>
          <p:spPr>
            <a:xfrm>
              <a:off x="848298" y="903383"/>
              <a:ext cx="4316815" cy="2047779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A57A43-2A0C-8040-B82F-481F89F88F4F}"/>
                </a:ext>
              </a:extLst>
            </p:cNvPr>
            <p:cNvSpPr txBox="1"/>
            <p:nvPr/>
          </p:nvSpPr>
          <p:spPr>
            <a:xfrm>
              <a:off x="1007566" y="1071869"/>
              <a:ext cx="41575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reviews.rating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[5.0, 3.5],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review”author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[Average Joe”, “John Doe”],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reviews.description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“Haven’t slept for days…”,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71D2D1-D750-554E-A039-AE875513D447}"/>
              </a:ext>
            </a:extLst>
          </p:cNvPr>
          <p:cNvCxnSpPr>
            <a:cxnSpLocks/>
          </p:cNvCxnSpPr>
          <p:nvPr/>
        </p:nvCxnSpPr>
        <p:spPr>
          <a:xfrm>
            <a:off x="5897237" y="417425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9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269986" y="735917"/>
            <a:ext cx="4175394" cy="2110714"/>
            <a:chOff x="848299" y="903383"/>
            <a:chExt cx="4175394" cy="211071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2110714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/products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“mappings”: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“name”: { “type”: “text” },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“reviews”: { “type”: “nested” }</a:t>
              </a:r>
              <a:b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6495913" y="275870"/>
            <a:ext cx="4175394" cy="3030808"/>
            <a:chOff x="848299" y="903383"/>
            <a:chExt cx="4175394" cy="303080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51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3514969" y="2314982"/>
            <a:ext cx="4175394" cy="1488922"/>
            <a:chOff x="848299" y="903383"/>
            <a:chExt cx="4175394" cy="14889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148892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...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37B616-7390-E441-B4BD-C67A3F331E37}"/>
              </a:ext>
            </a:extLst>
          </p:cNvPr>
          <p:cNvGrpSpPr/>
          <p:nvPr/>
        </p:nvGrpSpPr>
        <p:grpSpPr>
          <a:xfrm>
            <a:off x="2078787" y="581110"/>
            <a:ext cx="981509" cy="1243118"/>
            <a:chOff x="1097280" y="422839"/>
            <a:chExt cx="981509" cy="12431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5F7A77-4F5B-6F4A-957B-DADE98135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15AF0F-0042-244D-9C46-A0265BE61750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8642AA-3315-EF46-B898-975B6EBD2C9F}"/>
              </a:ext>
            </a:extLst>
          </p:cNvPr>
          <p:cNvGrpSpPr/>
          <p:nvPr/>
        </p:nvGrpSpPr>
        <p:grpSpPr>
          <a:xfrm>
            <a:off x="3674234" y="581110"/>
            <a:ext cx="981509" cy="1243118"/>
            <a:chOff x="1097280" y="422839"/>
            <a:chExt cx="981509" cy="124311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31E5FDA-9CCA-3248-B7DE-274FD5767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2335C-FAEA-5B42-8EAD-641DF2008A4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D4062E-19F4-D74E-B689-82BF9E4D9B27}"/>
              </a:ext>
            </a:extLst>
          </p:cNvPr>
          <p:cNvGrpSpPr/>
          <p:nvPr/>
        </p:nvGrpSpPr>
        <p:grpSpPr>
          <a:xfrm>
            <a:off x="5269681" y="581110"/>
            <a:ext cx="981509" cy="1243118"/>
            <a:chOff x="1097280" y="422839"/>
            <a:chExt cx="981509" cy="124311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929FF49-5A10-C743-B653-E26660478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4A56F4-36F3-F94B-B1B0-0F73A3401167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465F76F-3FC0-0841-8E81-850A49BEABA1}"/>
              </a:ext>
            </a:extLst>
          </p:cNvPr>
          <p:cNvGrpSpPr/>
          <p:nvPr/>
        </p:nvGrpSpPr>
        <p:grpSpPr>
          <a:xfrm>
            <a:off x="6865128" y="581110"/>
            <a:ext cx="981509" cy="1243118"/>
            <a:chOff x="1097280" y="422839"/>
            <a:chExt cx="981509" cy="124311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8FEB1E2-DD61-C447-BFCE-E54D7094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9A8E03-0E56-E240-BA65-E470EA061BC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A687D1-134C-7541-A784-C23ADA652C48}"/>
              </a:ext>
            </a:extLst>
          </p:cNvPr>
          <p:cNvGrpSpPr/>
          <p:nvPr/>
        </p:nvGrpSpPr>
        <p:grpSpPr>
          <a:xfrm>
            <a:off x="8460575" y="581110"/>
            <a:ext cx="981509" cy="1243118"/>
            <a:chOff x="1097280" y="422839"/>
            <a:chExt cx="981509" cy="124311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23046B7-8758-A143-A383-617F41B92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5FCE5A-306B-0C4E-91C3-D7237710E49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3E764F-4907-2A4A-881B-AD0B9909E42E}"/>
              </a:ext>
            </a:extLst>
          </p:cNvPr>
          <p:cNvGrpSpPr/>
          <p:nvPr/>
        </p:nvGrpSpPr>
        <p:grpSpPr>
          <a:xfrm>
            <a:off x="2078788" y="4452929"/>
            <a:ext cx="981509" cy="1243118"/>
            <a:chOff x="1097280" y="422839"/>
            <a:chExt cx="981509" cy="124311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BBFBB43-9942-B84F-A1C3-288CB39B2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DAB8E1-B4A4-E94F-830B-462E8EA7E28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48A3D4-3DA1-E245-AF8D-6C7DE76B17C5}"/>
              </a:ext>
            </a:extLst>
          </p:cNvPr>
          <p:cNvGrpSpPr/>
          <p:nvPr/>
        </p:nvGrpSpPr>
        <p:grpSpPr>
          <a:xfrm>
            <a:off x="3674235" y="4452929"/>
            <a:ext cx="981509" cy="1243118"/>
            <a:chOff x="1097280" y="422839"/>
            <a:chExt cx="981509" cy="1243118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3AEC260-264E-B642-8AFB-A44ADC1CC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6E1736-C57B-CE44-8FAA-B68D8835B57C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20D14A-CC32-3840-9081-73D3F5A85719}"/>
              </a:ext>
            </a:extLst>
          </p:cNvPr>
          <p:cNvGrpSpPr/>
          <p:nvPr/>
        </p:nvGrpSpPr>
        <p:grpSpPr>
          <a:xfrm>
            <a:off x="5269682" y="4452929"/>
            <a:ext cx="981509" cy="1243118"/>
            <a:chOff x="1097280" y="422839"/>
            <a:chExt cx="981509" cy="1243118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298B7D1-CE24-1341-9437-DD7AC16B1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CF2480-FD66-BA4D-ACB5-9341A4B66515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9AF63EC-05B9-5743-92E7-EFDCA1A4896E}"/>
              </a:ext>
            </a:extLst>
          </p:cNvPr>
          <p:cNvGrpSpPr/>
          <p:nvPr/>
        </p:nvGrpSpPr>
        <p:grpSpPr>
          <a:xfrm>
            <a:off x="6865129" y="4452929"/>
            <a:ext cx="981509" cy="1243118"/>
            <a:chOff x="1097280" y="422839"/>
            <a:chExt cx="981509" cy="1243118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8E89240-0760-8C4C-AC83-2BA7671A5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200A73-20E6-E846-88D6-8EE2121644DB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9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BD01531-2262-0345-8DCF-189E211E83E1}"/>
              </a:ext>
            </a:extLst>
          </p:cNvPr>
          <p:cNvGrpSpPr/>
          <p:nvPr/>
        </p:nvGrpSpPr>
        <p:grpSpPr>
          <a:xfrm>
            <a:off x="8460576" y="4452929"/>
            <a:ext cx="981509" cy="1243118"/>
            <a:chOff x="1097280" y="422839"/>
            <a:chExt cx="981509" cy="1243118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81BB5DE-C35A-EB46-AA3D-AFD4F05F8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834375-D111-A84E-93A5-70E6096A62C9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02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1095730"/>
            <a:chOff x="848299" y="903383"/>
            <a:chExt cx="4175394" cy="109573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1095730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“tags”: “Smartphone”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1503289" y="3518942"/>
            <a:ext cx="4175394" cy="1095730"/>
            <a:chOff x="848299" y="903383"/>
            <a:chExt cx="4175394" cy="1095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903383"/>
              <a:ext cx="4175394" cy="1095730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“tags”: [“Smartphone”, “Electronics”]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BD4CD06-B279-5340-91C8-71A1ED399356}"/>
              </a:ext>
            </a:extLst>
          </p:cNvPr>
          <p:cNvGrpSpPr/>
          <p:nvPr/>
        </p:nvGrpSpPr>
        <p:grpSpPr>
          <a:xfrm>
            <a:off x="6730609" y="1709927"/>
            <a:ext cx="4175394" cy="2542031"/>
            <a:chOff x="848299" y="903382"/>
            <a:chExt cx="4175394" cy="141228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7C8A2C2-79F5-0F42-832D-AD357DBE08EF}"/>
                </a:ext>
              </a:extLst>
            </p:cNvPr>
            <p:cNvSpPr/>
            <p:nvPr/>
          </p:nvSpPr>
          <p:spPr>
            <a:xfrm>
              <a:off x="848299" y="903382"/>
              <a:ext cx="4175394" cy="141228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E08110-F40A-8443-B777-2CA56EA84EF5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17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“products”: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“mappings”: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“tags”: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   “type”: “text”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1827AB3-CEF8-3F43-841A-D491F3A8BC60}"/>
              </a:ext>
            </a:extLst>
          </p:cNvPr>
          <p:cNvCxnSpPr>
            <a:cxnSpLocks/>
          </p:cNvCxnSpPr>
          <p:nvPr/>
        </p:nvCxnSpPr>
        <p:spPr>
          <a:xfrm>
            <a:off x="5973218" y="31988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4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2609962"/>
            <a:chOff x="848299" y="903383"/>
            <a:chExt cx="4175394" cy="260996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sold_by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"properties":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"name": { "type": "text" }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2609962"/>
            <a:chOff x="848299" y="1071023"/>
            <a:chExt cx="4175394" cy="260996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"products":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"nested",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"properties":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"name": { "type": "text" }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483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2609962"/>
            <a:chOff x="848299" y="903383"/>
            <a:chExt cx="4175394" cy="260996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"amount":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"float",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"coerce": false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2794628"/>
            <a:chOff x="848299" y="1071023"/>
            <a:chExt cx="4175394" cy="279462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279462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"settings":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</a:t>
              </a:r>
              <a:r>
                <a:rPr kumimoji="1" lang="en-US" altLang="ko-Kore-KR" sz="1200" dirty="0" err="1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index.mapping.coerce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false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}, 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"amount":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"float",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"coerce": true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396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963793" y="1802918"/>
            <a:ext cx="4175394" cy="1534642"/>
            <a:chOff x="848299" y="903383"/>
            <a:chExt cx="4175394" cy="153464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153464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reviews/_doc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"rating": 5.0,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"comment": "Outstanding course!",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...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1534642"/>
            <a:chOff x="848299" y="1071023"/>
            <a:chExt cx="4175394" cy="153464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153464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reviews/_doc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"rating": 5.0,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”content": "Outstanding course!",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...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6A9AB2-4701-8742-BD72-03195D19C739}"/>
              </a:ext>
            </a:extLst>
          </p:cNvPr>
          <p:cNvCxnSpPr>
            <a:cxnSpLocks/>
          </p:cNvCxnSpPr>
          <p:nvPr/>
        </p:nvCxnSpPr>
        <p:spPr>
          <a:xfrm>
            <a:off x="5394960" y="2513099"/>
            <a:ext cx="89980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BB44F1-FF76-D64C-83E2-FF2EEAD3925A}"/>
              </a:ext>
            </a:extLst>
          </p:cNvPr>
          <p:cNvSpPr txBox="1"/>
          <p:nvPr/>
        </p:nvSpPr>
        <p:spPr>
          <a:xfrm>
            <a:off x="5271390" y="2668262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이렇게 변환된다</a:t>
            </a:r>
            <a:endParaRPr lang="ko-Kore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C411C9-7893-AC43-81E3-DAFCC3524C87}"/>
              </a:ext>
            </a:extLst>
          </p:cNvPr>
          <p:cNvGrpSpPr/>
          <p:nvPr/>
        </p:nvGrpSpPr>
        <p:grpSpPr>
          <a:xfrm>
            <a:off x="963793" y="3729253"/>
            <a:ext cx="4175394" cy="1811999"/>
            <a:chOff x="848299" y="903382"/>
            <a:chExt cx="4175394" cy="181199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F9B41AE-5D06-794E-A186-DA0399661D9D}"/>
                </a:ext>
              </a:extLst>
            </p:cNvPr>
            <p:cNvSpPr/>
            <p:nvPr/>
          </p:nvSpPr>
          <p:spPr>
            <a:xfrm>
              <a:off x="848299" y="903382"/>
              <a:ext cx="4175394" cy="1811999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C7C606-DCA4-774D-A982-9217DB5B1F0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reviews/_search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"comment": "outstanding"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BB63ED-678C-DB4A-95F7-62F8C4395647}"/>
              </a:ext>
            </a:extLst>
          </p:cNvPr>
          <p:cNvGrpSpPr/>
          <p:nvPr/>
        </p:nvGrpSpPr>
        <p:grpSpPr>
          <a:xfrm>
            <a:off x="6578209" y="3729253"/>
            <a:ext cx="4175394" cy="1811995"/>
            <a:chOff x="848299" y="1071022"/>
            <a:chExt cx="4175394" cy="181199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50C966-C34C-C94D-80C8-8DF154C39918}"/>
                </a:ext>
              </a:extLst>
            </p:cNvPr>
            <p:cNvSpPr/>
            <p:nvPr/>
          </p:nvSpPr>
          <p:spPr>
            <a:xfrm>
              <a:off x="848299" y="1071022"/>
              <a:ext cx="4175394" cy="181199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90D734-5EC7-8645-AF81-3F7D18236449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reviews/_search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”content": "outstanding"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887EFC-0FC4-504F-8683-05886EBD4158}"/>
              </a:ext>
            </a:extLst>
          </p:cNvPr>
          <p:cNvCxnSpPr>
            <a:cxnSpLocks/>
          </p:cNvCxnSpPr>
          <p:nvPr/>
        </p:nvCxnSpPr>
        <p:spPr>
          <a:xfrm>
            <a:off x="5394960" y="4439435"/>
            <a:ext cx="89980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9DD282-4282-614C-AB0C-891C53076DA5}"/>
              </a:ext>
            </a:extLst>
          </p:cNvPr>
          <p:cNvSpPr txBox="1"/>
          <p:nvPr/>
        </p:nvSpPr>
        <p:spPr>
          <a:xfrm>
            <a:off x="5271390" y="4594598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이렇게 변환된다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179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2788355" y="2088445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4881081" y="2699448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A B C D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6502400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6906708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6906708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3099846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3504154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3504154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068823" y="3907453"/>
            <a:ext cx="817815" cy="85795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3560180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7057166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3712580" y="2278303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5542844" y="1524000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902D76-8B95-E949-A908-3F4079892B8B}"/>
              </a:ext>
            </a:extLst>
          </p:cNvPr>
          <p:cNvSpPr/>
          <p:nvPr/>
        </p:nvSpPr>
        <p:spPr>
          <a:xfrm>
            <a:off x="3010788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D341C6-23FA-494B-B360-851962F30C87}"/>
              </a:ext>
            </a:extLst>
          </p:cNvPr>
          <p:cNvSpPr/>
          <p:nvPr/>
        </p:nvSpPr>
        <p:spPr>
          <a:xfrm>
            <a:off x="4687187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47821-C5AC-CF4E-97D8-6BBFA78A5E93}"/>
              </a:ext>
            </a:extLst>
          </p:cNvPr>
          <p:cNvSpPr/>
          <p:nvPr/>
        </p:nvSpPr>
        <p:spPr>
          <a:xfrm>
            <a:off x="6363586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AF105F-E093-B741-92FD-3A8643048AFE}"/>
              </a:ext>
            </a:extLst>
          </p:cNvPr>
          <p:cNvSpPr/>
          <p:nvPr/>
        </p:nvSpPr>
        <p:spPr>
          <a:xfrm>
            <a:off x="8039985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07D434-AEBA-4947-B9A2-E134B7150662}"/>
              </a:ext>
            </a:extLst>
          </p:cNvPr>
          <p:cNvSpPr/>
          <p:nvPr/>
        </p:nvSpPr>
        <p:spPr>
          <a:xfrm>
            <a:off x="3779748" y="1136210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AFB54B-EC45-9E41-96F3-0D4C31AC6E63}"/>
              </a:ext>
            </a:extLst>
          </p:cNvPr>
          <p:cNvSpPr/>
          <p:nvPr/>
        </p:nvSpPr>
        <p:spPr>
          <a:xfrm>
            <a:off x="6070434" y="1164583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446F423-88C4-5444-B380-F4E7166FB6F1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5658299" y="4131681"/>
            <a:ext cx="1438485" cy="1058334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ED7B3A37-DDEB-974D-A121-F21ABAD59F84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4461212" y="4303998"/>
            <a:ext cx="1444019" cy="70816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78931F-3623-3D43-8CF3-31311BCBE2BB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4636220" y="4123236"/>
            <a:ext cx="815022" cy="429185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DEC7B5-DAE2-204B-9DD1-7798BBCAF2FD}"/>
              </a:ext>
            </a:extLst>
          </p:cNvPr>
          <p:cNvSpPr txBox="1"/>
          <p:nvPr/>
        </p:nvSpPr>
        <p:spPr>
          <a:xfrm>
            <a:off x="6257494" y="4213590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DE23E-20B7-E043-BC54-83F2B7DB5C86}"/>
              </a:ext>
            </a:extLst>
          </p:cNvPr>
          <p:cNvSpPr txBox="1"/>
          <p:nvPr/>
        </p:nvSpPr>
        <p:spPr>
          <a:xfrm>
            <a:off x="6070434" y="46149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F7EBE1-B5EF-D64B-9F53-B0481A9D70D5}"/>
              </a:ext>
            </a:extLst>
          </p:cNvPr>
          <p:cNvSpPr txBox="1"/>
          <p:nvPr/>
        </p:nvSpPr>
        <p:spPr>
          <a:xfrm>
            <a:off x="4811732" y="4882635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6E212-DA70-E24C-9FF7-6F36860D9B05}"/>
              </a:ext>
            </a:extLst>
          </p:cNvPr>
          <p:cNvSpPr txBox="1"/>
          <p:nvPr/>
        </p:nvSpPr>
        <p:spPr>
          <a:xfrm>
            <a:off x="4694659" y="43185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40409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lasticsearch icon">
            <a:extLst>
              <a:ext uri="{FF2B5EF4-FFF2-40B4-BE49-F238E27FC236}">
                <a16:creationId xmlns:a16="http://schemas.microsoft.com/office/drawing/2014/main" id="{5DA23174-52AE-1E4A-9DE4-50F58CB7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94" y="2402904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gres Icon? · Issue #197 · PKief/vscode-material-icon ...">
            <a:extLst>
              <a:ext uri="{FF2B5EF4-FFF2-40B4-BE49-F238E27FC236}">
                <a16:creationId xmlns:a16="http://schemas.microsoft.com/office/drawing/2014/main" id="{D217DC0A-9897-5B48-ABAB-74A24FD46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79" y="791151"/>
            <a:ext cx="638556" cy="65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파치는, kafka 아이콘 에 Material Design">
            <a:extLst>
              <a:ext uri="{FF2B5EF4-FFF2-40B4-BE49-F238E27FC236}">
                <a16:creationId xmlns:a16="http://schemas.microsoft.com/office/drawing/2014/main" id="{36C4A1D1-FC48-6A4F-B2F0-94F3CA1AA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84" y="1784772"/>
            <a:ext cx="918338" cy="9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파일의, 유형, nginx 아이콘 에 vscode">
            <a:extLst>
              <a:ext uri="{FF2B5EF4-FFF2-40B4-BE49-F238E27FC236}">
                <a16:creationId xmlns:a16="http://schemas.microsoft.com/office/drawing/2014/main" id="{9A79DFC2-931D-6D43-8C18-D35AE1B9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857" y="3190150"/>
            <a:ext cx="964741" cy="96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dis icon - Free download on Iconfinder">
            <a:extLst>
              <a:ext uri="{FF2B5EF4-FFF2-40B4-BE49-F238E27FC236}">
                <a16:creationId xmlns:a16="http://schemas.microsoft.com/office/drawing/2014/main" id="{D44C222C-45D1-5447-A7B8-F2AC4F7D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53" y="4770303"/>
            <a:ext cx="734921" cy="7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D5227D7-D2E4-2340-9E5A-807C008E6764}"/>
              </a:ext>
            </a:extLst>
          </p:cNvPr>
          <p:cNvSpPr txBox="1"/>
          <p:nvPr/>
        </p:nvSpPr>
        <p:spPr>
          <a:xfrm>
            <a:off x="1761719" y="1488125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postgres</a:t>
            </a:r>
            <a:endParaRPr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29E0F7-D2E9-234F-B2D2-DA4CA5C8FFDB}"/>
              </a:ext>
            </a:extLst>
          </p:cNvPr>
          <p:cNvSpPr txBox="1"/>
          <p:nvPr/>
        </p:nvSpPr>
        <p:spPr>
          <a:xfrm>
            <a:off x="1235709" y="2669630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kafka</a:t>
            </a:r>
            <a:endParaRPr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B52036-5ABA-5342-9A60-F741CAE87B29}"/>
              </a:ext>
            </a:extLst>
          </p:cNvPr>
          <p:cNvSpPr txBox="1"/>
          <p:nvPr/>
        </p:nvSpPr>
        <p:spPr>
          <a:xfrm>
            <a:off x="1103289" y="4154891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nginx</a:t>
            </a:r>
            <a:endParaRPr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40382F-9B51-0C47-B6BD-2CA79A74D429}"/>
              </a:ext>
            </a:extLst>
          </p:cNvPr>
          <p:cNvSpPr txBox="1"/>
          <p:nvPr/>
        </p:nvSpPr>
        <p:spPr>
          <a:xfrm>
            <a:off x="1585660" y="5566638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redis</a:t>
            </a:r>
            <a:endParaRPr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6E2251B-B647-4F45-A0D1-481A711FE307}"/>
              </a:ext>
            </a:extLst>
          </p:cNvPr>
          <p:cNvCxnSpPr>
            <a:cxnSpLocks/>
          </p:cNvCxnSpPr>
          <p:nvPr/>
        </p:nvCxnSpPr>
        <p:spPr>
          <a:xfrm flipV="1">
            <a:off x="2727935" y="4003104"/>
            <a:ext cx="1601694" cy="91042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1D74B90-1DEF-4249-9252-F4D64E66A404}"/>
              </a:ext>
            </a:extLst>
          </p:cNvPr>
          <p:cNvCxnSpPr>
            <a:cxnSpLocks/>
          </p:cNvCxnSpPr>
          <p:nvPr/>
        </p:nvCxnSpPr>
        <p:spPr>
          <a:xfrm flipV="1">
            <a:off x="2281813" y="3349990"/>
            <a:ext cx="1917894" cy="28318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6A10784-FD52-854D-B1E3-572AE62AE8E7}"/>
              </a:ext>
            </a:extLst>
          </p:cNvPr>
          <p:cNvCxnSpPr>
            <a:cxnSpLocks/>
          </p:cNvCxnSpPr>
          <p:nvPr/>
        </p:nvCxnSpPr>
        <p:spPr>
          <a:xfrm>
            <a:off x="2373522" y="2326356"/>
            <a:ext cx="1826185" cy="35692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365479-6C22-1B4A-BFC6-22756C1AB389}"/>
              </a:ext>
            </a:extLst>
          </p:cNvPr>
          <p:cNvCxnSpPr>
            <a:cxnSpLocks/>
          </p:cNvCxnSpPr>
          <p:nvPr/>
        </p:nvCxnSpPr>
        <p:spPr>
          <a:xfrm>
            <a:off x="2879536" y="1290362"/>
            <a:ext cx="1450093" cy="903375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3EA159-2578-184D-8C69-69AF283862FC}"/>
              </a:ext>
            </a:extLst>
          </p:cNvPr>
          <p:cNvSpPr txBox="1"/>
          <p:nvPr/>
        </p:nvSpPr>
        <p:spPr>
          <a:xfrm rot="1952560">
            <a:off x="3065105" y="1458672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EC1FC6-B74F-E545-8B48-52F415569076}"/>
              </a:ext>
            </a:extLst>
          </p:cNvPr>
          <p:cNvSpPr txBox="1"/>
          <p:nvPr/>
        </p:nvSpPr>
        <p:spPr>
          <a:xfrm rot="639006">
            <a:off x="2639676" y="2179934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685D5E-202E-7445-9C6C-59361B7FA38C}"/>
              </a:ext>
            </a:extLst>
          </p:cNvPr>
          <p:cNvSpPr txBox="1"/>
          <p:nvPr/>
        </p:nvSpPr>
        <p:spPr>
          <a:xfrm rot="21125591">
            <a:off x="2461148" y="3163173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1BF3F5-8D54-2B4F-95EC-B7CE17ACE34E}"/>
              </a:ext>
            </a:extLst>
          </p:cNvPr>
          <p:cNvSpPr txBox="1"/>
          <p:nvPr/>
        </p:nvSpPr>
        <p:spPr>
          <a:xfrm rot="19916858">
            <a:off x="2684349" y="4240511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pic>
        <p:nvPicPr>
          <p:cNvPr id="1034" name="Picture 10" descr="Color 스타일의 Kibana 아이콘">
            <a:extLst>
              <a:ext uri="{FF2B5EF4-FFF2-40B4-BE49-F238E27FC236}">
                <a16:creationId xmlns:a16="http://schemas.microsoft.com/office/drawing/2014/main" id="{BA7C73A3-D8A7-4A43-903B-F5C88A2D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22" y="2634257"/>
            <a:ext cx="1111786" cy="111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BE1360-2FA5-B546-BC4A-AB2D2AAC1591}"/>
              </a:ext>
            </a:extLst>
          </p:cNvPr>
          <p:cNvCxnSpPr>
            <a:cxnSpLocks/>
          </p:cNvCxnSpPr>
          <p:nvPr/>
        </p:nvCxnSpPr>
        <p:spPr>
          <a:xfrm flipH="1">
            <a:off x="6477918" y="3219812"/>
            <a:ext cx="1622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90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7583C1-867E-BA45-BB46-F650E57DFFBA}"/>
              </a:ext>
            </a:extLst>
          </p:cNvPr>
          <p:cNvSpPr/>
          <p:nvPr/>
        </p:nvSpPr>
        <p:spPr>
          <a:xfrm>
            <a:off x="2281602" y="1667262"/>
            <a:ext cx="6295435" cy="72759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99EB39-040E-B242-898C-5BB2041660C3}"/>
              </a:ext>
            </a:extLst>
          </p:cNvPr>
          <p:cNvSpPr txBox="1"/>
          <p:nvPr/>
        </p:nvSpPr>
        <p:spPr>
          <a:xfrm>
            <a:off x="2303374" y="1834936"/>
            <a:ext cx="6377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”I loved drinking bottles of wine on last year’s vacation.”</a:t>
            </a: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2ED3636-1DD8-D342-AE0F-CBE52F4A4AE1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1922094" y="2282067"/>
            <a:ext cx="695048" cy="1168786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48DDEA-D827-2149-9644-019A4488B786}"/>
              </a:ext>
            </a:extLst>
          </p:cNvPr>
          <p:cNvSpPr txBox="1"/>
          <p:nvPr/>
        </p:nvSpPr>
        <p:spPr>
          <a:xfrm>
            <a:off x="1067076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과거형</a:t>
            </a:r>
            <a:endParaRPr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3E9A55-2F27-434D-B927-C75415D5AA7A}"/>
              </a:ext>
            </a:extLst>
          </p:cNvPr>
          <p:cNvSpPr txBox="1"/>
          <p:nvPr/>
        </p:nvSpPr>
        <p:spPr>
          <a:xfrm>
            <a:off x="2912452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동명사</a:t>
            </a:r>
            <a:endParaRPr kumimoji="1" lang="en-US" altLang="ko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C99339-86C8-7543-B998-7F703FCE5733}"/>
              </a:ext>
            </a:extLst>
          </p:cNvPr>
          <p:cNvSpPr txBox="1"/>
          <p:nvPr/>
        </p:nvSpPr>
        <p:spPr>
          <a:xfrm>
            <a:off x="4757828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bottle</a:t>
            </a:r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의 복수</a:t>
            </a:r>
            <a:endParaRPr kumimoji="1" lang="en-US" altLang="ko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44F494-CDB9-F74B-A4AD-67DBFEECC857}"/>
              </a:ext>
            </a:extLst>
          </p:cNvPr>
          <p:cNvSpPr txBox="1"/>
          <p:nvPr/>
        </p:nvSpPr>
        <p:spPr>
          <a:xfrm>
            <a:off x="7340739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’s</a:t>
            </a:r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의 사용</a:t>
            </a:r>
            <a:endParaRPr kumimoji="1" lang="en-US" altLang="ko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3932CF6-17F8-FF4F-89B7-D11ACA7CCE54}"/>
              </a:ext>
            </a:extLst>
          </p:cNvPr>
          <p:cNvCxnSpPr>
            <a:cxnSpLocks/>
            <a:endCxn id="40" idx="0"/>
          </p:cNvCxnSpPr>
          <p:nvPr/>
        </p:nvCxnSpPr>
        <p:spPr>
          <a:xfrm rot="5400000">
            <a:off x="3329598" y="2698323"/>
            <a:ext cx="716665" cy="314657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56B7D5ED-2226-D645-A3AB-51AD1E0D9221}"/>
              </a:ext>
            </a:extLst>
          </p:cNvPr>
          <p:cNvCxnSpPr>
            <a:cxnSpLocks/>
            <a:endCxn id="42" idx="0"/>
          </p:cNvCxnSpPr>
          <p:nvPr/>
        </p:nvCxnSpPr>
        <p:spPr>
          <a:xfrm rot="16200000" flipH="1">
            <a:off x="4597779" y="2435786"/>
            <a:ext cx="716662" cy="839733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CF162DC1-82AD-2045-9A93-5F6D717AF5F4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7244939" y="2500034"/>
            <a:ext cx="735291" cy="692608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96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372CC1-80BA-5D42-ACC5-96180FB1EF95}"/>
              </a:ext>
            </a:extLst>
          </p:cNvPr>
          <p:cNvGrpSpPr/>
          <p:nvPr/>
        </p:nvGrpSpPr>
        <p:grpSpPr>
          <a:xfrm>
            <a:off x="666470" y="845762"/>
            <a:ext cx="4175394" cy="1343053"/>
            <a:chOff x="848299" y="903383"/>
            <a:chExt cx="4175394" cy="13430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381ABFC-F58C-FF4E-B9CE-CDCD41E1E715}"/>
                </a:ext>
              </a:extLst>
            </p:cNvPr>
            <p:cNvSpPr/>
            <p:nvPr/>
          </p:nvSpPr>
          <p:spPr>
            <a:xfrm>
              <a:off x="848299" y="903383"/>
              <a:ext cx="4175394" cy="1343053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0DD404-AF77-2F4F-8E22-80D6AEED5D8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"description": "I loved drinking bottles of wine</a:t>
              </a:r>
              <a:b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on last year’s vacation."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2254421-03A4-0E44-84AA-21609BEE121E}"/>
              </a:ext>
            </a:extLst>
          </p:cNvPr>
          <p:cNvCxnSpPr>
            <a:cxnSpLocks/>
          </p:cNvCxnSpPr>
          <p:nvPr/>
        </p:nvCxnSpPr>
        <p:spPr>
          <a:xfrm>
            <a:off x="4960259" y="1490276"/>
            <a:ext cx="835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B18E30-8E06-8646-9310-44C83CC79AE6}"/>
              </a:ext>
            </a:extLst>
          </p:cNvPr>
          <p:cNvCxnSpPr>
            <a:cxnSpLocks/>
          </p:cNvCxnSpPr>
          <p:nvPr/>
        </p:nvCxnSpPr>
        <p:spPr>
          <a:xfrm>
            <a:off x="7360100" y="1774879"/>
            <a:ext cx="472893" cy="64883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471029D-1CD1-B04C-8941-A724D5A69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33159"/>
              </p:ext>
            </p:extLst>
          </p:nvPr>
        </p:nvGraphicFramePr>
        <p:xfrm>
          <a:off x="7832993" y="2883848"/>
          <a:ext cx="4175394" cy="272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89">
                  <a:extLst>
                    <a:ext uri="{9D8B030D-6E8A-4147-A177-3AD203B41FA5}">
                      <a16:colId xmlns:a16="http://schemas.microsoft.com/office/drawing/2014/main" val="3543218984"/>
                    </a:ext>
                  </a:extLst>
                </a:gridCol>
                <a:gridCol w="1549707">
                  <a:extLst>
                    <a:ext uri="{9D8B030D-6E8A-4147-A177-3AD203B41FA5}">
                      <a16:colId xmlns:a16="http://schemas.microsoft.com/office/drawing/2014/main" val="3387125798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422611887"/>
                    </a:ext>
                  </a:extLst>
                </a:gridCol>
              </a:tblGrid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DICUMENT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417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833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loved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85514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drinking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3197"/>
                  </a:ext>
                </a:extLst>
              </a:tr>
              <a:tr h="28866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bottles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31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of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34555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wine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76843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on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09387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728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year’s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72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vacation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91115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5C58A901-5479-8744-86C9-9B33BB8C2039}"/>
              </a:ext>
            </a:extLst>
          </p:cNvPr>
          <p:cNvGrpSpPr/>
          <p:nvPr/>
        </p:nvGrpSpPr>
        <p:grpSpPr>
          <a:xfrm>
            <a:off x="5782989" y="802021"/>
            <a:ext cx="1567149" cy="1663793"/>
            <a:chOff x="5782989" y="802021"/>
            <a:chExt cx="1567149" cy="166379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C96D384-B0D6-2A41-A560-C0E60D82D8E5}"/>
                </a:ext>
              </a:extLst>
            </p:cNvPr>
            <p:cNvGrpSpPr/>
            <p:nvPr/>
          </p:nvGrpSpPr>
          <p:grpSpPr>
            <a:xfrm>
              <a:off x="5914194" y="802021"/>
              <a:ext cx="1329893" cy="1309990"/>
              <a:chOff x="3878855" y="1101686"/>
              <a:chExt cx="1786416" cy="1786416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BCE13689-816F-6649-8EBC-82DF1A064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8855" y="1101686"/>
                <a:ext cx="1786416" cy="1786416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80DD0CED-9D62-104B-A280-9E6C20BBF5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19593" y="1742424"/>
                <a:ext cx="504940" cy="50494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12DBCA-6ED4-F34A-B0E8-D29EC0C32B95}"/>
                </a:ext>
              </a:extLst>
            </p:cNvPr>
            <p:cNvSpPr txBox="1"/>
            <p:nvPr/>
          </p:nvSpPr>
          <p:spPr>
            <a:xfrm>
              <a:off x="5782989" y="2188815"/>
              <a:ext cx="15671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standard analyzer</a:t>
              </a:r>
              <a:endParaRPr lang="ko-Kore-KR" altLang="en-US" sz="120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0D6DEAB-FCB0-944A-9CE7-C485E29C02CB}"/>
              </a:ext>
            </a:extLst>
          </p:cNvPr>
          <p:cNvGrpSpPr/>
          <p:nvPr/>
        </p:nvGrpSpPr>
        <p:grpSpPr>
          <a:xfrm>
            <a:off x="666470" y="3719328"/>
            <a:ext cx="4175394" cy="1891586"/>
            <a:chOff x="848299" y="903383"/>
            <a:chExt cx="4175394" cy="189158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2DCD611-73E8-8F45-98E9-15E7A7516404}"/>
                </a:ext>
              </a:extLst>
            </p:cNvPr>
            <p:cNvSpPr/>
            <p:nvPr/>
          </p:nvSpPr>
          <p:spPr>
            <a:xfrm>
              <a:off x="848299" y="903383"/>
              <a:ext cx="4175394" cy="1891586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F062AE-C394-EB43-9B32-FB1EE8323575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/_search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"loves"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E86AD52-EB1C-A54B-9708-6268BE05C6DA}"/>
              </a:ext>
            </a:extLst>
          </p:cNvPr>
          <p:cNvCxnSpPr>
            <a:cxnSpLocks/>
          </p:cNvCxnSpPr>
          <p:nvPr/>
        </p:nvCxnSpPr>
        <p:spPr>
          <a:xfrm>
            <a:off x="4960259" y="4749433"/>
            <a:ext cx="835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92A8336-9F5B-7144-8D28-217F2302D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689" y="4572440"/>
            <a:ext cx="353986" cy="3539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B22133B-7424-3A48-9708-66A38CC36CD6}"/>
              </a:ext>
            </a:extLst>
          </p:cNvPr>
          <p:cNvSpPr txBox="1"/>
          <p:nvPr/>
        </p:nvSpPr>
        <p:spPr>
          <a:xfrm>
            <a:off x="6247907" y="4616816"/>
            <a:ext cx="1100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 matches</a:t>
            </a:r>
            <a:endParaRPr lang="ko-Kore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8623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of wine on last year’s vacation.”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A1AC92B-510D-6846-A4BF-A7CC0B636929}"/>
              </a:ext>
            </a:extLst>
          </p:cNvPr>
          <p:cNvGrpSpPr/>
          <p:nvPr/>
        </p:nvGrpSpPr>
        <p:grpSpPr>
          <a:xfrm>
            <a:off x="2948282" y="3527277"/>
            <a:ext cx="6295435" cy="727595"/>
            <a:chOff x="2948282" y="1303706"/>
            <a:chExt cx="6295435" cy="72759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55818A3-9075-FB43-AE84-F1BE08DA5FAC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A7C6E6-6177-9246-9CA1-6BD25703EF80}"/>
                </a:ext>
              </a:extLst>
            </p:cNvPr>
            <p:cNvSpPr txBox="1"/>
            <p:nvPr/>
          </p:nvSpPr>
          <p:spPr>
            <a:xfrm>
              <a:off x="2970054" y="1471380"/>
              <a:ext cx="6241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 drink </a:t>
              </a:r>
              <a:r>
                <a:rPr kumimoji="1" lang="en-US" altLang="ko-Kore-KR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bottl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of wine on last year </a:t>
              </a:r>
              <a:r>
                <a:rPr kumimoji="1" lang="en-US" altLang="ko-Kore-KR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vacat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.”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0B0965-A218-6046-A4E4-CEEB26CE2B65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01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of wine on last year’s vacation.”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A1AC92B-510D-6846-A4BF-A7CC0B636929}"/>
              </a:ext>
            </a:extLst>
          </p:cNvPr>
          <p:cNvGrpSpPr/>
          <p:nvPr/>
        </p:nvGrpSpPr>
        <p:grpSpPr>
          <a:xfrm>
            <a:off x="2948282" y="3527277"/>
            <a:ext cx="6427070" cy="727595"/>
            <a:chOff x="2948282" y="1303706"/>
            <a:chExt cx="6427070" cy="72759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55818A3-9075-FB43-AE84-F1BE08DA5FAC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A7C6E6-6177-9246-9CA1-6BD25703EF80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wine last year’s vacation.”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0B0965-A218-6046-A4E4-CEEB26CE2B65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87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1031348" y="1645229"/>
            <a:ext cx="2692354" cy="727595"/>
            <a:chOff x="2948283" y="1303706"/>
            <a:chExt cx="2692354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3" y="1303706"/>
              <a:ext cx="269235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59037" y="1427312"/>
              <a:ext cx="2670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of wine on last year’s vacation.”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0BE8BC-41E6-694D-BEBF-711613E98136}"/>
              </a:ext>
            </a:extLst>
          </p:cNvPr>
          <p:cNvGrpSpPr/>
          <p:nvPr/>
        </p:nvGrpSpPr>
        <p:grpSpPr>
          <a:xfrm>
            <a:off x="4725370" y="1330831"/>
            <a:ext cx="1567149" cy="1663793"/>
            <a:chOff x="5782989" y="802021"/>
            <a:chExt cx="1567149" cy="166379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64942DA-BB83-5A4B-B84A-582EB7FB7ADF}"/>
                </a:ext>
              </a:extLst>
            </p:cNvPr>
            <p:cNvGrpSpPr/>
            <p:nvPr/>
          </p:nvGrpSpPr>
          <p:grpSpPr>
            <a:xfrm>
              <a:off x="5914194" y="802021"/>
              <a:ext cx="1329893" cy="1309990"/>
              <a:chOff x="3878855" y="1101686"/>
              <a:chExt cx="1786416" cy="1786416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71E8385-89BB-8048-A8C1-98B3DF3078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8855" y="1101686"/>
                <a:ext cx="1786416" cy="1786416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5877B73-5634-6E4B-AE77-83A4CD011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19593" y="1742424"/>
                <a:ext cx="504940" cy="50494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D15BEB-22AC-BF48-979B-83857B0AE040}"/>
                </a:ext>
              </a:extLst>
            </p:cNvPr>
            <p:cNvSpPr txBox="1"/>
            <p:nvPr/>
          </p:nvSpPr>
          <p:spPr>
            <a:xfrm>
              <a:off x="5782989" y="2188815"/>
              <a:ext cx="15671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standard analyzer</a:t>
              </a:r>
              <a:endParaRPr lang="ko-Kore-KR" altLang="en-US" sz="1200" b="1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24AEAC-5976-FD4F-A74D-275607460BB4}"/>
              </a:ext>
            </a:extLst>
          </p:cNvPr>
          <p:cNvCxnSpPr>
            <a:cxnSpLocks/>
          </p:cNvCxnSpPr>
          <p:nvPr/>
        </p:nvCxnSpPr>
        <p:spPr>
          <a:xfrm>
            <a:off x="3910988" y="2027104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4770A8-73E5-924B-8DB6-64CD1CED9BCE}"/>
              </a:ext>
            </a:extLst>
          </p:cNvPr>
          <p:cNvCxnSpPr>
            <a:cxnSpLocks/>
          </p:cNvCxnSpPr>
          <p:nvPr/>
        </p:nvCxnSpPr>
        <p:spPr>
          <a:xfrm>
            <a:off x="6420998" y="2027104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667070-6686-7848-ACE4-5F9B5A79AE3C}"/>
              </a:ext>
            </a:extLst>
          </p:cNvPr>
          <p:cNvGrpSpPr/>
          <p:nvPr/>
        </p:nvGrpSpPr>
        <p:grpSpPr>
          <a:xfrm>
            <a:off x="7469910" y="1612177"/>
            <a:ext cx="2692354" cy="855593"/>
            <a:chOff x="2948283" y="1303706"/>
            <a:chExt cx="2692354" cy="85559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674BFA-4A01-C647-B468-372079AC7FA4}"/>
                </a:ext>
              </a:extLst>
            </p:cNvPr>
            <p:cNvSpPr/>
            <p:nvPr/>
          </p:nvSpPr>
          <p:spPr>
            <a:xfrm>
              <a:off x="2948283" y="1303706"/>
              <a:ext cx="2692354" cy="85559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00388E-B3A5-C24D-9C41-D87ABF59947D}"/>
                </a:ext>
              </a:extLst>
            </p:cNvPr>
            <p:cNvSpPr txBox="1"/>
            <p:nvPr/>
          </p:nvSpPr>
          <p:spPr>
            <a:xfrm>
              <a:off x="2959037" y="1427312"/>
              <a:ext cx="2670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[“i”,“love”,“drink”,“bottl”,“of”,“wine”,“on”,“last”,“year”,“vacat”]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EAC5A2-8546-9C49-8B3C-A6BE2745EF0C}"/>
              </a:ext>
            </a:extLst>
          </p:cNvPr>
          <p:cNvGrpSpPr/>
          <p:nvPr/>
        </p:nvGrpSpPr>
        <p:grpSpPr>
          <a:xfrm>
            <a:off x="4210514" y="3863377"/>
            <a:ext cx="2622014" cy="1898516"/>
            <a:chOff x="2882181" y="1303706"/>
            <a:chExt cx="2622014" cy="18985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95AA8E-F172-8B4A-9EA6-275339FAC22D}"/>
                </a:ext>
              </a:extLst>
            </p:cNvPr>
            <p:cNvSpPr/>
            <p:nvPr/>
          </p:nvSpPr>
          <p:spPr>
            <a:xfrm>
              <a:off x="2882181" y="1303706"/>
              <a:ext cx="2622014" cy="189851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439AB4-B613-B94F-8356-FA45567E6A82}"/>
                </a:ext>
              </a:extLst>
            </p:cNvPr>
            <p:cNvSpPr txBox="1"/>
            <p:nvPr/>
          </p:nvSpPr>
          <p:spPr>
            <a:xfrm>
              <a:off x="2959037" y="1427312"/>
              <a:ext cx="24992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</a:t>
              </a:r>
              <a:r>
                <a:rPr kumimoji="1" lang="en-US" altLang="ko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/_search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"drinking"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97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EAC5A2-8546-9C49-8B3C-A6BE2745EF0C}"/>
              </a:ext>
            </a:extLst>
          </p:cNvPr>
          <p:cNvGrpSpPr/>
          <p:nvPr/>
        </p:nvGrpSpPr>
        <p:grpSpPr>
          <a:xfrm>
            <a:off x="4364750" y="822722"/>
            <a:ext cx="3358074" cy="1821326"/>
            <a:chOff x="2882181" y="1303706"/>
            <a:chExt cx="3358074" cy="182132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95AA8E-F172-8B4A-9EA6-275339FAC22D}"/>
                </a:ext>
              </a:extLst>
            </p:cNvPr>
            <p:cNvSpPr/>
            <p:nvPr/>
          </p:nvSpPr>
          <p:spPr>
            <a:xfrm>
              <a:off x="2882181" y="1303706"/>
              <a:ext cx="3358074" cy="182132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439AB4-B613-B94F-8356-FA45567E6A82}"/>
                </a:ext>
              </a:extLst>
            </p:cNvPr>
            <p:cNvSpPr txBox="1"/>
            <p:nvPr/>
          </p:nvSpPr>
          <p:spPr>
            <a:xfrm>
              <a:off x="2959036" y="1427312"/>
              <a:ext cx="319308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"text",</a:t>
              </a:r>
            </a:p>
            <a:p>
              <a:r>
                <a:rPr kumimoji="1" lang="en-US" altLang="ko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"analyzer": "</a:t>
              </a:r>
              <a:r>
                <a:rPr kumimoji="1" lang="en-US" altLang="ko-KR" sz="1200" b="1" dirty="0" err="1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stemming_analyzer</a:t>
              </a:r>
              <a:r>
                <a:rPr kumimoji="1" lang="en-US" altLang="ko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F0BE617-9BFF-1242-B8EF-0C048CB410B3}"/>
              </a:ext>
            </a:extLst>
          </p:cNvPr>
          <p:cNvGrpSpPr/>
          <p:nvPr/>
        </p:nvGrpSpPr>
        <p:grpSpPr>
          <a:xfrm>
            <a:off x="584128" y="3244597"/>
            <a:ext cx="3358074" cy="1821326"/>
            <a:chOff x="2882181" y="1303706"/>
            <a:chExt cx="3358074" cy="182132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DF0169-AF66-3D4D-93E9-0F62A83DBD67}"/>
                </a:ext>
              </a:extLst>
            </p:cNvPr>
            <p:cNvSpPr/>
            <p:nvPr/>
          </p:nvSpPr>
          <p:spPr>
            <a:xfrm>
              <a:off x="2882181" y="1303706"/>
              <a:ext cx="3358074" cy="182132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FAB9D0-C433-0F47-97B9-EE429DECA019}"/>
                </a:ext>
              </a:extLst>
            </p:cNvPr>
            <p:cNvSpPr txBox="1"/>
            <p:nvPr/>
          </p:nvSpPr>
          <p:spPr>
            <a:xfrm>
              <a:off x="2959036" y="1427312"/>
              <a:ext cx="319308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</a:t>
              </a:r>
              <a:r>
                <a:rPr kumimoji="1" lang="en-US" altLang="ko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/_search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"drinking"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17DA7E6-0D48-9149-926F-362BBB2716FC}"/>
              </a:ext>
            </a:extLst>
          </p:cNvPr>
          <p:cNvGrpSpPr/>
          <p:nvPr/>
        </p:nvGrpSpPr>
        <p:grpSpPr>
          <a:xfrm>
            <a:off x="5257340" y="3429000"/>
            <a:ext cx="1738370" cy="1663793"/>
            <a:chOff x="5727904" y="802021"/>
            <a:chExt cx="1738370" cy="166379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2245053-AB5D-9041-A37E-9B2EAFE48FBC}"/>
                </a:ext>
              </a:extLst>
            </p:cNvPr>
            <p:cNvGrpSpPr/>
            <p:nvPr/>
          </p:nvGrpSpPr>
          <p:grpSpPr>
            <a:xfrm>
              <a:off x="5914194" y="802021"/>
              <a:ext cx="1329893" cy="1309990"/>
              <a:chOff x="3878855" y="1101686"/>
              <a:chExt cx="1786416" cy="1786416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0B1C845B-A949-9948-A607-677CB68D8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8855" y="1101686"/>
                <a:ext cx="1786416" cy="1786416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9E02FA79-9672-714D-85A2-0BFB8FB03C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19593" y="1742424"/>
                <a:ext cx="504940" cy="504940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B77418-475B-7C4F-8605-4960D232126B}"/>
                </a:ext>
              </a:extLst>
            </p:cNvPr>
            <p:cNvSpPr txBox="1"/>
            <p:nvPr/>
          </p:nvSpPr>
          <p:spPr>
            <a:xfrm>
              <a:off x="5727904" y="2188815"/>
              <a:ext cx="1738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 analyzer</a:t>
              </a:r>
              <a:endParaRPr lang="ko-Kore-KR" altLang="en-US" sz="1200" b="1" dirty="0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1A2E132-09E7-1347-A109-7EDDCD3675F5}"/>
              </a:ext>
            </a:extLst>
          </p:cNvPr>
          <p:cNvCxnSpPr>
            <a:cxnSpLocks/>
          </p:cNvCxnSpPr>
          <p:nvPr/>
        </p:nvCxnSpPr>
        <p:spPr>
          <a:xfrm>
            <a:off x="4263527" y="4131325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FC3435-47D9-4D4A-9531-C0370F611A3C}"/>
              </a:ext>
            </a:extLst>
          </p:cNvPr>
          <p:cNvCxnSpPr>
            <a:cxnSpLocks/>
          </p:cNvCxnSpPr>
          <p:nvPr/>
        </p:nvCxnSpPr>
        <p:spPr>
          <a:xfrm>
            <a:off x="6995710" y="4131325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5">
            <a:extLst>
              <a:ext uri="{FF2B5EF4-FFF2-40B4-BE49-F238E27FC236}">
                <a16:creationId xmlns:a16="http://schemas.microsoft.com/office/drawing/2014/main" id="{98870A15-0810-A148-B64B-77439D2C2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11856"/>
              </p:ext>
            </p:extLst>
          </p:nvPr>
        </p:nvGraphicFramePr>
        <p:xfrm>
          <a:off x="7899094" y="2905600"/>
          <a:ext cx="4175394" cy="272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89">
                  <a:extLst>
                    <a:ext uri="{9D8B030D-6E8A-4147-A177-3AD203B41FA5}">
                      <a16:colId xmlns:a16="http://schemas.microsoft.com/office/drawing/2014/main" val="3543218984"/>
                    </a:ext>
                  </a:extLst>
                </a:gridCol>
                <a:gridCol w="1549707">
                  <a:extLst>
                    <a:ext uri="{9D8B030D-6E8A-4147-A177-3AD203B41FA5}">
                      <a16:colId xmlns:a16="http://schemas.microsoft.com/office/drawing/2014/main" val="3387125798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422611887"/>
                    </a:ext>
                  </a:extLst>
                </a:gridCol>
              </a:tblGrid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DICUMENT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417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833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love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85514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drink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3197"/>
                  </a:ext>
                </a:extLst>
              </a:tr>
              <a:tr h="28866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bottl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31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of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34555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wine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76843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on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09387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728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year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72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vacat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9111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FDF00B8-FFDA-1642-8E8E-4FB9F62E6D2F}"/>
              </a:ext>
            </a:extLst>
          </p:cNvPr>
          <p:cNvSpPr txBox="1"/>
          <p:nvPr/>
        </p:nvSpPr>
        <p:spPr>
          <a:xfrm>
            <a:off x="4151124" y="4213953"/>
            <a:ext cx="10391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“drinking”</a:t>
            </a:r>
            <a:endParaRPr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473602-6ED2-B94E-985B-F5441293193B}"/>
              </a:ext>
            </a:extLst>
          </p:cNvPr>
          <p:cNvSpPr txBox="1"/>
          <p:nvPr/>
        </p:nvSpPr>
        <p:spPr>
          <a:xfrm>
            <a:off x="6894758" y="4196560"/>
            <a:ext cx="10391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“drink”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239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948282" y="3527277"/>
            <a:ext cx="6427070" cy="727595"/>
            <a:chOff x="2948282" y="1303706"/>
            <a:chExt cx="6427070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“peter’s”, “cute”, “looking”, “dog”]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5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“peter”,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“s”,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“cute”, “looking”, “dog”]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62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“Peter’s”,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“cute-</a:t>
              </a:r>
              <a:r>
                <a:rPr kumimoji="1" lang="en-US" altLang="ko-Kore-KR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looking”,“dog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8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A8CEE0-5E01-1C4C-9E00-3D90AD1B0D57}"/>
              </a:ext>
            </a:extLst>
          </p:cNvPr>
          <p:cNvGrpSpPr/>
          <p:nvPr/>
        </p:nvGrpSpPr>
        <p:grpSpPr>
          <a:xfrm>
            <a:off x="242371" y="4762205"/>
            <a:ext cx="3428354" cy="563176"/>
            <a:chOff x="791011" y="4392873"/>
            <a:chExt cx="3428354" cy="56317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6D58B2-0A23-474D-9B7A-C81C062CA84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EBE3F1E-4DB4-E64B-81B4-A476A0C44A5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0A160709-C858-1D42-AA84-96DF913D4CEE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1CD8BC-0F06-9C4F-8B96-D42E435BFE45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A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5FB5E43-310D-0B40-A128-945E8AA48818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54" name="모서리가 둥근 직사각형 53">
                <a:extLst>
                  <a:ext uri="{FF2B5EF4-FFF2-40B4-BE49-F238E27FC236}">
                    <a16:creationId xmlns:a16="http://schemas.microsoft.com/office/drawing/2014/main" id="{B7AD588C-6F7F-EF42-8C0E-12C63919857B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6E29D2-8829-824C-B949-A30783EF106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0ECF686-3E4D-DF47-9B91-11814EF05D06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819437E9-1487-6746-B213-FD3EF5D50D77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342AB5-5610-C24F-96E5-E49A5EB2F371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C095C37-0164-DB4E-81AB-587B9F0D6EDB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C56ECB19-1BFC-E14E-8612-F5C632E3C5B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227A52-C7DF-9845-AF8F-AC91A7C194A8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C0D0738-8269-A84B-913A-3B3D184A4906}"/>
              </a:ext>
            </a:extLst>
          </p:cNvPr>
          <p:cNvGrpSpPr/>
          <p:nvPr/>
        </p:nvGrpSpPr>
        <p:grpSpPr>
          <a:xfrm>
            <a:off x="7323955" y="4762205"/>
            <a:ext cx="3428354" cy="563176"/>
            <a:chOff x="791011" y="4392873"/>
            <a:chExt cx="3428354" cy="563176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308351-61D3-A042-9B8B-29889CE7DABC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DA12C47-A086-D64D-86F2-2988CC142D5B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4753D8-3BCD-1D41-8B29-598067C9C2A0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88CCED-75E0-DE45-A780-F4E0E1CD7C8A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C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CF90B4-F561-7847-9E2F-36B0F2FFE94E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92" name="모서리가 둥근 직사각형 91">
                <a:extLst>
                  <a:ext uri="{FF2B5EF4-FFF2-40B4-BE49-F238E27FC236}">
                    <a16:creationId xmlns:a16="http://schemas.microsoft.com/office/drawing/2014/main" id="{D9C34CD6-97F4-AE4C-B425-FBC898A7E4B3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5D09EF-05B9-C048-99B7-8328EA5C678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6145F2-58AE-6246-859E-4CD6B6902642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E9F2E062-D820-F745-9689-AEA8D0818DA9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EBE5DA-D3A4-4547-A1D9-B3A5CF70D90B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FC2E2E3-6F24-D848-B59E-BEA8F7AAFC05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88" name="모서리가 둥근 직사각형 87">
                <a:extLst>
                  <a:ext uri="{FF2B5EF4-FFF2-40B4-BE49-F238E27FC236}">
                    <a16:creationId xmlns:a16="http://schemas.microsoft.com/office/drawing/2014/main" id="{1D658356-1AF4-1345-95DC-9D0B54EAF96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B2B782-7834-A34F-8B80-3C2D25C4E7D6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C12F71A-3B9A-2A47-9497-C2A96C930332}"/>
              </a:ext>
            </a:extLst>
          </p:cNvPr>
          <p:cNvSpPr txBox="1"/>
          <p:nvPr/>
        </p:nvSpPr>
        <p:spPr>
          <a:xfrm>
            <a:off x="977513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D50773-650D-4548-B274-7B632919BE3F}"/>
              </a:ext>
            </a:extLst>
          </p:cNvPr>
          <p:cNvSpPr txBox="1"/>
          <p:nvPr/>
        </p:nvSpPr>
        <p:spPr>
          <a:xfrm>
            <a:off x="4472481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2F55F7-ADE5-394C-A1FB-20656A0EA210}"/>
              </a:ext>
            </a:extLst>
          </p:cNvPr>
          <p:cNvSpPr txBox="1"/>
          <p:nvPr/>
        </p:nvSpPr>
        <p:spPr>
          <a:xfrm>
            <a:off x="7948985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>
            <a:off x="5459328" y="3987252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12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Is that Peter’s cute-looking dogs?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3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“peter”,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“s”,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“cute”, “looking”, “dog”]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03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1149049" y="807947"/>
            <a:ext cx="2692354" cy="2408978"/>
            <a:chOff x="2948283" y="1303706"/>
            <a:chExt cx="2692354" cy="240897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3" y="1303706"/>
              <a:ext cx="2692354" cy="2408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59037" y="1427312"/>
              <a:ext cx="267058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products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"text",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"analyzer": "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0BE8BC-41E6-694D-BEBF-711613E98136}"/>
              </a:ext>
            </a:extLst>
          </p:cNvPr>
          <p:cNvGrpSpPr/>
          <p:nvPr/>
        </p:nvGrpSpPr>
        <p:grpSpPr>
          <a:xfrm>
            <a:off x="4725370" y="3897761"/>
            <a:ext cx="1567149" cy="1663793"/>
            <a:chOff x="5782989" y="802021"/>
            <a:chExt cx="1567149" cy="166379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64942DA-BB83-5A4B-B84A-582EB7FB7ADF}"/>
                </a:ext>
              </a:extLst>
            </p:cNvPr>
            <p:cNvGrpSpPr/>
            <p:nvPr/>
          </p:nvGrpSpPr>
          <p:grpSpPr>
            <a:xfrm>
              <a:off x="5914194" y="802021"/>
              <a:ext cx="1329893" cy="1309990"/>
              <a:chOff x="3878855" y="1101686"/>
              <a:chExt cx="1786416" cy="1786416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71E8385-89BB-8048-A8C1-98B3DF3078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8855" y="1101686"/>
                <a:ext cx="1786416" cy="1786416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5877B73-5634-6E4B-AE77-83A4CD011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19593" y="1742424"/>
                <a:ext cx="504940" cy="50494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D15BEB-22AC-BF48-979B-83857B0AE040}"/>
                </a:ext>
              </a:extLst>
            </p:cNvPr>
            <p:cNvSpPr txBox="1"/>
            <p:nvPr/>
          </p:nvSpPr>
          <p:spPr>
            <a:xfrm>
              <a:off x="5782989" y="2188815"/>
              <a:ext cx="15671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standard analyzer</a:t>
              </a:r>
              <a:endParaRPr lang="ko-Kore-KR" altLang="en-US" sz="1200" b="1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24AEAC-5976-FD4F-A74D-275607460BB4}"/>
              </a:ext>
            </a:extLst>
          </p:cNvPr>
          <p:cNvCxnSpPr>
            <a:cxnSpLocks/>
          </p:cNvCxnSpPr>
          <p:nvPr/>
        </p:nvCxnSpPr>
        <p:spPr>
          <a:xfrm>
            <a:off x="3910988" y="4507211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4770A8-73E5-924B-8DB6-64CD1CED9BCE}"/>
              </a:ext>
            </a:extLst>
          </p:cNvPr>
          <p:cNvCxnSpPr>
            <a:cxnSpLocks/>
          </p:cNvCxnSpPr>
          <p:nvPr/>
        </p:nvCxnSpPr>
        <p:spPr>
          <a:xfrm>
            <a:off x="6443031" y="4507211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667070-6686-7848-ACE4-5F9B5A79AE3C}"/>
              </a:ext>
            </a:extLst>
          </p:cNvPr>
          <p:cNvGrpSpPr/>
          <p:nvPr/>
        </p:nvGrpSpPr>
        <p:grpSpPr>
          <a:xfrm>
            <a:off x="7569927" y="4246289"/>
            <a:ext cx="2930014" cy="612934"/>
            <a:chOff x="2948283" y="1303707"/>
            <a:chExt cx="2930014" cy="61293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674BFA-4A01-C647-B468-372079AC7FA4}"/>
                </a:ext>
              </a:extLst>
            </p:cNvPr>
            <p:cNvSpPr/>
            <p:nvPr/>
          </p:nvSpPr>
          <p:spPr>
            <a:xfrm>
              <a:off x="2948283" y="1303707"/>
              <a:ext cx="2930014" cy="61293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00388E-B3A5-C24D-9C41-D87ABF59947D}"/>
                </a:ext>
              </a:extLst>
            </p:cNvPr>
            <p:cNvSpPr txBox="1"/>
            <p:nvPr/>
          </p:nvSpPr>
          <p:spPr>
            <a:xfrm>
              <a:off x="2959036" y="1449346"/>
              <a:ext cx="2831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[“peter”, “cute”, “look”, “dog”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EAC5A2-8546-9C49-8B3C-A6BE2745EF0C}"/>
              </a:ext>
            </a:extLst>
          </p:cNvPr>
          <p:cNvGrpSpPr/>
          <p:nvPr/>
        </p:nvGrpSpPr>
        <p:grpSpPr>
          <a:xfrm>
            <a:off x="1031348" y="3852217"/>
            <a:ext cx="2810055" cy="1309988"/>
            <a:chOff x="2882180" y="1303706"/>
            <a:chExt cx="2810055" cy="130998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95AA8E-F172-8B4A-9EA6-275339FAC22D}"/>
                </a:ext>
              </a:extLst>
            </p:cNvPr>
            <p:cNvSpPr/>
            <p:nvPr/>
          </p:nvSpPr>
          <p:spPr>
            <a:xfrm>
              <a:off x="2882180" y="1303706"/>
              <a:ext cx="2810055" cy="130998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439AB4-B613-B94F-8356-FA45567E6A82}"/>
                </a:ext>
              </a:extLst>
            </p:cNvPr>
            <p:cNvSpPr txBox="1"/>
            <p:nvPr/>
          </p:nvSpPr>
          <p:spPr>
            <a:xfrm>
              <a:off x="2959036" y="1427312"/>
              <a:ext cx="26715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"description": "Is that Peter’s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cute-looking dogs?"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08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PUT</a:t>
            </a:r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 flipH="1">
            <a:off x="4236421" y="4004048"/>
            <a:ext cx="482948" cy="65222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647374">
            <a:off x="5637360" y="2045863"/>
            <a:ext cx="2155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 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05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748107">
            <a:off x="4920031" y="2048326"/>
            <a:ext cx="35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products/_update/100?version=1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8956C-F84A-0945-BFCA-A3944A589D10}"/>
              </a:ext>
            </a:extLst>
          </p:cNvPr>
          <p:cNvSpPr txBox="1"/>
          <p:nvPr/>
        </p:nvSpPr>
        <p:spPr>
          <a:xfrm>
            <a:off x="3960064" y="567826"/>
            <a:ext cx="275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과거 방식</a:t>
            </a:r>
            <a:endParaRPr kumimoji="1" lang="ko-Kore-KR" altLang="en-US" sz="3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0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840438" y="2869248"/>
            <a:ext cx="2672042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5695" y="2052499"/>
              <a:ext cx="1010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primary_term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1,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seq_no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71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05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43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C6EC38-0922-B543-8355-E27AF40C112A}"/>
              </a:ext>
            </a:extLst>
          </p:cNvPr>
          <p:cNvCxnSpPr>
            <a:cxnSpLocks/>
          </p:cNvCxnSpPr>
          <p:nvPr/>
        </p:nvCxnSpPr>
        <p:spPr>
          <a:xfrm flipH="1">
            <a:off x="3512481" y="3425552"/>
            <a:ext cx="482728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3512480" y="3794884"/>
            <a:ext cx="4827289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4CC134-A571-1A49-A48F-21F4D8C2CDD5}"/>
              </a:ext>
            </a:extLst>
          </p:cNvPr>
          <p:cNvSpPr txBox="1"/>
          <p:nvPr/>
        </p:nvSpPr>
        <p:spPr>
          <a:xfrm>
            <a:off x="4383723" y="2963887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3422420" y="3887616"/>
            <a:ext cx="5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products/_update/100?if_primary_term=1&amp;if_seq_no=71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77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804231" y="3750815"/>
            <a:ext cx="3685487" cy="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830368" y="3411684"/>
            <a:ext cx="36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update_by_query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474CAC-B674-5349-957B-9FA9DB3ABA17}"/>
              </a:ext>
            </a:extLst>
          </p:cNvPr>
          <p:cNvSpPr/>
          <p:nvPr/>
        </p:nvSpPr>
        <p:spPr>
          <a:xfrm>
            <a:off x="4622213" y="3133871"/>
            <a:ext cx="1355075" cy="123388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6D7A7-6A16-E442-8EC4-2198C3815417}"/>
              </a:ext>
            </a:extLst>
          </p:cNvPr>
          <p:cNvSpPr txBox="1"/>
          <p:nvPr/>
        </p:nvSpPr>
        <p:spPr>
          <a:xfrm>
            <a:off x="4728568" y="3550184"/>
            <a:ext cx="11423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Coordinating </a:t>
            </a:r>
          </a:p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5E380C-73F0-E549-A866-1A65ACF6F65A}"/>
              </a:ext>
            </a:extLst>
          </p:cNvPr>
          <p:cNvCxnSpPr>
            <a:cxnSpLocks/>
          </p:cNvCxnSpPr>
          <p:nvPr/>
        </p:nvCxnSpPr>
        <p:spPr>
          <a:xfrm flipV="1">
            <a:off x="5299749" y="1961001"/>
            <a:ext cx="0" cy="103558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2CA317-5034-314D-A463-2E69E3343FBB}"/>
              </a:ext>
            </a:extLst>
          </p:cNvPr>
          <p:cNvSpPr txBox="1"/>
          <p:nvPr/>
        </p:nvSpPr>
        <p:spPr>
          <a:xfrm>
            <a:off x="3519085" y="224604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Snapshot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생성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758A58-DB9B-F340-981A-8CECB77927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7787" y="618789"/>
            <a:ext cx="1083923" cy="108392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76252C-D22C-4442-A821-1A1E85AE8B6B}"/>
              </a:ext>
            </a:extLst>
          </p:cNvPr>
          <p:cNvGrpSpPr/>
          <p:nvPr/>
        </p:nvGrpSpPr>
        <p:grpSpPr>
          <a:xfrm>
            <a:off x="6892252" y="1160748"/>
            <a:ext cx="1531346" cy="1518850"/>
            <a:chOff x="6862890" y="1425713"/>
            <a:chExt cx="1531346" cy="15188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A0FC73F-6CAF-F347-9401-47AB3AFC5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353E94-D239-A444-A110-1B0BEFDE5E5D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A037A8-7C2D-894F-8E8C-37A024FFFB7C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BB51B6-5665-894C-9891-022101399726}"/>
              </a:ext>
            </a:extLst>
          </p:cNvPr>
          <p:cNvGrpSpPr/>
          <p:nvPr/>
        </p:nvGrpSpPr>
        <p:grpSpPr>
          <a:xfrm>
            <a:off x="6892252" y="2874412"/>
            <a:ext cx="1531346" cy="1518850"/>
            <a:chOff x="6862890" y="1425713"/>
            <a:chExt cx="1531346" cy="151885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4CB9835-7EB1-CC42-9EB8-47FAC3AE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29957-78CE-A64C-A385-2F04916DE5F0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009197-7DFE-A148-99BC-6109C3CCC08D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8381B6-EA2E-364A-9653-9D483990AEBE}"/>
              </a:ext>
            </a:extLst>
          </p:cNvPr>
          <p:cNvGrpSpPr/>
          <p:nvPr/>
        </p:nvGrpSpPr>
        <p:grpSpPr>
          <a:xfrm>
            <a:off x="6892252" y="4588076"/>
            <a:ext cx="1531346" cy="1518850"/>
            <a:chOff x="6862890" y="1425713"/>
            <a:chExt cx="1531346" cy="151885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97481A2-A18A-B049-9084-C4A452B34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0940BC-84D0-BB42-B724-683967B439D3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368F38-536B-9540-AD2A-1B6A4D3BBD96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DB5A6-C1B5-AC48-AC44-E5BC5B951E9E}"/>
              </a:ext>
            </a:extLst>
          </p:cNvPr>
          <p:cNvGrpSpPr/>
          <p:nvPr/>
        </p:nvGrpSpPr>
        <p:grpSpPr>
          <a:xfrm>
            <a:off x="9247112" y="1044186"/>
            <a:ext cx="2033744" cy="563176"/>
            <a:chOff x="8641602" y="1531501"/>
            <a:chExt cx="2033744" cy="56317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015845-7385-2047-A46D-5A3E6D9628D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F69FC84A-062E-2749-AE3A-3A804E97A841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6AD4BC7B-5A2B-B84A-9814-40F294210077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3360EB6-9C17-1942-84F0-2583577A9323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6C4C0DF3-DECB-EA49-8B30-000C72E96CAA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ADC4A8DE-5E7C-5F48-A4C8-92280E31DD4C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11164A05-7F43-F843-96D9-9E3C2DA0661A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B4EF29E0-AF77-A548-9D5D-C1F0AF6D84E1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B6F75BB5-F7FA-1245-BAE1-F11BC62BC20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A8FEB203-9FF8-9542-97E1-E4244B4FDBCA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F65C4845-EC89-E147-B6F9-A75A0AE0C87C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44E3AC7-778E-1644-8495-89AF61274D6E}"/>
              </a:ext>
            </a:extLst>
          </p:cNvPr>
          <p:cNvSpPr txBox="1"/>
          <p:nvPr/>
        </p:nvSpPr>
        <p:spPr>
          <a:xfrm>
            <a:off x="9468422" y="1665597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48110DA-545B-7145-8965-868E1A1ACC53}"/>
              </a:ext>
            </a:extLst>
          </p:cNvPr>
          <p:cNvGrpSpPr/>
          <p:nvPr/>
        </p:nvGrpSpPr>
        <p:grpSpPr>
          <a:xfrm>
            <a:off x="9247112" y="3434450"/>
            <a:ext cx="2033744" cy="563176"/>
            <a:chOff x="8641602" y="1531501"/>
            <a:chExt cx="2033744" cy="5631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F0008C6-C861-9948-8A80-373FB32A45E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6F5824EA-301C-3245-9C60-FB4A688A9433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C0C7D649-C43F-BA4F-BD74-682758672F55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720CD8AB-A0E9-FF49-ABF3-9B1AA74E49BD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79619547-905C-A94B-A033-05287F74CB11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0B33DF02-4D1A-5746-A451-D87396BAB7FB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A17483C3-FDFA-AF4F-A800-6151651AD7A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B89D835F-20D3-E142-9819-AEA706A42869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1E39D2EE-9670-6446-AB34-8DFD9C9E5CE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4DDF9C2-8DEB-E244-A2CA-D10CADE46805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1DA92C07-F143-7548-83F7-1906F872511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F22D1DD-4CBD-F543-A6AB-DC8535F31B75}"/>
              </a:ext>
            </a:extLst>
          </p:cNvPr>
          <p:cNvSpPr txBox="1"/>
          <p:nvPr/>
        </p:nvSpPr>
        <p:spPr>
          <a:xfrm>
            <a:off x="9468422" y="4055861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E803064-313B-384C-AE46-73543123657A}"/>
              </a:ext>
            </a:extLst>
          </p:cNvPr>
          <p:cNvGrpSpPr/>
          <p:nvPr/>
        </p:nvGrpSpPr>
        <p:grpSpPr>
          <a:xfrm>
            <a:off x="9247112" y="5619072"/>
            <a:ext cx="2033744" cy="563176"/>
            <a:chOff x="8641602" y="1531501"/>
            <a:chExt cx="2033744" cy="56317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4754FF8-CF5B-834B-95DA-B2D43A72E51C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5D0FC4A0-B6D1-914A-8809-8E84DEB5EC90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D69BB43C-679D-CE4C-A1F4-34928B819B76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31AE03D2-278C-A344-95A7-AE1435DBBDDE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1E289F8-4680-EB43-B2C1-45281A797E28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D991D69-78E4-884D-8217-F35BF4C01328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5BC1F96-C72D-0E40-8993-173C6704BD5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FED3FCA5-FA74-FB41-8F4F-D8243F5425F3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CEEDFDC3-0AEC-FB41-A86A-3B959F39E390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293440A7-AEDC-C84D-A9AD-4522C2F1B7BF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44C368B-8792-6A48-B842-1AEA8DEEFC0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258B858-5913-A04E-8704-FE936464F0AC}"/>
              </a:ext>
            </a:extLst>
          </p:cNvPr>
          <p:cNvSpPr txBox="1"/>
          <p:nvPr/>
        </p:nvSpPr>
        <p:spPr>
          <a:xfrm>
            <a:off x="9468422" y="6240483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EB5B903-9F80-2C40-BD8E-1A89096399F1}"/>
              </a:ext>
            </a:extLst>
          </p:cNvPr>
          <p:cNvCxnSpPr>
            <a:cxnSpLocks/>
          </p:cNvCxnSpPr>
          <p:nvPr/>
        </p:nvCxnSpPr>
        <p:spPr>
          <a:xfrm flipV="1">
            <a:off x="6068745" y="2473332"/>
            <a:ext cx="575631" cy="52325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9B5D51-0E81-C64F-82D5-3C11A8C31F07}"/>
              </a:ext>
            </a:extLst>
          </p:cNvPr>
          <p:cNvCxnSpPr>
            <a:cxnSpLocks/>
          </p:cNvCxnSpPr>
          <p:nvPr/>
        </p:nvCxnSpPr>
        <p:spPr>
          <a:xfrm>
            <a:off x="6118679" y="3746645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B534ECC-4F7C-A64D-A489-7626E9551A29}"/>
              </a:ext>
            </a:extLst>
          </p:cNvPr>
          <p:cNvCxnSpPr>
            <a:cxnSpLocks/>
          </p:cNvCxnSpPr>
          <p:nvPr/>
        </p:nvCxnSpPr>
        <p:spPr>
          <a:xfrm>
            <a:off x="6096000" y="4393262"/>
            <a:ext cx="548376" cy="441035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16C0ABA-4D24-7743-B46F-60473D33A3DD}"/>
              </a:ext>
            </a:extLst>
          </p:cNvPr>
          <p:cNvCxnSpPr>
            <a:cxnSpLocks/>
          </p:cNvCxnSpPr>
          <p:nvPr/>
        </p:nvCxnSpPr>
        <p:spPr>
          <a:xfrm flipV="1">
            <a:off x="8312946" y="1409281"/>
            <a:ext cx="677315" cy="438723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1F1FEB0-9F95-104F-955F-ED1E8CF5E106}"/>
              </a:ext>
            </a:extLst>
          </p:cNvPr>
          <p:cNvCxnSpPr>
            <a:cxnSpLocks/>
          </p:cNvCxnSpPr>
          <p:nvPr/>
        </p:nvCxnSpPr>
        <p:spPr>
          <a:xfrm>
            <a:off x="8397429" y="3749767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612AE8E-CE4A-6544-8660-DC6076C382CF}"/>
              </a:ext>
            </a:extLst>
          </p:cNvPr>
          <p:cNvCxnSpPr>
            <a:cxnSpLocks/>
          </p:cNvCxnSpPr>
          <p:nvPr/>
        </p:nvCxnSpPr>
        <p:spPr>
          <a:xfrm>
            <a:off x="8312946" y="5619072"/>
            <a:ext cx="651399" cy="23447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7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D8F1C1-92CC-9440-9ABB-F9625848BC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7940" y="1208987"/>
            <a:ext cx="1786416" cy="17864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772D442-D5D6-F042-B233-9B6D4FA8CB05}"/>
              </a:ext>
            </a:extLst>
          </p:cNvPr>
          <p:cNvGrpSpPr/>
          <p:nvPr/>
        </p:nvGrpSpPr>
        <p:grpSpPr>
          <a:xfrm>
            <a:off x="4936475" y="1208987"/>
            <a:ext cx="1786416" cy="1786416"/>
            <a:chOff x="3878855" y="1101686"/>
            <a:chExt cx="1786416" cy="178641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D5C53DE-32EE-774C-BD8A-BE2953A0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78855" y="1101686"/>
              <a:ext cx="1786416" cy="1786416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370B5E3-F970-DB4D-B4DC-93FACD883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9593" y="1742424"/>
              <a:ext cx="504940" cy="50494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19D6E90-8544-234F-9F50-010D4D2D31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087725"/>
            <a:ext cx="762000" cy="762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C0F8C3B-E707-6943-AE2D-957F32A1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721195"/>
            <a:ext cx="762000" cy="762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CCF117F-33E9-054F-91AC-57D1BC1381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2354665"/>
            <a:ext cx="762000" cy="762000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CDC2264-9954-2F43-9C99-642BDEED0ADA}"/>
              </a:ext>
            </a:extLst>
          </p:cNvPr>
          <p:cNvCxnSpPr>
            <a:cxnSpLocks/>
          </p:cNvCxnSpPr>
          <p:nvPr/>
        </p:nvCxnSpPr>
        <p:spPr>
          <a:xfrm>
            <a:off x="3459932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333C267-31C2-5E4F-B5EC-234BAABBF2DB}"/>
              </a:ext>
            </a:extLst>
          </p:cNvPr>
          <p:cNvCxnSpPr>
            <a:cxnSpLocks/>
          </p:cNvCxnSpPr>
          <p:nvPr/>
        </p:nvCxnSpPr>
        <p:spPr>
          <a:xfrm>
            <a:off x="7280949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A241261-A4A3-594F-8BFC-5D678189EB31}"/>
              </a:ext>
            </a:extLst>
          </p:cNvPr>
          <p:cNvSpPr txBox="1"/>
          <p:nvPr/>
        </p:nvSpPr>
        <p:spPr>
          <a:xfrm>
            <a:off x="129390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463F83-2E2E-DB43-9962-B0B35CA0B048}"/>
              </a:ext>
            </a:extLst>
          </p:cNvPr>
          <p:cNvSpPr txBox="1"/>
          <p:nvPr/>
        </p:nvSpPr>
        <p:spPr>
          <a:xfrm>
            <a:off x="3036028" y="4206224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5D7BA0F-34AE-EF42-9222-A8D3B2D71065}"/>
              </a:ext>
            </a:extLst>
          </p:cNvPr>
          <p:cNvSpPr txBox="1"/>
          <p:nvPr/>
        </p:nvSpPr>
        <p:spPr>
          <a:xfrm>
            <a:off x="4879459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67801A-460F-B14C-9783-394A6B31E39F}"/>
              </a:ext>
            </a:extLst>
          </p:cNvPr>
          <p:cNvSpPr txBox="1"/>
          <p:nvPr/>
        </p:nvSpPr>
        <p:spPr>
          <a:xfrm>
            <a:off x="819744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Storage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E036815-BC40-A64F-A837-7471E3F3DABE}"/>
              </a:ext>
            </a:extLst>
          </p:cNvPr>
          <p:cNvCxnSpPr>
            <a:cxnSpLocks/>
          </p:cNvCxnSpPr>
          <p:nvPr/>
        </p:nvCxnSpPr>
        <p:spPr>
          <a:xfrm flipH="1">
            <a:off x="4879459" y="3701668"/>
            <a:ext cx="627962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6FBE83C-97A1-B941-9E6D-CE035AEFBAA6}"/>
              </a:ext>
            </a:extLst>
          </p:cNvPr>
          <p:cNvSpPr txBox="1"/>
          <p:nvPr/>
        </p:nvSpPr>
        <p:spPr>
          <a:xfrm>
            <a:off x="4936475" y="459117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CEEEBB-A220-654C-83EA-9B8AA29D3616}"/>
              </a:ext>
            </a:extLst>
          </p:cNvPr>
          <p:cNvSpPr txBox="1"/>
          <p:nvPr/>
        </p:nvSpPr>
        <p:spPr>
          <a:xfrm>
            <a:off x="6297001" y="4182760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B3AB768-C1A4-834F-B62E-14A6B1F5C904}"/>
              </a:ext>
            </a:extLst>
          </p:cNvPr>
          <p:cNvCxnSpPr>
            <a:cxnSpLocks/>
          </p:cNvCxnSpPr>
          <p:nvPr/>
        </p:nvCxnSpPr>
        <p:spPr>
          <a:xfrm flipH="1">
            <a:off x="5886698" y="3701668"/>
            <a:ext cx="1" cy="561026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B7A62CA-6629-A349-8D6F-5BB27FCF7F10}"/>
              </a:ext>
            </a:extLst>
          </p:cNvPr>
          <p:cNvCxnSpPr>
            <a:cxnSpLocks/>
          </p:cNvCxnSpPr>
          <p:nvPr/>
        </p:nvCxnSpPr>
        <p:spPr>
          <a:xfrm>
            <a:off x="6305303" y="3701668"/>
            <a:ext cx="474603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1863</TotalTime>
  <Words>1996</Words>
  <Application>Microsoft Macintosh PowerPoint</Application>
  <PresentationFormat>와이드스크린</PresentationFormat>
  <Paragraphs>538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143</cp:revision>
  <dcterms:created xsi:type="dcterms:W3CDTF">2020-12-16T11:48:58Z</dcterms:created>
  <dcterms:modified xsi:type="dcterms:W3CDTF">2022-08-19T13:29:58Z</dcterms:modified>
</cp:coreProperties>
</file>