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84"/>
  </p:normalViewPr>
  <p:slideViewPr>
    <p:cSldViewPr snapToGrid="0" snapToObjects="1">
      <p:cViewPr varScale="1">
        <p:scale>
          <a:sx n="116" d="100"/>
          <a:sy n="116" d="100"/>
        </p:scale>
        <p:origin x="224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1095730"/>
            <a:chOff x="848299" y="903383"/>
            <a:chExt cx="4175394" cy="10957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“Smartphone”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1503289" y="3518942"/>
            <a:ext cx="4175394" cy="1095730"/>
            <a:chOff x="848299" y="903383"/>
            <a:chExt cx="4175394" cy="1095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903383"/>
              <a:ext cx="4175394" cy="1095730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products/_doc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“tags”: [“Smartphone”, “Electronics”]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D4CD06-B279-5340-91C8-71A1ED399356}"/>
              </a:ext>
            </a:extLst>
          </p:cNvPr>
          <p:cNvGrpSpPr/>
          <p:nvPr/>
        </p:nvGrpSpPr>
        <p:grpSpPr>
          <a:xfrm>
            <a:off x="6730609" y="1709927"/>
            <a:ext cx="4175394" cy="2542031"/>
            <a:chOff x="848299" y="903382"/>
            <a:chExt cx="4175394" cy="14122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C8A2C2-79F5-0F42-832D-AD357DBE08EF}"/>
                </a:ext>
              </a:extLst>
            </p:cNvPr>
            <p:cNvSpPr/>
            <p:nvPr/>
          </p:nvSpPr>
          <p:spPr>
            <a:xfrm>
              <a:off x="848299" y="903382"/>
              <a:ext cx="4175394" cy="141228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E08110-F40A-8443-B777-2CA56EA84EF5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179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“products”: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“tags”: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  “type”: “text”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1827AB3-CEF8-3F43-841A-D491F3A8BC60}"/>
              </a:ext>
            </a:extLst>
          </p:cNvPr>
          <p:cNvCxnSpPr>
            <a:cxnSpLocks/>
          </p:cNvCxnSpPr>
          <p:nvPr/>
        </p:nvCxnSpPr>
        <p:spPr>
          <a:xfrm>
            <a:off x="5973218" y="31988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sold_by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609962"/>
            <a:chOff x="848299" y="1071023"/>
            <a:chExt cx="4175394" cy="260996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"products":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"nested",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"properties":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 "name": { "type": "text" }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1503289" y="1802918"/>
            <a:ext cx="4175394" cy="2609962"/>
            <a:chOff x="848299" y="903383"/>
            <a:chExt cx="4175394" cy="260996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260996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"coerce":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2794628"/>
            <a:chOff x="848299" y="1071023"/>
            <a:chExt cx="4175394" cy="279462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279462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sales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"settings": {</a:t>
              </a:r>
            </a:p>
            <a:p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</a:t>
              </a:r>
              <a:r>
                <a:rPr kumimoji="1" lang="en-US" altLang="ko-Kore-KR" sz="1200" dirty="0" err="1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index.mapping.coerce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": false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}, 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"mappings":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"properties":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"amount":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"type": "float",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</a:t>
              </a:r>
              <a:r>
                <a:rPr kumimoji="1" lang="en-US" altLang="ko-Kore-KR" sz="1200" dirty="0">
                  <a:solidFill>
                    <a:srgbClr val="FF000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"coerce": true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E1F34C-0442-484E-A7FE-17E535D7C9FB}"/>
              </a:ext>
            </a:extLst>
          </p:cNvPr>
          <p:cNvGrpSpPr/>
          <p:nvPr/>
        </p:nvGrpSpPr>
        <p:grpSpPr>
          <a:xfrm>
            <a:off x="963793" y="1802918"/>
            <a:ext cx="4175394" cy="1534642"/>
            <a:chOff x="848299" y="903383"/>
            <a:chExt cx="4175394" cy="15346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E07B28-BB53-F04B-A857-9467C723FA4F}"/>
                </a:ext>
              </a:extLst>
            </p:cNvPr>
            <p:cNvSpPr/>
            <p:nvPr/>
          </p:nvSpPr>
          <p:spPr>
            <a:xfrm>
              <a:off x="848299" y="90338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FCF65-F6DD-F641-8B46-07EE8832433E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"comment":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3BD7E04-FC3A-DC4D-AFAD-5D264C764F5C}"/>
              </a:ext>
            </a:extLst>
          </p:cNvPr>
          <p:cNvGrpSpPr/>
          <p:nvPr/>
        </p:nvGrpSpPr>
        <p:grpSpPr>
          <a:xfrm>
            <a:off x="6578209" y="1802918"/>
            <a:ext cx="4175394" cy="1534642"/>
            <a:chOff x="848299" y="1071023"/>
            <a:chExt cx="4175394" cy="153464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937B25-E20F-0540-982C-0B9B95078C65}"/>
                </a:ext>
              </a:extLst>
            </p:cNvPr>
            <p:cNvSpPr/>
            <p:nvPr/>
          </p:nvSpPr>
          <p:spPr>
            <a:xfrm>
              <a:off x="848299" y="1071023"/>
              <a:ext cx="4175394" cy="153464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58B531-22B2-FD4E-9EC9-EB574ED59AD8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POST reviews/_doc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"rating": 5.0,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”content": "Outstanding course!",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...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6A9AB2-4701-8742-BD72-03195D19C739}"/>
              </a:ext>
            </a:extLst>
          </p:cNvPr>
          <p:cNvCxnSpPr>
            <a:cxnSpLocks/>
          </p:cNvCxnSpPr>
          <p:nvPr/>
        </p:nvCxnSpPr>
        <p:spPr>
          <a:xfrm>
            <a:off x="5394960" y="2513099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BB44F1-FF76-D64C-83E2-FF2EEAD3925A}"/>
              </a:ext>
            </a:extLst>
          </p:cNvPr>
          <p:cNvSpPr txBox="1"/>
          <p:nvPr/>
        </p:nvSpPr>
        <p:spPr>
          <a:xfrm>
            <a:off x="5271390" y="266826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C411C9-7893-AC43-81E3-DAFCC3524C87}"/>
              </a:ext>
            </a:extLst>
          </p:cNvPr>
          <p:cNvGrpSpPr/>
          <p:nvPr/>
        </p:nvGrpSpPr>
        <p:grpSpPr>
          <a:xfrm>
            <a:off x="963793" y="3729253"/>
            <a:ext cx="4175394" cy="1811999"/>
            <a:chOff x="848299" y="903382"/>
            <a:chExt cx="4175394" cy="181199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9B41AE-5D06-794E-A186-DA0399661D9D}"/>
                </a:ext>
              </a:extLst>
            </p:cNvPr>
            <p:cNvSpPr/>
            <p:nvPr/>
          </p:nvSpPr>
          <p:spPr>
            <a:xfrm>
              <a:off x="848299" y="903382"/>
              <a:ext cx="4175394" cy="181199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C7C606-DCA4-774D-A982-9217DB5B1F0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"comment":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BB63ED-678C-DB4A-95F7-62F8C4395647}"/>
              </a:ext>
            </a:extLst>
          </p:cNvPr>
          <p:cNvGrpSpPr/>
          <p:nvPr/>
        </p:nvGrpSpPr>
        <p:grpSpPr>
          <a:xfrm>
            <a:off x="6578209" y="3729253"/>
            <a:ext cx="4175394" cy="1811995"/>
            <a:chOff x="848299" y="1071022"/>
            <a:chExt cx="4175394" cy="181199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50C966-C34C-C94D-80C8-8DF154C39918}"/>
                </a:ext>
              </a:extLst>
            </p:cNvPr>
            <p:cNvSpPr/>
            <p:nvPr/>
          </p:nvSpPr>
          <p:spPr>
            <a:xfrm>
              <a:off x="848299" y="1071022"/>
              <a:ext cx="4175394" cy="181199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0D734-5EC7-8645-AF81-3F7D18236449}"/>
                </a:ext>
              </a:extLst>
            </p:cNvPr>
            <p:cNvSpPr txBox="1"/>
            <p:nvPr/>
          </p:nvSpPr>
          <p:spPr>
            <a:xfrm>
              <a:off x="980502" y="1187995"/>
              <a:ext cx="39109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GET reviews/_search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"query":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"match":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”content": "outstanding"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887EFC-0FC4-504F-8683-05886EBD4158}"/>
              </a:ext>
            </a:extLst>
          </p:cNvPr>
          <p:cNvCxnSpPr>
            <a:cxnSpLocks/>
          </p:cNvCxnSpPr>
          <p:nvPr/>
        </p:nvCxnSpPr>
        <p:spPr>
          <a:xfrm>
            <a:off x="5394960" y="4439435"/>
            <a:ext cx="899802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9DD282-4282-614C-AB0C-891C53076DA5}"/>
              </a:ext>
            </a:extLst>
          </p:cNvPr>
          <p:cNvSpPr txBox="1"/>
          <p:nvPr/>
        </p:nvSpPr>
        <p:spPr>
          <a:xfrm>
            <a:off x="5271390" y="459459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이렇게 변환된다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7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lasticsearch icon">
            <a:extLst>
              <a:ext uri="{FF2B5EF4-FFF2-40B4-BE49-F238E27FC236}">
                <a16:creationId xmlns:a16="http://schemas.microsoft.com/office/drawing/2014/main" id="{5DA23174-52AE-1E4A-9DE4-50F58CB7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94" y="2402904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 Icon? · Issue #197 · PKief/vscode-material-icon ...">
            <a:extLst>
              <a:ext uri="{FF2B5EF4-FFF2-40B4-BE49-F238E27FC236}">
                <a16:creationId xmlns:a16="http://schemas.microsoft.com/office/drawing/2014/main" id="{D217DC0A-9897-5B48-ABAB-74A24FD4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79" y="791151"/>
            <a:ext cx="638556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파치는, kafka 아이콘 에 Material Design">
            <a:extLst>
              <a:ext uri="{FF2B5EF4-FFF2-40B4-BE49-F238E27FC236}">
                <a16:creationId xmlns:a16="http://schemas.microsoft.com/office/drawing/2014/main" id="{36C4A1D1-FC48-6A4F-B2F0-94F3CA1A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4" y="1784772"/>
            <a:ext cx="918338" cy="9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일의, 유형, nginx 아이콘 에 vscode">
            <a:extLst>
              <a:ext uri="{FF2B5EF4-FFF2-40B4-BE49-F238E27FC236}">
                <a16:creationId xmlns:a16="http://schemas.microsoft.com/office/drawing/2014/main" id="{9A79DFC2-931D-6D43-8C18-D35AE1B9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57" y="3190150"/>
            <a:ext cx="964741" cy="9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 icon - Free download on Iconfinder">
            <a:extLst>
              <a:ext uri="{FF2B5EF4-FFF2-40B4-BE49-F238E27FC236}">
                <a16:creationId xmlns:a16="http://schemas.microsoft.com/office/drawing/2014/main" id="{D44C222C-45D1-5447-A7B8-F2AC4F7D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53" y="4770303"/>
            <a:ext cx="734921" cy="7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5227D7-D2E4-2340-9E5A-807C008E6764}"/>
              </a:ext>
            </a:extLst>
          </p:cNvPr>
          <p:cNvSpPr txBox="1"/>
          <p:nvPr/>
        </p:nvSpPr>
        <p:spPr>
          <a:xfrm>
            <a:off x="1761719" y="1488125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postgres</a:t>
            </a:r>
            <a:endParaRPr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9E0F7-D2E9-234F-B2D2-DA4CA5C8FFDB}"/>
              </a:ext>
            </a:extLst>
          </p:cNvPr>
          <p:cNvSpPr txBox="1"/>
          <p:nvPr/>
        </p:nvSpPr>
        <p:spPr>
          <a:xfrm>
            <a:off x="1235709" y="2669630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kafka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52036-5ABA-5342-9A60-F741CAE87B29}"/>
              </a:ext>
            </a:extLst>
          </p:cNvPr>
          <p:cNvSpPr txBox="1"/>
          <p:nvPr/>
        </p:nvSpPr>
        <p:spPr>
          <a:xfrm>
            <a:off x="1103289" y="415489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nginx</a:t>
            </a:r>
            <a:endParaRPr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0382F-9B51-0C47-B6BD-2CA79A74D429}"/>
              </a:ext>
            </a:extLst>
          </p:cNvPr>
          <p:cNvSpPr txBox="1"/>
          <p:nvPr/>
        </p:nvSpPr>
        <p:spPr>
          <a:xfrm>
            <a:off x="1585660" y="5566638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redis</a:t>
            </a:r>
            <a:endParaRPr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E2251B-B647-4F45-A0D1-481A711FE307}"/>
              </a:ext>
            </a:extLst>
          </p:cNvPr>
          <p:cNvCxnSpPr>
            <a:cxnSpLocks/>
          </p:cNvCxnSpPr>
          <p:nvPr/>
        </p:nvCxnSpPr>
        <p:spPr>
          <a:xfrm flipV="1">
            <a:off x="2727935" y="4003104"/>
            <a:ext cx="1601694" cy="9104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D74B90-1DEF-4249-9252-F4D64E66A404}"/>
              </a:ext>
            </a:extLst>
          </p:cNvPr>
          <p:cNvCxnSpPr>
            <a:cxnSpLocks/>
          </p:cNvCxnSpPr>
          <p:nvPr/>
        </p:nvCxnSpPr>
        <p:spPr>
          <a:xfrm flipV="1">
            <a:off x="2281813" y="3349990"/>
            <a:ext cx="1917894" cy="283188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10784-FD52-854D-B1E3-572AE62AE8E7}"/>
              </a:ext>
            </a:extLst>
          </p:cNvPr>
          <p:cNvCxnSpPr>
            <a:cxnSpLocks/>
          </p:cNvCxnSpPr>
          <p:nvPr/>
        </p:nvCxnSpPr>
        <p:spPr>
          <a:xfrm>
            <a:off x="2373522" y="2326356"/>
            <a:ext cx="1826185" cy="35692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65479-6C22-1B4A-BFC6-22756C1AB389}"/>
              </a:ext>
            </a:extLst>
          </p:cNvPr>
          <p:cNvCxnSpPr>
            <a:cxnSpLocks/>
          </p:cNvCxnSpPr>
          <p:nvPr/>
        </p:nvCxnSpPr>
        <p:spPr>
          <a:xfrm>
            <a:off x="2879536" y="1290362"/>
            <a:ext cx="1450093" cy="90337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3EA159-2578-184D-8C69-69AF283862FC}"/>
              </a:ext>
            </a:extLst>
          </p:cNvPr>
          <p:cNvSpPr txBox="1"/>
          <p:nvPr/>
        </p:nvSpPr>
        <p:spPr>
          <a:xfrm rot="1952560">
            <a:off x="3065105" y="1458672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EC1FC6-B74F-E545-8B48-52F415569076}"/>
              </a:ext>
            </a:extLst>
          </p:cNvPr>
          <p:cNvSpPr txBox="1"/>
          <p:nvPr/>
        </p:nvSpPr>
        <p:spPr>
          <a:xfrm rot="639006">
            <a:off x="2639676" y="2179934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685D5E-202E-7445-9C6C-59361B7FA38C}"/>
              </a:ext>
            </a:extLst>
          </p:cNvPr>
          <p:cNvSpPr txBox="1"/>
          <p:nvPr/>
        </p:nvSpPr>
        <p:spPr>
          <a:xfrm rot="21125591">
            <a:off x="2461148" y="3163173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BF3F5-8D54-2B4F-95EC-B7CE17ACE34E}"/>
              </a:ext>
            </a:extLst>
          </p:cNvPr>
          <p:cNvSpPr txBox="1"/>
          <p:nvPr/>
        </p:nvSpPr>
        <p:spPr>
          <a:xfrm rot="19916858">
            <a:off x="2684349" y="4240511"/>
            <a:ext cx="1293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@timestamp</a:t>
            </a:r>
            <a:endParaRPr lang="ko-Kore-KR" altLang="en-US" sz="1200" dirty="0"/>
          </a:p>
        </p:txBody>
      </p:sp>
      <p:pic>
        <p:nvPicPr>
          <p:cNvPr id="1034" name="Picture 10" descr="Color 스타일의 Kibana 아이콘">
            <a:extLst>
              <a:ext uri="{FF2B5EF4-FFF2-40B4-BE49-F238E27FC236}">
                <a16:creationId xmlns:a16="http://schemas.microsoft.com/office/drawing/2014/main" id="{BA7C73A3-D8A7-4A43-903B-F5C88A2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22" y="2634257"/>
            <a:ext cx="1111786" cy="111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E1360-2FA5-B546-BC4A-AB2D2AAC1591}"/>
              </a:ext>
            </a:extLst>
          </p:cNvPr>
          <p:cNvCxnSpPr>
            <a:cxnSpLocks/>
          </p:cNvCxnSpPr>
          <p:nvPr/>
        </p:nvCxnSpPr>
        <p:spPr>
          <a:xfrm flipH="1">
            <a:off x="6477918" y="3219812"/>
            <a:ext cx="1622540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1499</Words>
  <Application>Microsoft Macintosh PowerPoint</Application>
  <PresentationFormat>와이드스크린</PresentationFormat>
  <Paragraphs>411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138</cp:revision>
  <dcterms:created xsi:type="dcterms:W3CDTF">2020-12-16T11:48:58Z</dcterms:created>
  <dcterms:modified xsi:type="dcterms:W3CDTF">2022-08-19T12:05:25Z</dcterms:modified>
</cp:coreProperties>
</file>