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/>
    <p:restoredTop sz="94830"/>
  </p:normalViewPr>
  <p:slideViewPr>
    <p:cSldViewPr snapToGrid="0" snapToObjects="1">
      <p:cViewPr varScale="1">
        <p:scale>
          <a:sx n="116" d="100"/>
          <a:sy n="116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484742" y="1438662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5430674" y="44655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2588322" y="251098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Sentence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6004560" y="246500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7905E-DC55-9343-B92E-BB88A00C9232}"/>
              </a:ext>
            </a:extLst>
          </p:cNvPr>
          <p:cNvSpPr txBox="1"/>
          <p:nvPr/>
        </p:nvSpPr>
        <p:spPr>
          <a:xfrm>
            <a:off x="379714" y="982192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walk into  a bar, but the third… DUCKS! :-)”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73C95-25F1-F747-ABCE-DDA791A3E388}"/>
              </a:ext>
            </a:extLst>
          </p:cNvPr>
          <p:cNvSpPr txBox="1"/>
          <p:nvPr/>
        </p:nvSpPr>
        <p:spPr>
          <a:xfrm>
            <a:off x="6379686" y="982192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[“2”,“guys”,“walk”,“into”,“a”,“bar”,“but”,“the”, “</a:t>
            </a:r>
            <a:r>
              <a:rPr kumimoji="1" lang="en-US" altLang="ko-Kore-KR" sz="11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third”,“ducks</a:t>
            </a:r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34B23C-7B84-6C41-8E28-E7C9C152BF0A}"/>
              </a:ext>
            </a:extLst>
          </p:cNvPr>
          <p:cNvCxnSpPr>
            <a:cxnSpLocks/>
          </p:cNvCxnSpPr>
          <p:nvPr/>
        </p:nvCxnSpPr>
        <p:spPr>
          <a:xfrm>
            <a:off x="5430674" y="1092731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91BA29-1536-0445-918D-4B678E6071E2}"/>
              </a:ext>
            </a:extLst>
          </p:cNvPr>
          <p:cNvSpPr txBox="1"/>
          <p:nvPr/>
        </p:nvSpPr>
        <p:spPr>
          <a:xfrm>
            <a:off x="379714" y="1313176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went into  a bar”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CD3A0-45CD-4F41-9962-E774BBBB17F2}"/>
              </a:ext>
            </a:extLst>
          </p:cNvPr>
          <p:cNvSpPr txBox="1"/>
          <p:nvPr/>
        </p:nvSpPr>
        <p:spPr>
          <a:xfrm>
            <a:off x="6379686" y="1313176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[“2”,“guys”,“went”,“into”,“a”,“bar”]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9E35CF-5A96-FB4B-8273-FAB1429EF174}"/>
              </a:ext>
            </a:extLst>
          </p:cNvPr>
          <p:cNvCxnSpPr>
            <a:cxnSpLocks/>
          </p:cNvCxnSpPr>
          <p:nvPr/>
        </p:nvCxnSpPr>
        <p:spPr>
          <a:xfrm>
            <a:off x="5430674" y="142371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FF3C2D-4FAD-DA4F-BFA1-0A10053FC559}"/>
              </a:ext>
            </a:extLst>
          </p:cNvPr>
          <p:cNvSpPr txBox="1"/>
          <p:nvPr/>
        </p:nvSpPr>
        <p:spPr>
          <a:xfrm>
            <a:off x="379714" y="1644160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ducks walk around the lake”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4737F3-E915-8045-B980-C7BAFD757B4D}"/>
              </a:ext>
            </a:extLst>
          </p:cNvPr>
          <p:cNvSpPr txBox="1"/>
          <p:nvPr/>
        </p:nvSpPr>
        <p:spPr>
          <a:xfrm>
            <a:off x="6379686" y="1644160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[“2”,“ducks”,“walk”,“around”,“the”,“lake”]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F996B9-34F4-A344-9E86-4C1B19FEB056}"/>
              </a:ext>
            </a:extLst>
          </p:cNvPr>
          <p:cNvCxnSpPr>
            <a:cxnSpLocks/>
          </p:cNvCxnSpPr>
          <p:nvPr/>
        </p:nvCxnSpPr>
        <p:spPr>
          <a:xfrm>
            <a:off x="5430674" y="17546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501FD1-77C0-F74C-96D4-9AFA6B8D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3326"/>
              </p:ext>
            </p:extLst>
          </p:nvPr>
        </p:nvGraphicFramePr>
        <p:xfrm>
          <a:off x="2267627" y="2408553"/>
          <a:ext cx="7121144" cy="34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86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782261653"/>
                    </a:ext>
                  </a:extLst>
                </a:gridCol>
              </a:tblGrid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#3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around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but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ducks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guys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4931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into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7538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lake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0887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703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third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54246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walk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03952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went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77957" y="881349"/>
            <a:ext cx="4175394" cy="1740665"/>
            <a:chOff x="848299" y="903383"/>
            <a:chExt cx="4175394" cy="1740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97938-3103-3F41-B39B-748A3DE5C93B}"/>
              </a:ext>
            </a:extLst>
          </p:cNvPr>
          <p:cNvGrpSpPr/>
          <p:nvPr/>
        </p:nvGrpSpPr>
        <p:grpSpPr>
          <a:xfrm>
            <a:off x="6387947" y="881349"/>
            <a:ext cx="4175394" cy="1740665"/>
            <a:chOff x="848299" y="903383"/>
            <a:chExt cx="4175394" cy="1740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F1B078-6674-6445-AEE3-3C190A9DF0A8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7F2F-4101-3C45-88FE-1FD3774D938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“Toaster”,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delicious toasts...”,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49,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“2007-01-29T09:44:15Z”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33D60640-C49D-0043-92FF-67778830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7003"/>
              </p:ext>
            </p:extLst>
          </p:nvPr>
        </p:nvGraphicFramePr>
        <p:xfrm>
          <a:off x="6387947" y="3429000"/>
          <a:ext cx="4175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delicious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super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9FB14C7-BC21-1741-A589-7D8CDA5D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34095"/>
              </p:ext>
            </p:extLst>
          </p:nvPr>
        </p:nvGraphicFramePr>
        <p:xfrm>
          <a:off x="1277957" y="3429000"/>
          <a:ext cx="4175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AC5EB-058F-984E-8A20-9E070A7D6E70}"/>
              </a:ext>
            </a:extLst>
          </p:cNvPr>
          <p:cNvSpPr txBox="1"/>
          <p:nvPr/>
        </p:nvSpPr>
        <p:spPr>
          <a:xfrm>
            <a:off x="1944478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name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FCBE1-7D90-6F44-B52D-321B0E1C0EF0}"/>
              </a:ext>
            </a:extLst>
          </p:cNvPr>
          <p:cNvSpPr txBox="1"/>
          <p:nvPr/>
        </p:nvSpPr>
        <p:spPr>
          <a:xfrm>
            <a:off x="7081532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description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4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87101" y="177261"/>
            <a:ext cx="4175394" cy="2410491"/>
            <a:chOff x="848299" y="903383"/>
            <a:chExt cx="4175394" cy="24104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“manufacturer”: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“name”: 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“country”: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DED13B-9F73-964C-9BFE-08B52B58C3A3}"/>
              </a:ext>
            </a:extLst>
          </p:cNvPr>
          <p:cNvGrpSpPr/>
          <p:nvPr/>
        </p:nvGrpSpPr>
        <p:grpSpPr>
          <a:xfrm>
            <a:off x="6747793" y="177260"/>
            <a:ext cx="4175394" cy="2410491"/>
            <a:chOff x="848299" y="903383"/>
            <a:chExt cx="4175394" cy="24104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C5369B-68DA-5446-97FB-CABDD9571E54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2CCC6B-9F6C-254A-B362-150204B8CFDA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manufacturer.name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 :“Nespresso”,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manufacturer.country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AFF705-12AA-734C-B07C-037FD9782608}"/>
              </a:ext>
            </a:extLst>
          </p:cNvPr>
          <p:cNvCxnSpPr>
            <a:cxnSpLocks/>
          </p:cNvCxnSpPr>
          <p:nvPr/>
        </p:nvCxnSpPr>
        <p:spPr>
          <a:xfrm>
            <a:off x="5985410" y="137924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314165" y="3008853"/>
            <a:ext cx="4175394" cy="3030808"/>
            <a:chOff x="848299" y="903383"/>
            <a:chExt cx="4175394" cy="30308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E6A559-65ED-C949-A5F6-E2C26F363F93}"/>
              </a:ext>
            </a:extLst>
          </p:cNvPr>
          <p:cNvGrpSpPr/>
          <p:nvPr/>
        </p:nvGrpSpPr>
        <p:grpSpPr>
          <a:xfrm>
            <a:off x="6774856" y="3008853"/>
            <a:ext cx="4554560" cy="2047779"/>
            <a:chOff x="848298" y="903383"/>
            <a:chExt cx="4316815" cy="20477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918F07-E1F8-414E-82A5-13D47ACFA5E3}"/>
                </a:ext>
              </a:extLst>
            </p:cNvPr>
            <p:cNvSpPr/>
            <p:nvPr/>
          </p:nvSpPr>
          <p:spPr>
            <a:xfrm>
              <a:off x="848298" y="903383"/>
              <a:ext cx="4316815" cy="204777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A57A43-2A0C-8040-B82F-481F89F88F4F}"/>
                </a:ext>
              </a:extLst>
            </p:cNvPr>
            <p:cNvSpPr txBox="1"/>
            <p:nvPr/>
          </p:nvSpPr>
          <p:spPr>
            <a:xfrm>
              <a:off x="1007566" y="1071869"/>
              <a:ext cx="41575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reviews.rating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[5.0, 3.5],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review”author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[Average Joe”, “John Doe”],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reviews.description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“Haven’t slept for days…”,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71D2D1-D750-554E-A039-AE875513D447}"/>
              </a:ext>
            </a:extLst>
          </p:cNvPr>
          <p:cNvCxnSpPr>
            <a:cxnSpLocks/>
          </p:cNvCxnSpPr>
          <p:nvPr/>
        </p:nvCxnSpPr>
        <p:spPr>
          <a:xfrm>
            <a:off x="5897237" y="417425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269986" y="735917"/>
            <a:ext cx="4175394" cy="2110714"/>
            <a:chOff x="848299" y="903383"/>
            <a:chExt cx="4175394" cy="21107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2110714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/products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“name”: { “type”: “text”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“reviews”: { “type”: “nested” }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6495913" y="275870"/>
            <a:ext cx="4175394" cy="3030808"/>
            <a:chOff x="848299" y="903383"/>
            <a:chExt cx="4175394" cy="30308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1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3514969" y="2314982"/>
            <a:ext cx="4175394" cy="1488922"/>
            <a:chOff x="848299" y="903383"/>
            <a:chExt cx="4175394" cy="14889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148892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...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37B616-7390-E441-B4BD-C67A3F331E37}"/>
              </a:ext>
            </a:extLst>
          </p:cNvPr>
          <p:cNvGrpSpPr/>
          <p:nvPr/>
        </p:nvGrpSpPr>
        <p:grpSpPr>
          <a:xfrm>
            <a:off x="2078787" y="581110"/>
            <a:ext cx="981509" cy="1243118"/>
            <a:chOff x="1097280" y="422839"/>
            <a:chExt cx="981509" cy="12431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F7A77-4F5B-6F4A-957B-DADE98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5AF0F-0042-244D-9C46-A0265BE61750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642AA-3315-EF46-B898-975B6EBD2C9F}"/>
              </a:ext>
            </a:extLst>
          </p:cNvPr>
          <p:cNvGrpSpPr/>
          <p:nvPr/>
        </p:nvGrpSpPr>
        <p:grpSpPr>
          <a:xfrm>
            <a:off x="3674234" y="581110"/>
            <a:ext cx="981509" cy="1243118"/>
            <a:chOff x="1097280" y="422839"/>
            <a:chExt cx="981509" cy="12431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1E5FDA-9CCA-3248-B7DE-274FD576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2335C-FAEA-5B42-8EAD-641DF2008A4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D4062E-19F4-D74E-B689-82BF9E4D9B27}"/>
              </a:ext>
            </a:extLst>
          </p:cNvPr>
          <p:cNvGrpSpPr/>
          <p:nvPr/>
        </p:nvGrpSpPr>
        <p:grpSpPr>
          <a:xfrm>
            <a:off x="5269681" y="581110"/>
            <a:ext cx="981509" cy="1243118"/>
            <a:chOff x="1097280" y="422839"/>
            <a:chExt cx="981509" cy="12431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29FF49-5A10-C743-B653-E2666047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A56F4-36F3-F94B-B1B0-0F73A3401167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65F76F-3FC0-0841-8E81-850A49BEABA1}"/>
              </a:ext>
            </a:extLst>
          </p:cNvPr>
          <p:cNvGrpSpPr/>
          <p:nvPr/>
        </p:nvGrpSpPr>
        <p:grpSpPr>
          <a:xfrm>
            <a:off x="6865128" y="581110"/>
            <a:ext cx="981509" cy="1243118"/>
            <a:chOff x="1097280" y="422839"/>
            <a:chExt cx="981509" cy="12431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FEB1E2-DD61-C447-BFCE-E54D7094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A8E03-0E56-E240-BA65-E470EA061BC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A687D1-134C-7541-A784-C23ADA652C48}"/>
              </a:ext>
            </a:extLst>
          </p:cNvPr>
          <p:cNvGrpSpPr/>
          <p:nvPr/>
        </p:nvGrpSpPr>
        <p:grpSpPr>
          <a:xfrm>
            <a:off x="8460575" y="581110"/>
            <a:ext cx="981509" cy="1243118"/>
            <a:chOff x="1097280" y="422839"/>
            <a:chExt cx="981509" cy="124311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3046B7-8758-A143-A383-617F41B9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5FCE5A-306B-0C4E-91C3-D7237710E49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E764F-4907-2A4A-881B-AD0B9909E42E}"/>
              </a:ext>
            </a:extLst>
          </p:cNvPr>
          <p:cNvGrpSpPr/>
          <p:nvPr/>
        </p:nvGrpSpPr>
        <p:grpSpPr>
          <a:xfrm>
            <a:off x="2078788" y="4452929"/>
            <a:ext cx="981509" cy="1243118"/>
            <a:chOff x="1097280" y="422839"/>
            <a:chExt cx="981509" cy="124311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BBFBB43-9942-B84F-A1C3-288CB39B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AB8E1-B4A4-E94F-830B-462E8EA7E28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48A3D4-3DA1-E245-AF8D-6C7DE76B17C5}"/>
              </a:ext>
            </a:extLst>
          </p:cNvPr>
          <p:cNvGrpSpPr/>
          <p:nvPr/>
        </p:nvGrpSpPr>
        <p:grpSpPr>
          <a:xfrm>
            <a:off x="3674235" y="4452929"/>
            <a:ext cx="981509" cy="1243118"/>
            <a:chOff x="1097280" y="422839"/>
            <a:chExt cx="981509" cy="124311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3AEC260-264E-B642-8AFB-A44ADC1C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6E1736-C57B-CE44-8FAA-B68D8835B57C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20D14A-CC32-3840-9081-73D3F5A85719}"/>
              </a:ext>
            </a:extLst>
          </p:cNvPr>
          <p:cNvGrpSpPr/>
          <p:nvPr/>
        </p:nvGrpSpPr>
        <p:grpSpPr>
          <a:xfrm>
            <a:off x="5269682" y="4452929"/>
            <a:ext cx="981509" cy="1243118"/>
            <a:chOff x="1097280" y="422839"/>
            <a:chExt cx="981509" cy="124311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98B7D1-CE24-1341-9437-DD7AC16B1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CF2480-FD66-BA4D-ACB5-9341A4B66515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AF63EC-05B9-5743-92E7-EFDCA1A4896E}"/>
              </a:ext>
            </a:extLst>
          </p:cNvPr>
          <p:cNvGrpSpPr/>
          <p:nvPr/>
        </p:nvGrpSpPr>
        <p:grpSpPr>
          <a:xfrm>
            <a:off x="6865129" y="4452929"/>
            <a:ext cx="981509" cy="1243118"/>
            <a:chOff x="1097280" y="422839"/>
            <a:chExt cx="981509" cy="124311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8E89240-0760-8C4C-AC83-2BA7671A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00A73-20E6-E846-88D6-8EE2121644DB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D01531-2262-0345-8DCF-189E211E83E1}"/>
              </a:ext>
            </a:extLst>
          </p:cNvPr>
          <p:cNvGrpSpPr/>
          <p:nvPr/>
        </p:nvGrpSpPr>
        <p:grpSpPr>
          <a:xfrm>
            <a:off x="8460576" y="4452929"/>
            <a:ext cx="981509" cy="1243118"/>
            <a:chOff x="1097280" y="422839"/>
            <a:chExt cx="981509" cy="124311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81BB5DE-C35A-EB46-AA3D-AFD4F05F8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834375-D111-A84E-93A5-70E6096A62C9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02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1095730"/>
            <a:chOff x="848299" y="903383"/>
            <a:chExt cx="4175394" cy="10957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“Smartphone”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1503289" y="3518942"/>
            <a:ext cx="4175394" cy="1095730"/>
            <a:chOff x="848299" y="903383"/>
            <a:chExt cx="4175394" cy="1095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[“Smartphone”, “Electronics”]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BD4CD06-B279-5340-91C8-71A1ED399356}"/>
              </a:ext>
            </a:extLst>
          </p:cNvPr>
          <p:cNvGrpSpPr/>
          <p:nvPr/>
        </p:nvGrpSpPr>
        <p:grpSpPr>
          <a:xfrm>
            <a:off x="6730609" y="1709927"/>
            <a:ext cx="4175394" cy="2542031"/>
            <a:chOff x="848299" y="903382"/>
            <a:chExt cx="4175394" cy="14122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7C8A2C2-79F5-0F42-832D-AD357DBE08EF}"/>
                </a:ext>
              </a:extLst>
            </p:cNvPr>
            <p:cNvSpPr/>
            <p:nvPr/>
          </p:nvSpPr>
          <p:spPr>
            <a:xfrm>
              <a:off x="848299" y="903382"/>
              <a:ext cx="4175394" cy="141228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E08110-F40A-8443-B777-2CA56EA84EF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1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“products”: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“tags”: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  “type”: “text”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1827AB3-CEF8-3F43-841A-D491F3A8BC60}"/>
              </a:ext>
            </a:extLst>
          </p:cNvPr>
          <p:cNvCxnSpPr>
            <a:cxnSpLocks/>
          </p:cNvCxnSpPr>
          <p:nvPr/>
        </p:nvCxnSpPr>
        <p:spPr>
          <a:xfrm>
            <a:off x="5973218" y="31988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4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sold_by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609962"/>
            <a:chOff x="848299" y="1071023"/>
            <a:chExt cx="4175394" cy="260996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"products":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"nested",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48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"coerce":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794628"/>
            <a:chOff x="848299" y="1071023"/>
            <a:chExt cx="4175394" cy="279462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79462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"settings":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</a:t>
              </a:r>
              <a:r>
                <a:rPr kumimoji="1" lang="en-US" altLang="ko-Kore-KR" sz="1200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index.mapping.coerce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}, 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"coerce": true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39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963793" y="1802918"/>
            <a:ext cx="4175394" cy="1534642"/>
            <a:chOff x="848299" y="903383"/>
            <a:chExt cx="4175394" cy="153464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"comment":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1534642"/>
            <a:chOff x="848299" y="1071023"/>
            <a:chExt cx="4175394" cy="153464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”content":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6A9AB2-4701-8742-BD72-03195D19C739}"/>
              </a:ext>
            </a:extLst>
          </p:cNvPr>
          <p:cNvCxnSpPr>
            <a:cxnSpLocks/>
          </p:cNvCxnSpPr>
          <p:nvPr/>
        </p:nvCxnSpPr>
        <p:spPr>
          <a:xfrm>
            <a:off x="5394960" y="2513099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BB44F1-FF76-D64C-83E2-FF2EEAD3925A}"/>
              </a:ext>
            </a:extLst>
          </p:cNvPr>
          <p:cNvSpPr txBox="1"/>
          <p:nvPr/>
        </p:nvSpPr>
        <p:spPr>
          <a:xfrm>
            <a:off x="5271390" y="266826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C411C9-7893-AC43-81E3-DAFCC3524C87}"/>
              </a:ext>
            </a:extLst>
          </p:cNvPr>
          <p:cNvGrpSpPr/>
          <p:nvPr/>
        </p:nvGrpSpPr>
        <p:grpSpPr>
          <a:xfrm>
            <a:off x="963793" y="3729253"/>
            <a:ext cx="4175394" cy="1811999"/>
            <a:chOff x="848299" y="903382"/>
            <a:chExt cx="4175394" cy="181199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9B41AE-5D06-794E-A186-DA0399661D9D}"/>
                </a:ext>
              </a:extLst>
            </p:cNvPr>
            <p:cNvSpPr/>
            <p:nvPr/>
          </p:nvSpPr>
          <p:spPr>
            <a:xfrm>
              <a:off x="848299" y="903382"/>
              <a:ext cx="4175394" cy="181199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C7C606-DCA4-774D-A982-9217DB5B1F0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"comment":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BB63ED-678C-DB4A-95F7-62F8C4395647}"/>
              </a:ext>
            </a:extLst>
          </p:cNvPr>
          <p:cNvGrpSpPr/>
          <p:nvPr/>
        </p:nvGrpSpPr>
        <p:grpSpPr>
          <a:xfrm>
            <a:off x="6578209" y="3729253"/>
            <a:ext cx="4175394" cy="1811995"/>
            <a:chOff x="848299" y="1071022"/>
            <a:chExt cx="4175394" cy="181199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50C966-C34C-C94D-80C8-8DF154C39918}"/>
                </a:ext>
              </a:extLst>
            </p:cNvPr>
            <p:cNvSpPr/>
            <p:nvPr/>
          </p:nvSpPr>
          <p:spPr>
            <a:xfrm>
              <a:off x="848299" y="1071022"/>
              <a:ext cx="4175394" cy="181199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90D734-5EC7-8645-AF81-3F7D18236449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”content":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887EFC-0FC4-504F-8683-05886EBD4158}"/>
              </a:ext>
            </a:extLst>
          </p:cNvPr>
          <p:cNvCxnSpPr>
            <a:cxnSpLocks/>
          </p:cNvCxnSpPr>
          <p:nvPr/>
        </p:nvCxnSpPr>
        <p:spPr>
          <a:xfrm>
            <a:off x="5394960" y="4439435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9DD282-4282-614C-AB0C-891C53076DA5}"/>
              </a:ext>
            </a:extLst>
          </p:cNvPr>
          <p:cNvSpPr txBox="1"/>
          <p:nvPr/>
        </p:nvSpPr>
        <p:spPr>
          <a:xfrm>
            <a:off x="5271390" y="459459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79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lasticsearch icon">
            <a:extLst>
              <a:ext uri="{FF2B5EF4-FFF2-40B4-BE49-F238E27FC236}">
                <a16:creationId xmlns:a16="http://schemas.microsoft.com/office/drawing/2014/main" id="{5DA23174-52AE-1E4A-9DE4-50F58CB7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94" y="2402904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 Icon? · Issue #197 · PKief/vscode-material-icon ...">
            <a:extLst>
              <a:ext uri="{FF2B5EF4-FFF2-40B4-BE49-F238E27FC236}">
                <a16:creationId xmlns:a16="http://schemas.microsoft.com/office/drawing/2014/main" id="{D217DC0A-9897-5B48-ABAB-74A24FD4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79" y="791151"/>
            <a:ext cx="638556" cy="6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파치는, kafka 아이콘 에 Material Design">
            <a:extLst>
              <a:ext uri="{FF2B5EF4-FFF2-40B4-BE49-F238E27FC236}">
                <a16:creationId xmlns:a16="http://schemas.microsoft.com/office/drawing/2014/main" id="{36C4A1D1-FC48-6A4F-B2F0-94F3CA1A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84" y="1784772"/>
            <a:ext cx="918338" cy="9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일의, 유형, nginx 아이콘 에 vscode">
            <a:extLst>
              <a:ext uri="{FF2B5EF4-FFF2-40B4-BE49-F238E27FC236}">
                <a16:creationId xmlns:a16="http://schemas.microsoft.com/office/drawing/2014/main" id="{9A79DFC2-931D-6D43-8C18-D35AE1B9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57" y="3190150"/>
            <a:ext cx="964741" cy="96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is icon - Free download on Iconfinder">
            <a:extLst>
              <a:ext uri="{FF2B5EF4-FFF2-40B4-BE49-F238E27FC236}">
                <a16:creationId xmlns:a16="http://schemas.microsoft.com/office/drawing/2014/main" id="{D44C222C-45D1-5447-A7B8-F2AC4F7D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53" y="4770303"/>
            <a:ext cx="734921" cy="7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D5227D7-D2E4-2340-9E5A-807C008E6764}"/>
              </a:ext>
            </a:extLst>
          </p:cNvPr>
          <p:cNvSpPr txBox="1"/>
          <p:nvPr/>
        </p:nvSpPr>
        <p:spPr>
          <a:xfrm>
            <a:off x="1761719" y="1488125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postgres</a:t>
            </a:r>
            <a:endParaRPr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29E0F7-D2E9-234F-B2D2-DA4CA5C8FFDB}"/>
              </a:ext>
            </a:extLst>
          </p:cNvPr>
          <p:cNvSpPr txBox="1"/>
          <p:nvPr/>
        </p:nvSpPr>
        <p:spPr>
          <a:xfrm>
            <a:off x="1235709" y="2669630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kafka</a:t>
            </a:r>
            <a:endParaRPr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52036-5ABA-5342-9A60-F741CAE87B29}"/>
              </a:ext>
            </a:extLst>
          </p:cNvPr>
          <p:cNvSpPr txBox="1"/>
          <p:nvPr/>
        </p:nvSpPr>
        <p:spPr>
          <a:xfrm>
            <a:off x="1103289" y="415489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nginx</a:t>
            </a:r>
            <a:endParaRPr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0382F-9B51-0C47-B6BD-2CA79A74D429}"/>
              </a:ext>
            </a:extLst>
          </p:cNvPr>
          <p:cNvSpPr txBox="1"/>
          <p:nvPr/>
        </p:nvSpPr>
        <p:spPr>
          <a:xfrm>
            <a:off x="1585660" y="556663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redis</a:t>
            </a:r>
            <a:endParaRPr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E2251B-B647-4F45-A0D1-481A711FE307}"/>
              </a:ext>
            </a:extLst>
          </p:cNvPr>
          <p:cNvCxnSpPr>
            <a:cxnSpLocks/>
          </p:cNvCxnSpPr>
          <p:nvPr/>
        </p:nvCxnSpPr>
        <p:spPr>
          <a:xfrm flipV="1">
            <a:off x="2727935" y="4003104"/>
            <a:ext cx="1601694" cy="9104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D74B90-1DEF-4249-9252-F4D64E66A404}"/>
              </a:ext>
            </a:extLst>
          </p:cNvPr>
          <p:cNvCxnSpPr>
            <a:cxnSpLocks/>
          </p:cNvCxnSpPr>
          <p:nvPr/>
        </p:nvCxnSpPr>
        <p:spPr>
          <a:xfrm flipV="1">
            <a:off x="2281813" y="3349990"/>
            <a:ext cx="1917894" cy="28318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A10784-FD52-854D-B1E3-572AE62AE8E7}"/>
              </a:ext>
            </a:extLst>
          </p:cNvPr>
          <p:cNvCxnSpPr>
            <a:cxnSpLocks/>
          </p:cNvCxnSpPr>
          <p:nvPr/>
        </p:nvCxnSpPr>
        <p:spPr>
          <a:xfrm>
            <a:off x="2373522" y="2326356"/>
            <a:ext cx="1826185" cy="3569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365479-6C22-1B4A-BFC6-22756C1AB389}"/>
              </a:ext>
            </a:extLst>
          </p:cNvPr>
          <p:cNvCxnSpPr>
            <a:cxnSpLocks/>
          </p:cNvCxnSpPr>
          <p:nvPr/>
        </p:nvCxnSpPr>
        <p:spPr>
          <a:xfrm>
            <a:off x="2879536" y="1290362"/>
            <a:ext cx="1450093" cy="90337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3EA159-2578-184D-8C69-69AF283862FC}"/>
              </a:ext>
            </a:extLst>
          </p:cNvPr>
          <p:cNvSpPr txBox="1"/>
          <p:nvPr/>
        </p:nvSpPr>
        <p:spPr>
          <a:xfrm rot="1952560">
            <a:off x="3065105" y="145867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EC1FC6-B74F-E545-8B48-52F415569076}"/>
              </a:ext>
            </a:extLst>
          </p:cNvPr>
          <p:cNvSpPr txBox="1"/>
          <p:nvPr/>
        </p:nvSpPr>
        <p:spPr>
          <a:xfrm rot="639006">
            <a:off x="2639676" y="2179934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685D5E-202E-7445-9C6C-59361B7FA38C}"/>
              </a:ext>
            </a:extLst>
          </p:cNvPr>
          <p:cNvSpPr txBox="1"/>
          <p:nvPr/>
        </p:nvSpPr>
        <p:spPr>
          <a:xfrm rot="21125591">
            <a:off x="2461148" y="3163173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1BF3F5-8D54-2B4F-95EC-B7CE17ACE34E}"/>
              </a:ext>
            </a:extLst>
          </p:cNvPr>
          <p:cNvSpPr txBox="1"/>
          <p:nvPr/>
        </p:nvSpPr>
        <p:spPr>
          <a:xfrm rot="19916858">
            <a:off x="2684349" y="424051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pic>
        <p:nvPicPr>
          <p:cNvPr id="1034" name="Picture 10" descr="Color 스타일의 Kibana 아이콘">
            <a:extLst>
              <a:ext uri="{FF2B5EF4-FFF2-40B4-BE49-F238E27FC236}">
                <a16:creationId xmlns:a16="http://schemas.microsoft.com/office/drawing/2014/main" id="{BA7C73A3-D8A7-4A43-903B-F5C88A2D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22" y="2634257"/>
            <a:ext cx="1111786" cy="111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BE1360-2FA5-B546-BC4A-AB2D2AAC1591}"/>
              </a:ext>
            </a:extLst>
          </p:cNvPr>
          <p:cNvCxnSpPr>
            <a:cxnSpLocks/>
          </p:cNvCxnSpPr>
          <p:nvPr/>
        </p:nvCxnSpPr>
        <p:spPr>
          <a:xfrm flipH="1">
            <a:off x="6477918" y="3219812"/>
            <a:ext cx="1622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0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7583C1-867E-BA45-BB46-F650E57DFFBA}"/>
              </a:ext>
            </a:extLst>
          </p:cNvPr>
          <p:cNvSpPr/>
          <p:nvPr/>
        </p:nvSpPr>
        <p:spPr>
          <a:xfrm>
            <a:off x="2281602" y="1667262"/>
            <a:ext cx="6295435" cy="7275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9EB39-040E-B242-898C-5BB2041660C3}"/>
              </a:ext>
            </a:extLst>
          </p:cNvPr>
          <p:cNvSpPr txBox="1"/>
          <p:nvPr/>
        </p:nvSpPr>
        <p:spPr>
          <a:xfrm>
            <a:off x="2303374" y="1834936"/>
            <a:ext cx="6377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”I loved drinking bottles of wine on last year’s vacation.”</a:t>
            </a: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2ED3636-1DD8-D342-AE0F-CBE52F4A4AE1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1922094" y="2282067"/>
            <a:ext cx="695048" cy="1168786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48DDEA-D827-2149-9644-019A4488B786}"/>
              </a:ext>
            </a:extLst>
          </p:cNvPr>
          <p:cNvSpPr txBox="1"/>
          <p:nvPr/>
        </p:nvSpPr>
        <p:spPr>
          <a:xfrm>
            <a:off x="1067076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과거형</a:t>
            </a:r>
            <a:endParaRPr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3E9A55-2F27-434D-B927-C75415D5AA7A}"/>
              </a:ext>
            </a:extLst>
          </p:cNvPr>
          <p:cNvSpPr txBox="1"/>
          <p:nvPr/>
        </p:nvSpPr>
        <p:spPr>
          <a:xfrm>
            <a:off x="2912452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동명사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C99339-86C8-7543-B998-7F703FCE5733}"/>
              </a:ext>
            </a:extLst>
          </p:cNvPr>
          <p:cNvSpPr txBox="1"/>
          <p:nvPr/>
        </p:nvSpPr>
        <p:spPr>
          <a:xfrm>
            <a:off x="4757828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bottle</a:t>
            </a:r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의 복수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44F494-CDB9-F74B-A4AD-67DBFEECC857}"/>
              </a:ext>
            </a:extLst>
          </p:cNvPr>
          <p:cNvSpPr txBox="1"/>
          <p:nvPr/>
        </p:nvSpPr>
        <p:spPr>
          <a:xfrm>
            <a:off x="7340739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’s</a:t>
            </a:r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의 사용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3932CF6-17F8-FF4F-89B7-D11ACA7CCE54}"/>
              </a:ext>
            </a:extLst>
          </p:cNvPr>
          <p:cNvCxnSpPr>
            <a:cxnSpLocks/>
            <a:endCxn id="40" idx="0"/>
          </p:cNvCxnSpPr>
          <p:nvPr/>
        </p:nvCxnSpPr>
        <p:spPr>
          <a:xfrm rot="5400000">
            <a:off x="3329598" y="2698323"/>
            <a:ext cx="716665" cy="314657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56B7D5ED-2226-D645-A3AB-51AD1E0D9221}"/>
              </a:ext>
            </a:extLst>
          </p:cNvPr>
          <p:cNvCxnSpPr>
            <a:cxnSpLocks/>
            <a:endCxn id="42" idx="0"/>
          </p:cNvCxnSpPr>
          <p:nvPr/>
        </p:nvCxnSpPr>
        <p:spPr>
          <a:xfrm rot="16200000" flipH="1">
            <a:off x="4597779" y="2435786"/>
            <a:ext cx="716662" cy="839733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F162DC1-82AD-2045-9A93-5F6D717AF5F4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7244939" y="2500034"/>
            <a:ext cx="735291" cy="692608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9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372CC1-80BA-5D42-ACC5-96180FB1EF95}"/>
              </a:ext>
            </a:extLst>
          </p:cNvPr>
          <p:cNvGrpSpPr/>
          <p:nvPr/>
        </p:nvGrpSpPr>
        <p:grpSpPr>
          <a:xfrm>
            <a:off x="666470" y="845762"/>
            <a:ext cx="4175394" cy="1343053"/>
            <a:chOff x="848299" y="903383"/>
            <a:chExt cx="4175394" cy="13430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381ABFC-F58C-FF4E-B9CE-CDCD41E1E715}"/>
                </a:ext>
              </a:extLst>
            </p:cNvPr>
            <p:cNvSpPr/>
            <p:nvPr/>
          </p:nvSpPr>
          <p:spPr>
            <a:xfrm>
              <a:off x="848299" y="903383"/>
              <a:ext cx="4175394" cy="1343053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0DD404-AF77-2F4F-8E22-80D6AEED5D8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"description": "I loved drinking bottles of wine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on last year’s vacation."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2254421-03A4-0E44-84AA-21609BEE121E}"/>
              </a:ext>
            </a:extLst>
          </p:cNvPr>
          <p:cNvCxnSpPr>
            <a:cxnSpLocks/>
          </p:cNvCxnSpPr>
          <p:nvPr/>
        </p:nvCxnSpPr>
        <p:spPr>
          <a:xfrm>
            <a:off x="4960259" y="1490276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B18E30-8E06-8646-9310-44C83CC79AE6}"/>
              </a:ext>
            </a:extLst>
          </p:cNvPr>
          <p:cNvCxnSpPr>
            <a:cxnSpLocks/>
          </p:cNvCxnSpPr>
          <p:nvPr/>
        </p:nvCxnSpPr>
        <p:spPr>
          <a:xfrm>
            <a:off x="7360100" y="1774879"/>
            <a:ext cx="472893" cy="64883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471029D-1CD1-B04C-8941-A724D5A6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3159"/>
              </p:ext>
            </p:extLst>
          </p:nvPr>
        </p:nvGraphicFramePr>
        <p:xfrm>
          <a:off x="7832993" y="2883848"/>
          <a:ext cx="4175394" cy="272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9">
                  <a:extLst>
                    <a:ext uri="{9D8B030D-6E8A-4147-A177-3AD203B41FA5}">
                      <a16:colId xmlns:a16="http://schemas.microsoft.com/office/drawing/2014/main" val="3543218984"/>
                    </a:ext>
                  </a:extLst>
                </a:gridCol>
                <a:gridCol w="1549707">
                  <a:extLst>
                    <a:ext uri="{9D8B030D-6E8A-4147-A177-3AD203B41FA5}">
                      <a16:colId xmlns:a16="http://schemas.microsoft.com/office/drawing/2014/main" val="3387125798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42261188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DICUMENT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17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833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loved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5514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drinking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3197"/>
                  </a:ext>
                </a:extLst>
              </a:tr>
              <a:tr h="2886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bottles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1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of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4555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wine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76843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09387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728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year’s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72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vacation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91115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5C58A901-5479-8744-86C9-9B33BB8C2039}"/>
              </a:ext>
            </a:extLst>
          </p:cNvPr>
          <p:cNvGrpSpPr/>
          <p:nvPr/>
        </p:nvGrpSpPr>
        <p:grpSpPr>
          <a:xfrm>
            <a:off x="5782989" y="802021"/>
            <a:ext cx="1567149" cy="1663793"/>
            <a:chOff x="5782989" y="802021"/>
            <a:chExt cx="1567149" cy="166379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C96D384-B0D6-2A41-A560-C0E60D82D8E5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CE13689-816F-6649-8EBC-82DF1A064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0DD0CED-9D62-104B-A280-9E6C20BBF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12DBCA-6ED4-F34A-B0E8-D29EC0C32B95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standard analyzer</a:t>
              </a:r>
              <a:endParaRPr lang="ko-Kore-KR" altLang="en-US" sz="12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D6DEAB-FCB0-944A-9CE7-C485E29C02CB}"/>
              </a:ext>
            </a:extLst>
          </p:cNvPr>
          <p:cNvGrpSpPr/>
          <p:nvPr/>
        </p:nvGrpSpPr>
        <p:grpSpPr>
          <a:xfrm>
            <a:off x="666470" y="3719328"/>
            <a:ext cx="4175394" cy="1891586"/>
            <a:chOff x="848299" y="903383"/>
            <a:chExt cx="4175394" cy="189158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DCD611-73E8-8F45-98E9-15E7A7516404}"/>
                </a:ext>
              </a:extLst>
            </p:cNvPr>
            <p:cNvSpPr/>
            <p:nvPr/>
          </p:nvSpPr>
          <p:spPr>
            <a:xfrm>
              <a:off x="848299" y="903383"/>
              <a:ext cx="4175394" cy="1891586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F062AE-C394-EB43-9B32-FB1EE832357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"loves"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86AD52-EB1C-A54B-9708-6268BE05C6DA}"/>
              </a:ext>
            </a:extLst>
          </p:cNvPr>
          <p:cNvCxnSpPr>
            <a:cxnSpLocks/>
          </p:cNvCxnSpPr>
          <p:nvPr/>
        </p:nvCxnSpPr>
        <p:spPr>
          <a:xfrm>
            <a:off x="4960259" y="4749433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92A8336-9F5B-7144-8D28-217F2302D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689" y="4572440"/>
            <a:ext cx="353986" cy="3539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B22133B-7424-3A48-9708-66A38CC36CD6}"/>
              </a:ext>
            </a:extLst>
          </p:cNvPr>
          <p:cNvSpPr txBox="1"/>
          <p:nvPr/>
        </p:nvSpPr>
        <p:spPr>
          <a:xfrm>
            <a:off x="6247907" y="4616816"/>
            <a:ext cx="110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 matches</a:t>
            </a:r>
            <a:endParaRPr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8623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1AC92B-510D-6846-A4BF-A7CC0B636929}"/>
              </a:ext>
            </a:extLst>
          </p:cNvPr>
          <p:cNvGrpSpPr/>
          <p:nvPr/>
        </p:nvGrpSpPr>
        <p:grpSpPr>
          <a:xfrm>
            <a:off x="2948282" y="3527277"/>
            <a:ext cx="6295435" cy="727595"/>
            <a:chOff x="2948282" y="1303706"/>
            <a:chExt cx="6295435" cy="7275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5818A3-9075-FB43-AE84-F1BE08DA5FAC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A7C6E6-6177-9246-9CA1-6BD25703EF80}"/>
                </a:ext>
              </a:extLst>
            </p:cNvPr>
            <p:cNvSpPr txBox="1"/>
            <p:nvPr/>
          </p:nvSpPr>
          <p:spPr>
            <a:xfrm>
              <a:off x="2970054" y="1471380"/>
              <a:ext cx="62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 drink 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bottl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of wine on last year 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vacat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.”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0B0965-A218-6046-A4E4-CEEB26CE2B65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1AC92B-510D-6846-A4BF-A7CC0B636929}"/>
              </a:ext>
            </a:extLst>
          </p:cNvPr>
          <p:cNvGrpSpPr/>
          <p:nvPr/>
        </p:nvGrpSpPr>
        <p:grpSpPr>
          <a:xfrm>
            <a:off x="2948282" y="3527277"/>
            <a:ext cx="6427070" cy="727595"/>
            <a:chOff x="2948282" y="1303706"/>
            <a:chExt cx="6427070" cy="7275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5818A3-9075-FB43-AE84-F1BE08DA5FAC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A7C6E6-6177-9246-9CA1-6BD25703EF80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wine last year’s vacation.”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0B0965-A218-6046-A4E4-CEEB26CE2B65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7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1031348" y="1645229"/>
            <a:ext cx="2692354" cy="727595"/>
            <a:chOff x="2948283" y="1303706"/>
            <a:chExt cx="2692354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3" y="1303706"/>
              <a:ext cx="269235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0BE8BC-41E6-694D-BEBF-711613E98136}"/>
              </a:ext>
            </a:extLst>
          </p:cNvPr>
          <p:cNvGrpSpPr/>
          <p:nvPr/>
        </p:nvGrpSpPr>
        <p:grpSpPr>
          <a:xfrm>
            <a:off x="4725370" y="1330831"/>
            <a:ext cx="1567149" cy="1663793"/>
            <a:chOff x="5782989" y="802021"/>
            <a:chExt cx="1567149" cy="166379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64942DA-BB83-5A4B-B84A-582EB7FB7ADF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71E8385-89BB-8048-A8C1-98B3DF307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5877B73-5634-6E4B-AE77-83A4CD011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D15BEB-22AC-BF48-979B-83857B0AE040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standard analyzer</a:t>
              </a:r>
              <a:endParaRPr lang="ko-Kore-KR" altLang="en-US" sz="1200" b="1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24AEAC-5976-FD4F-A74D-275607460BB4}"/>
              </a:ext>
            </a:extLst>
          </p:cNvPr>
          <p:cNvCxnSpPr>
            <a:cxnSpLocks/>
          </p:cNvCxnSpPr>
          <p:nvPr/>
        </p:nvCxnSpPr>
        <p:spPr>
          <a:xfrm>
            <a:off x="3910988" y="2027104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4770A8-73E5-924B-8DB6-64CD1CED9BCE}"/>
              </a:ext>
            </a:extLst>
          </p:cNvPr>
          <p:cNvCxnSpPr>
            <a:cxnSpLocks/>
          </p:cNvCxnSpPr>
          <p:nvPr/>
        </p:nvCxnSpPr>
        <p:spPr>
          <a:xfrm>
            <a:off x="6420998" y="2027104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667070-6686-7848-ACE4-5F9B5A79AE3C}"/>
              </a:ext>
            </a:extLst>
          </p:cNvPr>
          <p:cNvGrpSpPr/>
          <p:nvPr/>
        </p:nvGrpSpPr>
        <p:grpSpPr>
          <a:xfrm>
            <a:off x="7469910" y="1612177"/>
            <a:ext cx="2692354" cy="855593"/>
            <a:chOff x="2948283" y="1303706"/>
            <a:chExt cx="2692354" cy="8555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674BFA-4A01-C647-B468-372079AC7FA4}"/>
                </a:ext>
              </a:extLst>
            </p:cNvPr>
            <p:cNvSpPr/>
            <p:nvPr/>
          </p:nvSpPr>
          <p:spPr>
            <a:xfrm>
              <a:off x="2948283" y="1303706"/>
              <a:ext cx="2692354" cy="85559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0388E-B3A5-C24D-9C41-D87ABF59947D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[“i”,“love”,“drink”,“bottl”,“of”,“wine”,“on”,“last”,“year”,“vacat”]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4210514" y="3863377"/>
            <a:ext cx="2622014" cy="1898516"/>
            <a:chOff x="2882181" y="1303706"/>
            <a:chExt cx="2622014" cy="18985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1" y="1303706"/>
              <a:ext cx="2622014" cy="189851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7" y="1427312"/>
              <a:ext cx="2499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"drinking"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9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4364750" y="822722"/>
            <a:ext cx="3358074" cy="1821326"/>
            <a:chOff x="2882181" y="1303706"/>
            <a:chExt cx="3358074" cy="182132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1" y="1303706"/>
              <a:ext cx="3358074" cy="182132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6" y="1427312"/>
              <a:ext cx="31930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"text",</a:t>
              </a:r>
            </a:p>
            <a:p>
              <a:r>
                <a:rPr kumimoji="1" lang="en-US" altLang="ko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"analyzer": "</a:t>
              </a:r>
              <a:r>
                <a:rPr kumimoji="1" lang="en-US" altLang="ko-KR" sz="1200" b="1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stemming_analyzer</a:t>
              </a:r>
              <a:r>
                <a:rPr kumimoji="1" lang="en-US" altLang="ko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F0BE617-9BFF-1242-B8EF-0C048CB410B3}"/>
              </a:ext>
            </a:extLst>
          </p:cNvPr>
          <p:cNvGrpSpPr/>
          <p:nvPr/>
        </p:nvGrpSpPr>
        <p:grpSpPr>
          <a:xfrm>
            <a:off x="584128" y="3244597"/>
            <a:ext cx="3358074" cy="1821326"/>
            <a:chOff x="2882181" y="1303706"/>
            <a:chExt cx="3358074" cy="182132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DF0169-AF66-3D4D-93E9-0F62A83DBD67}"/>
                </a:ext>
              </a:extLst>
            </p:cNvPr>
            <p:cNvSpPr/>
            <p:nvPr/>
          </p:nvSpPr>
          <p:spPr>
            <a:xfrm>
              <a:off x="2882181" y="1303706"/>
              <a:ext cx="3358074" cy="182132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FAB9D0-C433-0F47-97B9-EE429DECA019}"/>
                </a:ext>
              </a:extLst>
            </p:cNvPr>
            <p:cNvSpPr txBox="1"/>
            <p:nvPr/>
          </p:nvSpPr>
          <p:spPr>
            <a:xfrm>
              <a:off x="2959036" y="1427312"/>
              <a:ext cx="31930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"drinking"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17DA7E6-0D48-9149-926F-362BBB2716FC}"/>
              </a:ext>
            </a:extLst>
          </p:cNvPr>
          <p:cNvGrpSpPr/>
          <p:nvPr/>
        </p:nvGrpSpPr>
        <p:grpSpPr>
          <a:xfrm>
            <a:off x="5257340" y="3429000"/>
            <a:ext cx="1738370" cy="1663793"/>
            <a:chOff x="5727904" y="802021"/>
            <a:chExt cx="1738370" cy="166379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2245053-AB5D-9041-A37E-9B2EAFE48FBC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B1C845B-A949-9948-A607-677CB68D8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9E02FA79-9672-714D-85A2-0BFB8FB03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B77418-475B-7C4F-8605-4960D232126B}"/>
                </a:ext>
              </a:extLst>
            </p:cNvPr>
            <p:cNvSpPr txBox="1"/>
            <p:nvPr/>
          </p:nvSpPr>
          <p:spPr>
            <a:xfrm>
              <a:off x="5727904" y="2188815"/>
              <a:ext cx="1738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 analyzer</a:t>
              </a:r>
              <a:endParaRPr lang="ko-Kore-KR" altLang="en-US" sz="1200" b="1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A2E132-09E7-1347-A109-7EDDCD3675F5}"/>
              </a:ext>
            </a:extLst>
          </p:cNvPr>
          <p:cNvCxnSpPr>
            <a:cxnSpLocks/>
          </p:cNvCxnSpPr>
          <p:nvPr/>
        </p:nvCxnSpPr>
        <p:spPr>
          <a:xfrm>
            <a:off x="4263527" y="4131325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FC3435-47D9-4D4A-9531-C0370F611A3C}"/>
              </a:ext>
            </a:extLst>
          </p:cNvPr>
          <p:cNvCxnSpPr>
            <a:cxnSpLocks/>
          </p:cNvCxnSpPr>
          <p:nvPr/>
        </p:nvCxnSpPr>
        <p:spPr>
          <a:xfrm>
            <a:off x="6995710" y="4131325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5">
            <a:extLst>
              <a:ext uri="{FF2B5EF4-FFF2-40B4-BE49-F238E27FC236}">
                <a16:creationId xmlns:a16="http://schemas.microsoft.com/office/drawing/2014/main" id="{98870A15-0810-A148-B64B-77439D2C2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11856"/>
              </p:ext>
            </p:extLst>
          </p:nvPr>
        </p:nvGraphicFramePr>
        <p:xfrm>
          <a:off x="7899094" y="2905600"/>
          <a:ext cx="4175394" cy="272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9">
                  <a:extLst>
                    <a:ext uri="{9D8B030D-6E8A-4147-A177-3AD203B41FA5}">
                      <a16:colId xmlns:a16="http://schemas.microsoft.com/office/drawing/2014/main" val="3543218984"/>
                    </a:ext>
                  </a:extLst>
                </a:gridCol>
                <a:gridCol w="1549707">
                  <a:extLst>
                    <a:ext uri="{9D8B030D-6E8A-4147-A177-3AD203B41FA5}">
                      <a16:colId xmlns:a16="http://schemas.microsoft.com/office/drawing/2014/main" val="3387125798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42261188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DICUMENT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17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833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love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5514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drink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3197"/>
                  </a:ext>
                </a:extLst>
              </a:tr>
              <a:tr h="2886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bottl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1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of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4555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wine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76843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09387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728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year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72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vacat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9111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FDF00B8-FFDA-1642-8E8E-4FB9F62E6D2F}"/>
              </a:ext>
            </a:extLst>
          </p:cNvPr>
          <p:cNvSpPr txBox="1"/>
          <p:nvPr/>
        </p:nvSpPr>
        <p:spPr>
          <a:xfrm>
            <a:off x="4151124" y="4213953"/>
            <a:ext cx="1039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“drinking”</a:t>
            </a:r>
            <a:endParaRPr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473602-6ED2-B94E-985B-F5441293193B}"/>
              </a:ext>
            </a:extLst>
          </p:cNvPr>
          <p:cNvSpPr txBox="1"/>
          <p:nvPr/>
        </p:nvSpPr>
        <p:spPr>
          <a:xfrm>
            <a:off x="6894758" y="4196560"/>
            <a:ext cx="1039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“drink”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239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948282" y="3527277"/>
            <a:ext cx="6427070" cy="727595"/>
            <a:chOff x="2948282" y="1303706"/>
            <a:chExt cx="6427070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“peter’s”,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5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“s”,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62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“Peter’s”,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“cute-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looking”,“dog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8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Is that Peter’s cute-looking dogs?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“s”,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0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1149049" y="807947"/>
            <a:ext cx="2692354" cy="2408978"/>
            <a:chOff x="2948283" y="1303706"/>
            <a:chExt cx="2692354" cy="240897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3" y="1303706"/>
              <a:ext cx="2692354" cy="2408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products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"text",</a:t>
              </a:r>
            </a:p>
            <a:p>
              <a:r>
                <a:rPr kumimoji="1" lang="en-US" altLang="ko-Kore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"analyzer": "</a:t>
              </a:r>
              <a:r>
                <a:rPr kumimoji="1" lang="en-US" altLang="ko-Kore-KR" sz="1200" b="1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</a:t>
              </a:r>
              <a:r>
                <a:rPr kumimoji="1" lang="en-US" altLang="ko-Kore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942DA-BB83-5A4B-B84A-582EB7FB7ADF}"/>
              </a:ext>
            </a:extLst>
          </p:cNvPr>
          <p:cNvGrpSpPr/>
          <p:nvPr/>
        </p:nvGrpSpPr>
        <p:grpSpPr>
          <a:xfrm>
            <a:off x="4856575" y="3897761"/>
            <a:ext cx="1329893" cy="1309990"/>
            <a:chOff x="3878855" y="1101686"/>
            <a:chExt cx="1786416" cy="17864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71E8385-89BB-8048-A8C1-98B3DF30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5877B73-5634-6E4B-AE77-83A4CD01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24AEAC-5976-FD4F-A74D-275607460BB4}"/>
              </a:ext>
            </a:extLst>
          </p:cNvPr>
          <p:cNvCxnSpPr>
            <a:cxnSpLocks/>
          </p:cNvCxnSpPr>
          <p:nvPr/>
        </p:nvCxnSpPr>
        <p:spPr>
          <a:xfrm>
            <a:off x="3910988" y="4507211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4770A8-73E5-924B-8DB6-64CD1CED9BCE}"/>
              </a:ext>
            </a:extLst>
          </p:cNvPr>
          <p:cNvCxnSpPr>
            <a:cxnSpLocks/>
          </p:cNvCxnSpPr>
          <p:nvPr/>
        </p:nvCxnSpPr>
        <p:spPr>
          <a:xfrm>
            <a:off x="6443031" y="4507211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667070-6686-7848-ACE4-5F9B5A79AE3C}"/>
              </a:ext>
            </a:extLst>
          </p:cNvPr>
          <p:cNvGrpSpPr/>
          <p:nvPr/>
        </p:nvGrpSpPr>
        <p:grpSpPr>
          <a:xfrm>
            <a:off x="7569927" y="4246289"/>
            <a:ext cx="2930014" cy="612934"/>
            <a:chOff x="2948283" y="1303707"/>
            <a:chExt cx="2930014" cy="61293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674BFA-4A01-C647-B468-372079AC7FA4}"/>
                </a:ext>
              </a:extLst>
            </p:cNvPr>
            <p:cNvSpPr/>
            <p:nvPr/>
          </p:nvSpPr>
          <p:spPr>
            <a:xfrm>
              <a:off x="2948283" y="1303707"/>
              <a:ext cx="2930014" cy="61293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0388E-B3A5-C24D-9C41-D87ABF59947D}"/>
                </a:ext>
              </a:extLst>
            </p:cNvPr>
            <p:cNvSpPr txBox="1"/>
            <p:nvPr/>
          </p:nvSpPr>
          <p:spPr>
            <a:xfrm>
              <a:off x="2959036" y="1449346"/>
              <a:ext cx="2831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[“peter”, “cute”, “look”, “dog”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1031348" y="3852217"/>
            <a:ext cx="2810055" cy="1309988"/>
            <a:chOff x="2882180" y="1303706"/>
            <a:chExt cx="2810055" cy="130998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0" y="1303706"/>
              <a:ext cx="2810055" cy="130998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6" y="1427312"/>
              <a:ext cx="26715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"description": "Is that Peter’s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cute-looking dogs?"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08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</TotalTime>
  <Words>1994</Words>
  <Application>Microsoft Macintosh PowerPoint</Application>
  <PresentationFormat>와이드스크린</PresentationFormat>
  <Paragraphs>537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144</cp:revision>
  <dcterms:created xsi:type="dcterms:W3CDTF">2020-12-16T11:48:58Z</dcterms:created>
  <dcterms:modified xsi:type="dcterms:W3CDTF">2022-08-19T14:11:15Z</dcterms:modified>
</cp:coreProperties>
</file>