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69"/>
    <p:restoredTop sz="94830"/>
  </p:normalViewPr>
  <p:slideViewPr>
    <p:cSldViewPr snapToGrid="0" snapToObjects="1">
      <p:cViewPr varScale="1">
        <p:scale>
          <a:sx n="114" d="100"/>
          <a:sy n="114" d="100"/>
        </p:scale>
        <p:origin x="16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D1114-690C-044B-A7F6-14E50DCF5722}" type="datetimeFigureOut">
              <a:rPr kumimoji="1" lang="ko-Kore-KR" altLang="en-US" smtClean="0"/>
              <a:t>2022. 10. 25.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69FC1-2112-B547-B96D-F8F2D672002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1274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2022. 10. 25.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2022. 10. 25.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2022. 10. 25.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2022. 10. 25.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2022. 10. 25.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2022. 10. 25.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2022. 10. 25.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B55F4C4-9516-7A49-9DC9-589ED5171523}"/>
              </a:ext>
            </a:extLst>
          </p:cNvPr>
          <p:cNvGrpSpPr/>
          <p:nvPr/>
        </p:nvGrpSpPr>
        <p:grpSpPr>
          <a:xfrm>
            <a:off x="1003492" y="555967"/>
            <a:ext cx="1858384" cy="750320"/>
            <a:chOff x="1003492" y="555967"/>
            <a:chExt cx="1858384" cy="7503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772E2BB-221D-A14A-B063-1FBE39071578}"/>
                </a:ext>
              </a:extLst>
            </p:cNvPr>
            <p:cNvSpPr/>
            <p:nvPr/>
          </p:nvSpPr>
          <p:spPr>
            <a:xfrm>
              <a:off x="1003492" y="555967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119F119C-3EB2-6F46-8875-2590607B7B1F}"/>
                </a:ext>
              </a:extLst>
            </p:cNvPr>
            <p:cNvSpPr txBox="1"/>
            <p:nvPr/>
          </p:nvSpPr>
          <p:spPr>
            <a:xfrm>
              <a:off x="1003492" y="588812"/>
              <a:ext cx="18583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Audience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94DF80D3-4771-1F49-9D29-897DEB799D5F}"/>
                </a:ext>
              </a:extLst>
            </p:cNvPr>
            <p:cNvSpPr/>
            <p:nvPr/>
          </p:nvSpPr>
          <p:spPr>
            <a:xfrm>
              <a:off x="1003492" y="898656"/>
              <a:ext cx="1858384" cy="40763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6523A142-5947-D043-BBCF-092C04A65D33}"/>
              </a:ext>
            </a:extLst>
          </p:cNvPr>
          <p:cNvCxnSpPr>
            <a:cxnSpLocks/>
            <a:stCxn id="102" idx="3"/>
            <a:endCxn id="91" idx="2"/>
          </p:cNvCxnSpPr>
          <p:nvPr/>
        </p:nvCxnSpPr>
        <p:spPr>
          <a:xfrm flipV="1">
            <a:off x="6162907" y="2362200"/>
            <a:ext cx="2371839" cy="436621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547563B-E979-C64A-92DF-387574A1DFBE}"/>
              </a:ext>
            </a:extLst>
          </p:cNvPr>
          <p:cNvGrpSpPr/>
          <p:nvPr/>
        </p:nvGrpSpPr>
        <p:grpSpPr>
          <a:xfrm>
            <a:off x="4304523" y="555967"/>
            <a:ext cx="1858384" cy="1366704"/>
            <a:chOff x="1003492" y="555967"/>
            <a:chExt cx="1858384" cy="1366704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F9B36CF-456A-AA44-909A-566840F0810B}"/>
                </a:ext>
              </a:extLst>
            </p:cNvPr>
            <p:cNvSpPr/>
            <p:nvPr/>
          </p:nvSpPr>
          <p:spPr>
            <a:xfrm>
              <a:off x="1003492" y="555967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B23B30C-A809-5342-B0AB-92694B739B02}"/>
                </a:ext>
              </a:extLst>
            </p:cNvPr>
            <p:cNvSpPr txBox="1"/>
            <p:nvPr/>
          </p:nvSpPr>
          <p:spPr>
            <a:xfrm>
              <a:off x="1003492" y="588812"/>
              <a:ext cx="18583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Bag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72B0D0F-F0C4-C54E-9AF9-0B3354A323D0}"/>
                </a:ext>
              </a:extLst>
            </p:cNvPr>
            <p:cNvSpPr/>
            <p:nvPr/>
          </p:nvSpPr>
          <p:spPr>
            <a:xfrm>
              <a:off x="1003492" y="898656"/>
              <a:ext cx="1858384" cy="102401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946CB0E0-1B61-124C-A944-FD86C3753582}"/>
              </a:ext>
            </a:extLst>
          </p:cNvPr>
          <p:cNvGrpSpPr/>
          <p:nvPr/>
        </p:nvGrpSpPr>
        <p:grpSpPr>
          <a:xfrm>
            <a:off x="7605554" y="555967"/>
            <a:ext cx="1858384" cy="750320"/>
            <a:chOff x="1003492" y="555967"/>
            <a:chExt cx="1858384" cy="750320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B9ED54DA-D98E-534D-BB20-5418389A3010}"/>
                </a:ext>
              </a:extLst>
            </p:cNvPr>
            <p:cNvSpPr/>
            <p:nvPr/>
          </p:nvSpPr>
          <p:spPr>
            <a:xfrm>
              <a:off x="1003492" y="555967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2757330-4A40-E94D-8767-4A04BACF9DFA}"/>
                </a:ext>
              </a:extLst>
            </p:cNvPr>
            <p:cNvSpPr txBox="1"/>
            <p:nvPr/>
          </p:nvSpPr>
          <p:spPr>
            <a:xfrm>
              <a:off x="1003492" y="588812"/>
              <a:ext cx="18583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Invitation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24FA154-3291-7E4E-BE71-DBC130486D63}"/>
                </a:ext>
              </a:extLst>
            </p:cNvPr>
            <p:cNvSpPr/>
            <p:nvPr/>
          </p:nvSpPr>
          <p:spPr>
            <a:xfrm>
              <a:off x="1003492" y="898657"/>
              <a:ext cx="1858384" cy="40763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BD58538-15D6-5747-A27A-556F7EA55970}"/>
              </a:ext>
            </a:extLst>
          </p:cNvPr>
          <p:cNvGrpSpPr/>
          <p:nvPr/>
        </p:nvGrpSpPr>
        <p:grpSpPr>
          <a:xfrm>
            <a:off x="7605554" y="1611880"/>
            <a:ext cx="1858384" cy="750320"/>
            <a:chOff x="1003492" y="555967"/>
            <a:chExt cx="1858384" cy="75032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E1E7A42-A623-F748-A7A0-D71A24A65D0B}"/>
                </a:ext>
              </a:extLst>
            </p:cNvPr>
            <p:cNvSpPr/>
            <p:nvPr/>
          </p:nvSpPr>
          <p:spPr>
            <a:xfrm>
              <a:off x="1003492" y="555967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17CDD44-2795-1646-8AB7-44094D5C31FD}"/>
                </a:ext>
              </a:extLst>
            </p:cNvPr>
            <p:cNvSpPr txBox="1"/>
            <p:nvPr/>
          </p:nvSpPr>
          <p:spPr>
            <a:xfrm>
              <a:off x="1003492" y="588812"/>
              <a:ext cx="18583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Ticket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2B0931B4-D79F-B946-8FB0-0FF6C29B2316}"/>
                </a:ext>
              </a:extLst>
            </p:cNvPr>
            <p:cNvSpPr/>
            <p:nvPr/>
          </p:nvSpPr>
          <p:spPr>
            <a:xfrm>
              <a:off x="1003492" y="898657"/>
              <a:ext cx="1858384" cy="40763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E3FD1D99-689D-904C-9DE0-FD3852CA3754}"/>
              </a:ext>
            </a:extLst>
          </p:cNvPr>
          <p:cNvGrpSpPr/>
          <p:nvPr/>
        </p:nvGrpSpPr>
        <p:grpSpPr>
          <a:xfrm>
            <a:off x="1024197" y="2627476"/>
            <a:ext cx="1858384" cy="801524"/>
            <a:chOff x="1003492" y="555967"/>
            <a:chExt cx="1858384" cy="801524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FBE5DD27-88F0-1344-8E7A-4D3F5D5A8739}"/>
                </a:ext>
              </a:extLst>
            </p:cNvPr>
            <p:cNvSpPr/>
            <p:nvPr/>
          </p:nvSpPr>
          <p:spPr>
            <a:xfrm>
              <a:off x="1003492" y="555967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8378E0-5636-1A4B-A061-12395F893215}"/>
                </a:ext>
              </a:extLst>
            </p:cNvPr>
            <p:cNvSpPr txBox="1"/>
            <p:nvPr/>
          </p:nvSpPr>
          <p:spPr>
            <a:xfrm>
              <a:off x="1003492" y="588812"/>
              <a:ext cx="18583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TicketSeller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7196EEB-7244-9D44-A064-B97FE32DC796}"/>
                </a:ext>
              </a:extLst>
            </p:cNvPr>
            <p:cNvSpPr/>
            <p:nvPr/>
          </p:nvSpPr>
          <p:spPr>
            <a:xfrm>
              <a:off x="1003492" y="898656"/>
              <a:ext cx="1858384" cy="4588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4232954B-0944-5146-9AB6-85BF21F55D85}"/>
              </a:ext>
            </a:extLst>
          </p:cNvPr>
          <p:cNvGrpSpPr/>
          <p:nvPr/>
        </p:nvGrpSpPr>
        <p:grpSpPr>
          <a:xfrm>
            <a:off x="1024197" y="4573384"/>
            <a:ext cx="1858384" cy="801524"/>
            <a:chOff x="1003492" y="555967"/>
            <a:chExt cx="1858384" cy="801524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8A82108-0C63-BB40-B5AC-6FF72368F86C}"/>
                </a:ext>
              </a:extLst>
            </p:cNvPr>
            <p:cNvSpPr/>
            <p:nvPr/>
          </p:nvSpPr>
          <p:spPr>
            <a:xfrm>
              <a:off x="1003492" y="555967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6A6C420-27DA-3E40-B31C-5CA87CC3C837}"/>
                </a:ext>
              </a:extLst>
            </p:cNvPr>
            <p:cNvSpPr txBox="1"/>
            <p:nvPr/>
          </p:nvSpPr>
          <p:spPr>
            <a:xfrm>
              <a:off x="1003492" y="588812"/>
              <a:ext cx="18583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Theater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24AA5F1-1324-1641-A576-631DD0E7806A}"/>
                </a:ext>
              </a:extLst>
            </p:cNvPr>
            <p:cNvSpPr/>
            <p:nvPr/>
          </p:nvSpPr>
          <p:spPr>
            <a:xfrm>
              <a:off x="1003492" y="898656"/>
              <a:ext cx="1858384" cy="4588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AF5128AA-403D-D549-84F2-EF0B39F7AA87}"/>
              </a:ext>
            </a:extLst>
          </p:cNvPr>
          <p:cNvGrpSpPr/>
          <p:nvPr/>
        </p:nvGrpSpPr>
        <p:grpSpPr>
          <a:xfrm>
            <a:off x="4304523" y="2627476"/>
            <a:ext cx="1858384" cy="1366704"/>
            <a:chOff x="1003492" y="555967"/>
            <a:chExt cx="1858384" cy="1366704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80AD26EC-0BD8-0942-951A-4B42B4A2BA83}"/>
                </a:ext>
              </a:extLst>
            </p:cNvPr>
            <p:cNvSpPr/>
            <p:nvPr/>
          </p:nvSpPr>
          <p:spPr>
            <a:xfrm>
              <a:off x="1003492" y="555967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BE7A4C6-DCA6-0942-AB22-71DEF86CAFD6}"/>
                </a:ext>
              </a:extLst>
            </p:cNvPr>
            <p:cNvSpPr txBox="1"/>
            <p:nvPr/>
          </p:nvSpPr>
          <p:spPr>
            <a:xfrm>
              <a:off x="1003492" y="588812"/>
              <a:ext cx="18583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TicketOffice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887CA88-CB90-5D47-BF46-903AE8548BA1}"/>
                </a:ext>
              </a:extLst>
            </p:cNvPr>
            <p:cNvSpPr/>
            <p:nvPr/>
          </p:nvSpPr>
          <p:spPr>
            <a:xfrm>
              <a:off x="1003492" y="898656"/>
              <a:ext cx="1858384" cy="102401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BB24FB4-BC56-774A-8490-4CA5A78AC33C}"/>
              </a:ext>
            </a:extLst>
          </p:cNvPr>
          <p:cNvCxnSpPr>
            <a:cxnSpLocks/>
            <a:stCxn id="208" idx="3"/>
            <a:endCxn id="80" idx="1"/>
          </p:cNvCxnSpPr>
          <p:nvPr/>
        </p:nvCxnSpPr>
        <p:spPr>
          <a:xfrm>
            <a:off x="2861876" y="727312"/>
            <a:ext cx="144264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7F4CFB7-75E2-9F45-9643-5E94CE8681F3}"/>
              </a:ext>
            </a:extLst>
          </p:cNvPr>
          <p:cNvCxnSpPr>
            <a:cxnSpLocks/>
            <a:stCxn id="80" idx="3"/>
            <a:endCxn id="86" idx="1"/>
          </p:cNvCxnSpPr>
          <p:nvPr/>
        </p:nvCxnSpPr>
        <p:spPr>
          <a:xfrm>
            <a:off x="6162907" y="727312"/>
            <a:ext cx="144264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D815BFC6-7962-0A40-A63F-EB299139268B}"/>
              </a:ext>
            </a:extLst>
          </p:cNvPr>
          <p:cNvCxnSpPr>
            <a:cxnSpLocks/>
          </p:cNvCxnSpPr>
          <p:nvPr/>
        </p:nvCxnSpPr>
        <p:spPr>
          <a:xfrm>
            <a:off x="6156479" y="1781194"/>
            <a:ext cx="144264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[E] 110">
            <a:extLst>
              <a:ext uri="{FF2B5EF4-FFF2-40B4-BE49-F238E27FC236}">
                <a16:creationId xmlns:a16="http://schemas.microsoft.com/office/drawing/2014/main" id="{61D4A510-AE6C-5B42-B31E-E4A9496748FB}"/>
              </a:ext>
            </a:extLst>
          </p:cNvPr>
          <p:cNvCxnSpPr>
            <a:cxnSpLocks/>
            <a:stCxn id="98" idx="3"/>
            <a:endCxn id="103" idx="2"/>
          </p:cNvCxnSpPr>
          <p:nvPr/>
        </p:nvCxnSpPr>
        <p:spPr>
          <a:xfrm flipV="1">
            <a:off x="2882581" y="3994180"/>
            <a:ext cx="2351134" cy="750549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7A0EDE02-7B5D-B847-8B03-C264B1E8C903}"/>
              </a:ext>
            </a:extLst>
          </p:cNvPr>
          <p:cNvCxnSpPr>
            <a:cxnSpLocks/>
          </p:cNvCxnSpPr>
          <p:nvPr/>
        </p:nvCxnSpPr>
        <p:spPr>
          <a:xfrm>
            <a:off x="2871695" y="2798820"/>
            <a:ext cx="144264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EBC99ED9-B62E-1F44-B97A-99EE85F591A2}"/>
              </a:ext>
            </a:extLst>
          </p:cNvPr>
          <p:cNvCxnSpPr>
            <a:cxnSpLocks/>
            <a:stCxn id="97" idx="0"/>
            <a:endCxn id="95" idx="2"/>
          </p:cNvCxnSpPr>
          <p:nvPr/>
        </p:nvCxnSpPr>
        <p:spPr>
          <a:xfrm flipV="1">
            <a:off x="1953389" y="3429000"/>
            <a:ext cx="0" cy="114438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[E] 117">
            <a:extLst>
              <a:ext uri="{FF2B5EF4-FFF2-40B4-BE49-F238E27FC236}">
                <a16:creationId xmlns:a16="http://schemas.microsoft.com/office/drawing/2014/main" id="{23AC65DB-F007-114D-9434-01D92F4844D6}"/>
              </a:ext>
            </a:extLst>
          </p:cNvPr>
          <p:cNvCxnSpPr>
            <a:cxnSpLocks/>
            <a:stCxn id="97" idx="1"/>
            <a:endCxn id="208" idx="1"/>
          </p:cNvCxnSpPr>
          <p:nvPr/>
        </p:nvCxnSpPr>
        <p:spPr>
          <a:xfrm rot="10800000">
            <a:off x="1003493" y="727313"/>
            <a:ext cx="20705" cy="4017417"/>
          </a:xfrm>
          <a:prstGeom prst="bentConnector3">
            <a:avLst>
              <a:gd name="adj1" fmla="val 1204081"/>
            </a:avLst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[E] 121">
            <a:extLst>
              <a:ext uri="{FF2B5EF4-FFF2-40B4-BE49-F238E27FC236}">
                <a16:creationId xmlns:a16="http://schemas.microsoft.com/office/drawing/2014/main" id="{EC5AE3FD-B017-4246-9ED8-5611C0509658}"/>
              </a:ext>
            </a:extLst>
          </p:cNvPr>
          <p:cNvCxnSpPr>
            <a:cxnSpLocks/>
            <a:stCxn id="99" idx="1"/>
            <a:endCxn id="79" idx="0"/>
          </p:cNvCxnSpPr>
          <p:nvPr/>
        </p:nvCxnSpPr>
        <p:spPr>
          <a:xfrm rot="10800000" flipH="1">
            <a:off x="1024197" y="555967"/>
            <a:ext cx="4209518" cy="4589524"/>
          </a:xfrm>
          <a:prstGeom prst="bentConnector4">
            <a:avLst>
              <a:gd name="adj1" fmla="val -13113"/>
              <a:gd name="adj2" fmla="val 104981"/>
            </a:avLst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꺾인 연결선[E] 125">
            <a:extLst>
              <a:ext uri="{FF2B5EF4-FFF2-40B4-BE49-F238E27FC236}">
                <a16:creationId xmlns:a16="http://schemas.microsoft.com/office/drawing/2014/main" id="{E26CD4DB-EDD8-1740-94F2-B8AEF0D46A3A}"/>
              </a:ext>
            </a:extLst>
          </p:cNvPr>
          <p:cNvCxnSpPr>
            <a:cxnSpLocks/>
            <a:stCxn id="99" idx="3"/>
            <a:endCxn id="90" idx="3"/>
          </p:cNvCxnSpPr>
          <p:nvPr/>
        </p:nvCxnSpPr>
        <p:spPr>
          <a:xfrm flipV="1">
            <a:off x="2882581" y="1783225"/>
            <a:ext cx="6581357" cy="3362266"/>
          </a:xfrm>
          <a:prstGeom prst="bentConnector3">
            <a:avLst>
              <a:gd name="adj1" fmla="val 103473"/>
            </a:avLst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65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B55F4C4-9516-7A49-9DC9-589ED5171523}"/>
              </a:ext>
            </a:extLst>
          </p:cNvPr>
          <p:cNvGrpSpPr/>
          <p:nvPr/>
        </p:nvGrpSpPr>
        <p:grpSpPr>
          <a:xfrm>
            <a:off x="1003492" y="555967"/>
            <a:ext cx="1858384" cy="750320"/>
            <a:chOff x="1003492" y="555967"/>
            <a:chExt cx="1858384" cy="7503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772E2BB-221D-A14A-B063-1FBE39071578}"/>
                </a:ext>
              </a:extLst>
            </p:cNvPr>
            <p:cNvSpPr/>
            <p:nvPr/>
          </p:nvSpPr>
          <p:spPr>
            <a:xfrm>
              <a:off x="1003492" y="555967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119F119C-3EB2-6F46-8875-2590607B7B1F}"/>
                </a:ext>
              </a:extLst>
            </p:cNvPr>
            <p:cNvSpPr txBox="1"/>
            <p:nvPr/>
          </p:nvSpPr>
          <p:spPr>
            <a:xfrm>
              <a:off x="1003492" y="588812"/>
              <a:ext cx="18583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Audience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94DF80D3-4771-1F49-9D29-897DEB799D5F}"/>
                </a:ext>
              </a:extLst>
            </p:cNvPr>
            <p:cNvSpPr/>
            <p:nvPr/>
          </p:nvSpPr>
          <p:spPr>
            <a:xfrm>
              <a:off x="1003492" y="898656"/>
              <a:ext cx="1858384" cy="40763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6523A142-5947-D043-BBCF-092C04A65D33}"/>
              </a:ext>
            </a:extLst>
          </p:cNvPr>
          <p:cNvCxnSpPr>
            <a:cxnSpLocks/>
            <a:stCxn id="102" idx="3"/>
            <a:endCxn id="91" idx="2"/>
          </p:cNvCxnSpPr>
          <p:nvPr/>
        </p:nvCxnSpPr>
        <p:spPr>
          <a:xfrm flipV="1">
            <a:off x="6162907" y="2362200"/>
            <a:ext cx="2371839" cy="436621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547563B-E979-C64A-92DF-387574A1DFBE}"/>
              </a:ext>
            </a:extLst>
          </p:cNvPr>
          <p:cNvGrpSpPr/>
          <p:nvPr/>
        </p:nvGrpSpPr>
        <p:grpSpPr>
          <a:xfrm>
            <a:off x="4304523" y="555967"/>
            <a:ext cx="1858384" cy="1366704"/>
            <a:chOff x="1003492" y="555967"/>
            <a:chExt cx="1858384" cy="1366704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F9B36CF-456A-AA44-909A-566840F0810B}"/>
                </a:ext>
              </a:extLst>
            </p:cNvPr>
            <p:cNvSpPr/>
            <p:nvPr/>
          </p:nvSpPr>
          <p:spPr>
            <a:xfrm>
              <a:off x="1003492" y="555967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B23B30C-A809-5342-B0AB-92694B739B02}"/>
                </a:ext>
              </a:extLst>
            </p:cNvPr>
            <p:cNvSpPr txBox="1"/>
            <p:nvPr/>
          </p:nvSpPr>
          <p:spPr>
            <a:xfrm>
              <a:off x="1003492" y="588812"/>
              <a:ext cx="18583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Bag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72B0D0F-F0C4-C54E-9AF9-0B3354A323D0}"/>
                </a:ext>
              </a:extLst>
            </p:cNvPr>
            <p:cNvSpPr/>
            <p:nvPr/>
          </p:nvSpPr>
          <p:spPr>
            <a:xfrm>
              <a:off x="1003492" y="898656"/>
              <a:ext cx="1858384" cy="102401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946CB0E0-1B61-124C-A944-FD86C3753582}"/>
              </a:ext>
            </a:extLst>
          </p:cNvPr>
          <p:cNvGrpSpPr/>
          <p:nvPr/>
        </p:nvGrpSpPr>
        <p:grpSpPr>
          <a:xfrm>
            <a:off x="7605554" y="555967"/>
            <a:ext cx="1858384" cy="750320"/>
            <a:chOff x="1003492" y="555967"/>
            <a:chExt cx="1858384" cy="750320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B9ED54DA-D98E-534D-BB20-5418389A3010}"/>
                </a:ext>
              </a:extLst>
            </p:cNvPr>
            <p:cNvSpPr/>
            <p:nvPr/>
          </p:nvSpPr>
          <p:spPr>
            <a:xfrm>
              <a:off x="1003492" y="555967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2757330-4A40-E94D-8767-4A04BACF9DFA}"/>
                </a:ext>
              </a:extLst>
            </p:cNvPr>
            <p:cNvSpPr txBox="1"/>
            <p:nvPr/>
          </p:nvSpPr>
          <p:spPr>
            <a:xfrm>
              <a:off x="1003492" y="588812"/>
              <a:ext cx="18583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Invitation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24FA154-3291-7E4E-BE71-DBC130486D63}"/>
                </a:ext>
              </a:extLst>
            </p:cNvPr>
            <p:cNvSpPr/>
            <p:nvPr/>
          </p:nvSpPr>
          <p:spPr>
            <a:xfrm>
              <a:off x="1003492" y="898657"/>
              <a:ext cx="1858384" cy="40763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BD58538-15D6-5747-A27A-556F7EA55970}"/>
              </a:ext>
            </a:extLst>
          </p:cNvPr>
          <p:cNvGrpSpPr/>
          <p:nvPr/>
        </p:nvGrpSpPr>
        <p:grpSpPr>
          <a:xfrm>
            <a:off x="7605554" y="1611880"/>
            <a:ext cx="1858384" cy="750320"/>
            <a:chOff x="1003492" y="555967"/>
            <a:chExt cx="1858384" cy="75032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E1E7A42-A623-F748-A7A0-D71A24A65D0B}"/>
                </a:ext>
              </a:extLst>
            </p:cNvPr>
            <p:cNvSpPr/>
            <p:nvPr/>
          </p:nvSpPr>
          <p:spPr>
            <a:xfrm>
              <a:off x="1003492" y="555967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17CDD44-2795-1646-8AB7-44094D5C31FD}"/>
                </a:ext>
              </a:extLst>
            </p:cNvPr>
            <p:cNvSpPr txBox="1"/>
            <p:nvPr/>
          </p:nvSpPr>
          <p:spPr>
            <a:xfrm>
              <a:off x="1003492" y="588812"/>
              <a:ext cx="18583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Ticket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2B0931B4-D79F-B946-8FB0-0FF6C29B2316}"/>
                </a:ext>
              </a:extLst>
            </p:cNvPr>
            <p:cNvSpPr/>
            <p:nvPr/>
          </p:nvSpPr>
          <p:spPr>
            <a:xfrm>
              <a:off x="1003492" y="898657"/>
              <a:ext cx="1858384" cy="40763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E3FD1D99-689D-904C-9DE0-FD3852CA3754}"/>
              </a:ext>
            </a:extLst>
          </p:cNvPr>
          <p:cNvGrpSpPr/>
          <p:nvPr/>
        </p:nvGrpSpPr>
        <p:grpSpPr>
          <a:xfrm>
            <a:off x="1024197" y="2627476"/>
            <a:ext cx="1858384" cy="801524"/>
            <a:chOff x="1003492" y="555967"/>
            <a:chExt cx="1858384" cy="801524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FBE5DD27-88F0-1344-8E7A-4D3F5D5A8739}"/>
                </a:ext>
              </a:extLst>
            </p:cNvPr>
            <p:cNvSpPr/>
            <p:nvPr/>
          </p:nvSpPr>
          <p:spPr>
            <a:xfrm>
              <a:off x="1003492" y="555967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8378E0-5636-1A4B-A061-12395F893215}"/>
                </a:ext>
              </a:extLst>
            </p:cNvPr>
            <p:cNvSpPr txBox="1"/>
            <p:nvPr/>
          </p:nvSpPr>
          <p:spPr>
            <a:xfrm>
              <a:off x="1003492" y="588812"/>
              <a:ext cx="18583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TicketSeller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7196EEB-7244-9D44-A064-B97FE32DC796}"/>
                </a:ext>
              </a:extLst>
            </p:cNvPr>
            <p:cNvSpPr/>
            <p:nvPr/>
          </p:nvSpPr>
          <p:spPr>
            <a:xfrm>
              <a:off x="1003492" y="898656"/>
              <a:ext cx="1858384" cy="4588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4232954B-0944-5146-9AB6-85BF21F55D85}"/>
              </a:ext>
            </a:extLst>
          </p:cNvPr>
          <p:cNvGrpSpPr/>
          <p:nvPr/>
        </p:nvGrpSpPr>
        <p:grpSpPr>
          <a:xfrm>
            <a:off x="1024197" y="4573384"/>
            <a:ext cx="1858384" cy="801524"/>
            <a:chOff x="1003492" y="555967"/>
            <a:chExt cx="1858384" cy="801524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8A82108-0C63-BB40-B5AC-6FF72368F86C}"/>
                </a:ext>
              </a:extLst>
            </p:cNvPr>
            <p:cNvSpPr/>
            <p:nvPr/>
          </p:nvSpPr>
          <p:spPr>
            <a:xfrm>
              <a:off x="1003492" y="555967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6A6C420-27DA-3E40-B31C-5CA87CC3C837}"/>
                </a:ext>
              </a:extLst>
            </p:cNvPr>
            <p:cNvSpPr txBox="1"/>
            <p:nvPr/>
          </p:nvSpPr>
          <p:spPr>
            <a:xfrm>
              <a:off x="1003492" y="588812"/>
              <a:ext cx="18583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Theater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24AA5F1-1324-1641-A576-631DD0E7806A}"/>
                </a:ext>
              </a:extLst>
            </p:cNvPr>
            <p:cNvSpPr/>
            <p:nvPr/>
          </p:nvSpPr>
          <p:spPr>
            <a:xfrm>
              <a:off x="1003492" y="898656"/>
              <a:ext cx="1858384" cy="4588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AF5128AA-403D-D549-84F2-EF0B39F7AA87}"/>
              </a:ext>
            </a:extLst>
          </p:cNvPr>
          <p:cNvGrpSpPr/>
          <p:nvPr/>
        </p:nvGrpSpPr>
        <p:grpSpPr>
          <a:xfrm>
            <a:off x="4304523" y="2627476"/>
            <a:ext cx="1858384" cy="1366704"/>
            <a:chOff x="1003492" y="555967"/>
            <a:chExt cx="1858384" cy="1366704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80AD26EC-0BD8-0942-951A-4B42B4A2BA83}"/>
                </a:ext>
              </a:extLst>
            </p:cNvPr>
            <p:cNvSpPr/>
            <p:nvPr/>
          </p:nvSpPr>
          <p:spPr>
            <a:xfrm>
              <a:off x="1003492" y="555967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BE7A4C6-DCA6-0942-AB22-71DEF86CAFD6}"/>
                </a:ext>
              </a:extLst>
            </p:cNvPr>
            <p:cNvSpPr txBox="1"/>
            <p:nvPr/>
          </p:nvSpPr>
          <p:spPr>
            <a:xfrm>
              <a:off x="1003492" y="588812"/>
              <a:ext cx="18583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TicketOffice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887CA88-CB90-5D47-BF46-903AE8548BA1}"/>
                </a:ext>
              </a:extLst>
            </p:cNvPr>
            <p:cNvSpPr/>
            <p:nvPr/>
          </p:nvSpPr>
          <p:spPr>
            <a:xfrm>
              <a:off x="1003492" y="898656"/>
              <a:ext cx="1858384" cy="102401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BB24FB4-BC56-774A-8490-4CA5A78AC33C}"/>
              </a:ext>
            </a:extLst>
          </p:cNvPr>
          <p:cNvCxnSpPr>
            <a:cxnSpLocks/>
            <a:stCxn id="208" idx="3"/>
            <a:endCxn id="80" idx="1"/>
          </p:cNvCxnSpPr>
          <p:nvPr/>
        </p:nvCxnSpPr>
        <p:spPr>
          <a:xfrm>
            <a:off x="2861876" y="727312"/>
            <a:ext cx="144264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7F4CFB7-75E2-9F45-9643-5E94CE8681F3}"/>
              </a:ext>
            </a:extLst>
          </p:cNvPr>
          <p:cNvCxnSpPr>
            <a:cxnSpLocks/>
            <a:stCxn id="80" idx="3"/>
            <a:endCxn id="86" idx="1"/>
          </p:cNvCxnSpPr>
          <p:nvPr/>
        </p:nvCxnSpPr>
        <p:spPr>
          <a:xfrm>
            <a:off x="6162907" y="727312"/>
            <a:ext cx="144264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D815BFC6-7962-0A40-A63F-EB299139268B}"/>
              </a:ext>
            </a:extLst>
          </p:cNvPr>
          <p:cNvCxnSpPr>
            <a:cxnSpLocks/>
          </p:cNvCxnSpPr>
          <p:nvPr/>
        </p:nvCxnSpPr>
        <p:spPr>
          <a:xfrm>
            <a:off x="6156479" y="1781194"/>
            <a:ext cx="144264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7A0EDE02-7B5D-B847-8B03-C264B1E8C903}"/>
              </a:ext>
            </a:extLst>
          </p:cNvPr>
          <p:cNvCxnSpPr>
            <a:cxnSpLocks/>
          </p:cNvCxnSpPr>
          <p:nvPr/>
        </p:nvCxnSpPr>
        <p:spPr>
          <a:xfrm>
            <a:off x="2871695" y="2798820"/>
            <a:ext cx="144264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EBC99ED9-B62E-1F44-B97A-99EE85F591A2}"/>
              </a:ext>
            </a:extLst>
          </p:cNvPr>
          <p:cNvCxnSpPr>
            <a:cxnSpLocks/>
            <a:stCxn id="97" idx="0"/>
            <a:endCxn id="95" idx="2"/>
          </p:cNvCxnSpPr>
          <p:nvPr/>
        </p:nvCxnSpPr>
        <p:spPr>
          <a:xfrm flipV="1">
            <a:off x="1953389" y="3429000"/>
            <a:ext cx="0" cy="114438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[E] 117">
            <a:extLst>
              <a:ext uri="{FF2B5EF4-FFF2-40B4-BE49-F238E27FC236}">
                <a16:creationId xmlns:a16="http://schemas.microsoft.com/office/drawing/2014/main" id="{23AC65DB-F007-114D-9434-01D92F4844D6}"/>
              </a:ext>
            </a:extLst>
          </p:cNvPr>
          <p:cNvCxnSpPr>
            <a:cxnSpLocks/>
            <a:stCxn id="97" idx="1"/>
            <a:endCxn id="208" idx="1"/>
          </p:cNvCxnSpPr>
          <p:nvPr/>
        </p:nvCxnSpPr>
        <p:spPr>
          <a:xfrm rot="10800000">
            <a:off x="1003493" y="727313"/>
            <a:ext cx="20705" cy="4017417"/>
          </a:xfrm>
          <a:prstGeom prst="bentConnector3">
            <a:avLst>
              <a:gd name="adj1" fmla="val 1204081"/>
            </a:avLst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꺾인 연결선[E] 125">
            <a:extLst>
              <a:ext uri="{FF2B5EF4-FFF2-40B4-BE49-F238E27FC236}">
                <a16:creationId xmlns:a16="http://schemas.microsoft.com/office/drawing/2014/main" id="{E26CD4DB-EDD8-1740-94F2-B8AEF0D46A3A}"/>
              </a:ext>
            </a:extLst>
          </p:cNvPr>
          <p:cNvCxnSpPr>
            <a:cxnSpLocks/>
            <a:endCxn id="90" idx="3"/>
          </p:cNvCxnSpPr>
          <p:nvPr/>
        </p:nvCxnSpPr>
        <p:spPr>
          <a:xfrm rot="5400000" flipH="1" flipV="1">
            <a:off x="5141773" y="-882014"/>
            <a:ext cx="1656926" cy="6987404"/>
          </a:xfrm>
          <a:prstGeom prst="bentConnector4">
            <a:avLst>
              <a:gd name="adj1" fmla="val -48793"/>
              <a:gd name="adj2" fmla="val 103272"/>
            </a:avLst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08632B77-36B2-B147-BD55-9F3BB712D698}"/>
              </a:ext>
            </a:extLst>
          </p:cNvPr>
          <p:cNvCxnSpPr>
            <a:cxnSpLocks/>
            <a:stCxn id="93" idx="0"/>
          </p:cNvCxnSpPr>
          <p:nvPr/>
        </p:nvCxnSpPr>
        <p:spPr>
          <a:xfrm rot="5400000" flipH="1" flipV="1">
            <a:off x="2624289" y="953668"/>
            <a:ext cx="1002908" cy="2344709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4D51026-B6B0-7146-9EA5-34220A98084A}"/>
              </a:ext>
            </a:extLst>
          </p:cNvPr>
          <p:cNvCxnSpPr>
            <a:cxnSpLocks/>
          </p:cNvCxnSpPr>
          <p:nvPr/>
        </p:nvCxnSpPr>
        <p:spPr>
          <a:xfrm flipV="1">
            <a:off x="1436716" y="1309658"/>
            <a:ext cx="0" cy="1317818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42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2169</TotalTime>
  <Words>14</Words>
  <Application>Microsoft Macintosh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3852</cp:lastModifiedBy>
  <cp:revision>147</cp:revision>
  <dcterms:created xsi:type="dcterms:W3CDTF">2020-12-16T11:48:58Z</dcterms:created>
  <dcterms:modified xsi:type="dcterms:W3CDTF">2022-10-25T11:46:30Z</dcterms:modified>
</cp:coreProperties>
</file>