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1114-690C-044B-A7F6-14E50DCF5722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69FC1-2112-B547-B96D-F8F2D67200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127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9FC1-2112-B547-B96D-F8F2D672002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66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E8FE1-B24C-F04C-87DB-E3EB14E3010F}"/>
              </a:ext>
            </a:extLst>
          </p:cNvPr>
          <p:cNvSpPr txBox="1"/>
          <p:nvPr/>
        </p:nvSpPr>
        <p:spPr>
          <a:xfrm>
            <a:off x="716533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C9AA60-5777-A14D-8614-A10923543535}"/>
              </a:ext>
            </a:extLst>
          </p:cNvPr>
          <p:cNvCxnSpPr>
            <a:cxnSpLocks/>
            <a:stCxn id="52" idx="0"/>
            <a:endCxn id="19" idx="2"/>
          </p:cNvCxnSpPr>
          <p:nvPr/>
        </p:nvCxnSpPr>
        <p:spPr>
          <a:xfrm flipH="1" flipV="1">
            <a:off x="1420585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B3C91A-4956-B744-AC2D-E9E3C7294A62}"/>
              </a:ext>
            </a:extLst>
          </p:cNvPr>
          <p:cNvGrpSpPr/>
          <p:nvPr/>
        </p:nvGrpSpPr>
        <p:grpSpPr>
          <a:xfrm>
            <a:off x="579501" y="1043429"/>
            <a:ext cx="1545134" cy="654742"/>
            <a:chOff x="579501" y="1043429"/>
            <a:chExt cx="1545134" cy="6547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C33A0A-FBF8-4343-8709-8AF2D64B222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FAAE45-75AA-E444-A2AE-CBDCBFBC3BE9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A62C83-4311-AC4E-959F-A66B483321DF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6DE2A1-6DDB-1B45-B52E-81160E60A5F1}"/>
              </a:ext>
            </a:extLst>
          </p:cNvPr>
          <p:cNvGrpSpPr/>
          <p:nvPr/>
        </p:nvGrpSpPr>
        <p:grpSpPr>
          <a:xfrm>
            <a:off x="1757813" y="2556277"/>
            <a:ext cx="1545134" cy="654742"/>
            <a:chOff x="579501" y="1043429"/>
            <a:chExt cx="1545134" cy="6547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0207FF-E872-884C-A942-AECA8E8B1A9D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292CE95-68CC-FE46-A215-748864C12E12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579237-7CF7-CC44-A16C-D66AE3315752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282B5-1137-4246-887F-B4278CCB4EE7}"/>
              </a:ext>
            </a:extLst>
          </p:cNvPr>
          <p:cNvSpPr txBox="1"/>
          <p:nvPr/>
        </p:nvSpPr>
        <p:spPr>
          <a:xfrm>
            <a:off x="1894845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9B1697BF-C572-9D4E-BCA4-A44778B6F847}"/>
              </a:ext>
            </a:extLst>
          </p:cNvPr>
          <p:cNvCxnSpPr/>
          <p:nvPr/>
        </p:nvCxnSpPr>
        <p:spPr>
          <a:xfrm flipV="1">
            <a:off x="493175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6B23A9-9267-5C49-91CD-B603EDB2BD31}"/>
              </a:ext>
            </a:extLst>
          </p:cNvPr>
          <p:cNvSpPr txBox="1"/>
          <p:nvPr/>
        </p:nvSpPr>
        <p:spPr>
          <a:xfrm>
            <a:off x="4511994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23039F-9B1A-3348-941C-14EB53FD6B49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H="1" flipV="1">
            <a:off x="5216046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50CCBF5-184A-AB43-B3D9-06015E4F0926}"/>
              </a:ext>
            </a:extLst>
          </p:cNvPr>
          <p:cNvGrpSpPr/>
          <p:nvPr/>
        </p:nvGrpSpPr>
        <p:grpSpPr>
          <a:xfrm>
            <a:off x="4374962" y="1043429"/>
            <a:ext cx="1545134" cy="654742"/>
            <a:chOff x="579501" y="1043429"/>
            <a:chExt cx="1545134" cy="65474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4E2571-9B39-EC4E-9BA2-2DFC4288B33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36D1C7-14EE-0243-AB1E-B236BD5BD6C7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163A0BB-1C18-C949-8312-F5ABD144CC35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2D98F5-19B2-E446-B76D-AF79933BD48D}"/>
              </a:ext>
            </a:extLst>
          </p:cNvPr>
          <p:cNvGrpSpPr/>
          <p:nvPr/>
        </p:nvGrpSpPr>
        <p:grpSpPr>
          <a:xfrm>
            <a:off x="5553274" y="2556277"/>
            <a:ext cx="1545134" cy="654742"/>
            <a:chOff x="579501" y="1043429"/>
            <a:chExt cx="1545134" cy="65474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017E301-1F8C-7344-88A4-04D64F2D83E8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29F9401-F6C2-AB41-930C-E9F9839BC75C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A228A4-651F-AC43-9A05-8BC3B3C64EE7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BFB4762-3C80-C24F-9A80-A5B047C73FCE}"/>
              </a:ext>
            </a:extLst>
          </p:cNvPr>
          <p:cNvSpPr txBox="1"/>
          <p:nvPr/>
        </p:nvSpPr>
        <p:spPr>
          <a:xfrm>
            <a:off x="5690306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2D903BA3-8499-F742-8A38-0428E4FE24D0}"/>
              </a:ext>
            </a:extLst>
          </p:cNvPr>
          <p:cNvCxnSpPr/>
          <p:nvPr/>
        </p:nvCxnSpPr>
        <p:spPr>
          <a:xfrm flipV="1">
            <a:off x="4288636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53003D4-F839-A24A-9600-94FE3319B0FA}"/>
              </a:ext>
            </a:extLst>
          </p:cNvPr>
          <p:cNvSpPr txBox="1"/>
          <p:nvPr/>
        </p:nvSpPr>
        <p:spPr>
          <a:xfrm>
            <a:off x="3876459" y="4228887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5671830-D8AE-BF41-8C04-90E4D32B056E}"/>
              </a:ext>
            </a:extLst>
          </p:cNvPr>
          <p:cNvCxnSpPr>
            <a:cxnSpLocks/>
            <a:stCxn id="88" idx="0"/>
            <a:endCxn id="84" idx="2"/>
          </p:cNvCxnSpPr>
          <p:nvPr/>
        </p:nvCxnSpPr>
        <p:spPr>
          <a:xfrm flipH="1" flipV="1">
            <a:off x="4580511" y="4787090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37D49A-AB41-984D-92B8-608471C6D49D}"/>
              </a:ext>
            </a:extLst>
          </p:cNvPr>
          <p:cNvGrpSpPr/>
          <p:nvPr/>
        </p:nvGrpSpPr>
        <p:grpSpPr>
          <a:xfrm>
            <a:off x="3739427" y="4132348"/>
            <a:ext cx="1545134" cy="654742"/>
            <a:chOff x="579501" y="1043429"/>
            <a:chExt cx="1545134" cy="6547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33F1444-C153-3A4E-8021-52BB93D3858E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E5C188-63C0-0343-B3F5-EA0138EA588E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3821A7-84FB-8442-8C57-116E431D0AF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5070A2-19C6-3841-91B1-C33DD5F2DF9B}"/>
              </a:ext>
            </a:extLst>
          </p:cNvPr>
          <p:cNvGrpSpPr/>
          <p:nvPr/>
        </p:nvGrpSpPr>
        <p:grpSpPr>
          <a:xfrm>
            <a:off x="4917739" y="5645196"/>
            <a:ext cx="1545134" cy="654742"/>
            <a:chOff x="579501" y="1043429"/>
            <a:chExt cx="1545134" cy="6547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FA2629-6023-C246-998D-DD0067B9C0CA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C32686-6FA7-4740-B00D-796C52D58763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E11ED-53BC-DE46-892D-B61DB3AB075E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45540B1-A0E5-1F47-83EA-508823E50F2E}"/>
              </a:ext>
            </a:extLst>
          </p:cNvPr>
          <p:cNvSpPr txBox="1"/>
          <p:nvPr/>
        </p:nvSpPr>
        <p:spPr>
          <a:xfrm>
            <a:off x="5054771" y="580321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37D9D02A-7F8A-254C-BEB8-B20BD0392D47}"/>
              </a:ext>
            </a:extLst>
          </p:cNvPr>
          <p:cNvCxnSpPr/>
          <p:nvPr/>
        </p:nvCxnSpPr>
        <p:spPr>
          <a:xfrm flipV="1">
            <a:off x="3653101" y="5075814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94D724A-117D-EE4F-A985-FE7AC4CAE278}"/>
              </a:ext>
            </a:extLst>
          </p:cNvPr>
          <p:cNvGrpSpPr/>
          <p:nvPr/>
        </p:nvGrpSpPr>
        <p:grpSpPr>
          <a:xfrm>
            <a:off x="6725090" y="3857479"/>
            <a:ext cx="1545134" cy="654742"/>
            <a:chOff x="579501" y="1043429"/>
            <a:chExt cx="1545134" cy="65474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B43AA8E-3D06-B84E-BD50-0BECA4A4AA94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363654A-61FB-2640-842E-C38A4E0A0158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DF453FD-BE00-FE47-BA8E-26DB94794B44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6C75FC5-3AE0-F947-8463-8CB5BFD013C0}"/>
              </a:ext>
            </a:extLst>
          </p:cNvPr>
          <p:cNvSpPr txBox="1"/>
          <p:nvPr/>
        </p:nvSpPr>
        <p:spPr>
          <a:xfrm>
            <a:off x="6862122" y="4015502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CF0309-0D4F-CF4A-8D67-18FF368B2C3F}"/>
              </a:ext>
            </a:extLst>
          </p:cNvPr>
          <p:cNvCxnSpPr>
            <a:cxnSpLocks/>
            <a:stCxn id="97" idx="1"/>
            <a:endCxn id="84" idx="3"/>
          </p:cNvCxnSpPr>
          <p:nvPr/>
        </p:nvCxnSpPr>
        <p:spPr>
          <a:xfrm flipH="1">
            <a:off x="5284561" y="4154002"/>
            <a:ext cx="1577561" cy="3057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9FB7B44-06EC-4F44-939F-054A9AB43BE0}"/>
              </a:ext>
            </a:extLst>
          </p:cNvPr>
          <p:cNvCxnSpPr>
            <a:cxnSpLocks/>
          </p:cNvCxnSpPr>
          <p:nvPr/>
        </p:nvCxnSpPr>
        <p:spPr>
          <a:xfrm>
            <a:off x="5690306" y="3603285"/>
            <a:ext cx="1308849" cy="155654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7B0B74-F0EF-E841-B1CF-EB9C022E4A95}"/>
              </a:ext>
            </a:extLst>
          </p:cNvPr>
          <p:cNvSpPr txBox="1"/>
          <p:nvPr/>
        </p:nvSpPr>
        <p:spPr>
          <a:xfrm>
            <a:off x="9709127" y="222632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E6CACF-6B45-E744-AA2E-2C9E8A75BD92}"/>
              </a:ext>
            </a:extLst>
          </p:cNvPr>
          <p:cNvGrpSpPr/>
          <p:nvPr/>
        </p:nvGrpSpPr>
        <p:grpSpPr>
          <a:xfrm>
            <a:off x="9572095" y="2036061"/>
            <a:ext cx="1545134" cy="654742"/>
            <a:chOff x="579501" y="1043429"/>
            <a:chExt cx="1545134" cy="65474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6E6B0BB-E3FA-264B-BEE6-D069E7135573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9BE6516-FD67-1A46-ABD1-FA51E8036D7A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BB566DF-F583-5049-AFC1-7AC6DADA0E90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3465F-0255-634D-9586-0A54FC1CD58E}"/>
              </a:ext>
            </a:extLst>
          </p:cNvPr>
          <p:cNvSpPr txBox="1"/>
          <p:nvPr/>
        </p:nvSpPr>
        <p:spPr>
          <a:xfrm>
            <a:off x="9709127" y="3628227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ReSharper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3012C8-BB15-3243-8A9E-DA82B89A6DF7}"/>
              </a:ext>
            </a:extLst>
          </p:cNvPr>
          <p:cNvGrpSpPr/>
          <p:nvPr/>
        </p:nvGrpSpPr>
        <p:grpSpPr>
          <a:xfrm>
            <a:off x="9572095" y="3437959"/>
            <a:ext cx="1545134" cy="654742"/>
            <a:chOff x="579501" y="1043429"/>
            <a:chExt cx="1545134" cy="65474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A59B86-C5CF-874B-9723-385CE68070AB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FF018D1-B104-C34D-BB42-8FDE8423D794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677342F-8686-C44F-A296-C593AD282AA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F53678F-A1FE-E347-A6C2-E3460D33A5E1}"/>
              </a:ext>
            </a:extLst>
          </p:cNvPr>
          <p:cNvCxnSpPr>
            <a:cxnSpLocks/>
            <a:stCxn id="107" idx="0"/>
            <a:endCxn id="102" idx="2"/>
          </p:cNvCxnSpPr>
          <p:nvPr/>
        </p:nvCxnSpPr>
        <p:spPr>
          <a:xfrm flipV="1">
            <a:off x="10413179" y="2690803"/>
            <a:ext cx="0" cy="747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591B60-4A7D-F346-B030-3697CF8D50AD}"/>
              </a:ext>
            </a:extLst>
          </p:cNvPr>
          <p:cNvGrpSpPr/>
          <p:nvPr/>
        </p:nvGrpSpPr>
        <p:grpSpPr>
          <a:xfrm>
            <a:off x="254416" y="95421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83CB01-50C5-FE4E-A52B-1D150474AE9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5D0415-EE14-2946-A0E5-59EC69FF830D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B6F26D-3660-EC40-B816-5FD642E04F38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1662517" y="1224077"/>
            <a:ext cx="1320231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7FFFF5-B8DC-C04B-A7ED-8F5388CDBCAD}"/>
              </a:ext>
            </a:extLst>
          </p:cNvPr>
          <p:cNvGrpSpPr/>
          <p:nvPr/>
        </p:nvGrpSpPr>
        <p:grpSpPr>
          <a:xfrm>
            <a:off x="2982748" y="954212"/>
            <a:ext cx="1408101" cy="829978"/>
            <a:chOff x="8357636" y="1043422"/>
            <a:chExt cx="1408101" cy="8299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C3EF07-BEB3-DE4D-AE52-0F6F0302D975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F0A725-AA91-C044-8BA2-06F1941458D7}"/>
                </a:ext>
              </a:extLst>
            </p:cNvPr>
            <p:cNvSpPr txBox="1"/>
            <p:nvPr/>
          </p:nvSpPr>
          <p:spPr>
            <a:xfrm>
              <a:off x="8357636" y="117478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BD14048F-8B93-E745-8331-3514BE089E78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FE1868-1920-8448-AFE2-C751A21AB9CD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7A6F63-44DC-804A-BF31-02F87A201FA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686799" y="1784190"/>
            <a:ext cx="0" cy="727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E1360D-ECF0-494B-9811-46A73161367B}"/>
              </a:ext>
            </a:extLst>
          </p:cNvPr>
          <p:cNvGrpSpPr/>
          <p:nvPr/>
        </p:nvGrpSpPr>
        <p:grpSpPr>
          <a:xfrm>
            <a:off x="2236477" y="489065"/>
            <a:ext cx="85493" cy="3077736"/>
            <a:chOff x="7611365" y="578275"/>
            <a:chExt cx="85493" cy="3077736"/>
          </a:xfrm>
        </p:grpSpPr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2F988DC4-045E-764B-B4AB-D7B6EDC1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69A0B33C-3755-EB4E-9AE9-A5AA8D7CB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04EB9E-EBD7-9546-B8FB-53DB617AEFCB}"/>
              </a:ext>
            </a:extLst>
          </p:cNvPr>
          <p:cNvGrpSpPr/>
          <p:nvPr/>
        </p:nvGrpSpPr>
        <p:grpSpPr>
          <a:xfrm>
            <a:off x="2982748" y="2386986"/>
            <a:ext cx="1408101" cy="664416"/>
            <a:chOff x="8357636" y="2476196"/>
            <a:chExt cx="1408101" cy="66441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D2A763F-B3AA-FE4D-B0D6-9B9DD8D93781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4808E39-E978-6943-A0D6-C0A78BEA1537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ABC82D-4271-6A49-8572-B2090162BFB1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16EE5F-E5C5-F746-9079-B9D90D0647FF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337F1907-FC11-214F-A4BB-A1E681D020AC}"/>
              </a:ext>
            </a:extLst>
          </p:cNvPr>
          <p:cNvCxnSpPr>
            <a:cxnSpLocks/>
            <a:stCxn id="72" idx="2"/>
            <a:endCxn id="81" idx="1"/>
          </p:cNvCxnSpPr>
          <p:nvPr/>
        </p:nvCxnSpPr>
        <p:spPr>
          <a:xfrm rot="16200000" flipH="1">
            <a:off x="1326816" y="1125599"/>
            <a:ext cx="1287582" cy="202428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E505CF2-0311-6A4B-903B-A823BD8CABBF}"/>
              </a:ext>
            </a:extLst>
          </p:cNvPr>
          <p:cNvGrpSpPr/>
          <p:nvPr/>
        </p:nvGrpSpPr>
        <p:grpSpPr>
          <a:xfrm>
            <a:off x="5480621" y="954209"/>
            <a:ext cx="1408101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ADE362-6039-3B43-BEE2-278167FE87B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68743D-DF39-7740-BC9C-DF3E9A0017C6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7A1D78-F685-FF4E-A7B1-6545C45E4F84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 flipV="1">
            <a:off x="6888722" y="1220057"/>
            <a:ext cx="744946" cy="40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D5737B-923A-E84D-9C7E-D7B466983E72}"/>
              </a:ext>
            </a:extLst>
          </p:cNvPr>
          <p:cNvGrpSpPr/>
          <p:nvPr/>
        </p:nvGrpSpPr>
        <p:grpSpPr>
          <a:xfrm>
            <a:off x="10179022" y="943567"/>
            <a:ext cx="1408101" cy="829978"/>
            <a:chOff x="8357636" y="1043422"/>
            <a:chExt cx="1408101" cy="8299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459830-D541-214C-A122-386574B5CBD4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A9ADEB-5C1D-9646-A112-0DFB5E74B12E}"/>
                </a:ext>
              </a:extLst>
            </p:cNvPr>
            <p:cNvSpPr txBox="1"/>
            <p:nvPr/>
          </p:nvSpPr>
          <p:spPr>
            <a:xfrm>
              <a:off x="8357636" y="108698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b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38018A2A-78AD-B44A-9FC2-84BC511257A2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058B9-13FB-6B4D-8544-4621E05CA169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49BC48E-5A48-CD4C-AEAA-E2764F6F554C}"/>
              </a:ext>
            </a:extLst>
          </p:cNvPr>
          <p:cNvGrpSpPr/>
          <p:nvPr/>
        </p:nvGrpSpPr>
        <p:grpSpPr>
          <a:xfrm>
            <a:off x="9762821" y="598871"/>
            <a:ext cx="85493" cy="3077736"/>
            <a:chOff x="7611365" y="578275"/>
            <a:chExt cx="85493" cy="3077736"/>
          </a:xfrm>
        </p:grpSpPr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D12C81E-5405-EC43-A7FD-82EC824E4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F49BA725-5492-3E4D-A72C-3C3789B9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43EF6F-D4DA-3E48-92BD-B013BE1C539B}"/>
              </a:ext>
            </a:extLst>
          </p:cNvPr>
          <p:cNvGrpSpPr/>
          <p:nvPr/>
        </p:nvGrpSpPr>
        <p:grpSpPr>
          <a:xfrm>
            <a:off x="5470529" y="2386986"/>
            <a:ext cx="1408101" cy="664416"/>
            <a:chOff x="8357636" y="2476196"/>
            <a:chExt cx="1408101" cy="664416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D31AC73-DCEA-464B-A84E-44619D893803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2A082DF-40E0-F541-8BD8-6839CC776748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035489-A37D-204D-B34D-5E8481CA4858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534EA91-3532-7E46-9D3E-7A74EF3F6A22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F544B0E1-151C-D345-BBBD-5E000C8A55E1}"/>
              </a:ext>
            </a:extLst>
          </p:cNvPr>
          <p:cNvCxnSpPr>
            <a:cxnSpLocks/>
            <a:stCxn id="95" idx="2"/>
            <a:endCxn id="104" idx="3"/>
          </p:cNvCxnSpPr>
          <p:nvPr/>
        </p:nvCxnSpPr>
        <p:spPr>
          <a:xfrm rot="5400000">
            <a:off x="8376859" y="275317"/>
            <a:ext cx="1007986" cy="40044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D6B457D-5E01-934F-9CCB-2909250A09AD}"/>
              </a:ext>
            </a:extLst>
          </p:cNvPr>
          <p:cNvGrpSpPr/>
          <p:nvPr/>
        </p:nvGrpSpPr>
        <p:grpSpPr>
          <a:xfrm>
            <a:off x="7633668" y="952791"/>
            <a:ext cx="1408101" cy="829978"/>
            <a:chOff x="8357636" y="1043422"/>
            <a:chExt cx="1408101" cy="8299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19F9750-BC5B-314C-958C-04679F2FE1F6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1FE37E-47FD-BC45-86A8-0584D7FD3E32}"/>
                </a:ext>
              </a:extLst>
            </p:cNvPr>
            <p:cNvSpPr txBox="1"/>
            <p:nvPr/>
          </p:nvSpPr>
          <p:spPr>
            <a:xfrm>
              <a:off x="8357636" y="117218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348D0851-9D09-2F4E-901A-AE9C8C61B5A0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2E5330-8D09-754B-A351-1FD30739882F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626962A-75E1-D74A-9F3E-08C3EC3DC16F}"/>
              </a:ext>
            </a:extLst>
          </p:cNvPr>
          <p:cNvCxnSpPr>
            <a:cxnSpLocks/>
          </p:cNvCxnSpPr>
          <p:nvPr/>
        </p:nvCxnSpPr>
        <p:spPr>
          <a:xfrm flipV="1">
            <a:off x="9228117" y="1228610"/>
            <a:ext cx="943827" cy="13102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삼각형 111">
            <a:extLst>
              <a:ext uri="{FF2B5EF4-FFF2-40B4-BE49-F238E27FC236}">
                <a16:creationId xmlns:a16="http://schemas.microsoft.com/office/drawing/2014/main" id="{31FBB8AA-AAFC-C04C-A030-7DC6FD21470F}"/>
              </a:ext>
            </a:extLst>
          </p:cNvPr>
          <p:cNvSpPr/>
          <p:nvPr/>
        </p:nvSpPr>
        <p:spPr>
          <a:xfrm rot="16200000">
            <a:off x="9087379" y="114708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A29EBA0-0FB3-8749-91C0-2544620351B2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6174580" y="1493944"/>
            <a:ext cx="10092" cy="10177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3455B0-3EF3-8941-B7CF-29C9D54741E8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613455" y="1712853"/>
            <a:ext cx="146384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458F73-0BDA-C84F-8F44-B81D009C6601}"/>
              </a:ext>
            </a:extLst>
          </p:cNvPr>
          <p:cNvGrpSpPr/>
          <p:nvPr/>
        </p:nvGrpSpPr>
        <p:grpSpPr>
          <a:xfrm>
            <a:off x="1550021" y="1037064"/>
            <a:ext cx="1432728" cy="791736"/>
            <a:chOff x="1550021" y="1037064"/>
            <a:chExt cx="1432728" cy="7917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B487692-344F-F04A-B070-B15B83766CF0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A33B42-0B97-1443-BC8B-56CB7B4F393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번역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240842-3133-6A47-9610-7A988B404EDC}"/>
              </a:ext>
            </a:extLst>
          </p:cNvPr>
          <p:cNvGrpSpPr/>
          <p:nvPr/>
        </p:nvGrpSpPr>
        <p:grpSpPr>
          <a:xfrm>
            <a:off x="498089" y="2233031"/>
            <a:ext cx="1432728" cy="791736"/>
            <a:chOff x="1550021" y="1037064"/>
            <a:chExt cx="1432728" cy="7917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0A53898-220D-5E41-A888-04BC7E11F018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48ED9-4D95-A54A-B1E1-DDF84B798B11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읽기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F87A08-CDD0-3942-9110-C867A2512DA5}"/>
              </a:ext>
            </a:extLst>
          </p:cNvPr>
          <p:cNvGrpSpPr/>
          <p:nvPr/>
        </p:nvGrpSpPr>
        <p:grpSpPr>
          <a:xfrm>
            <a:off x="2758560" y="2233031"/>
            <a:ext cx="1432728" cy="791736"/>
            <a:chOff x="1550021" y="1037064"/>
            <a:chExt cx="1432728" cy="79173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FF3EA1B-A01B-A244-9921-E8DC4982011D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DFF4C4-2BF6-B44D-96C1-878FAD9E7FA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쓰기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967163B-F5B4-8847-B91D-86AD0AD6FC4B}"/>
              </a:ext>
            </a:extLst>
          </p:cNvPr>
          <p:cNvCxnSpPr>
            <a:stCxn id="52" idx="0"/>
            <a:endCxn id="2" idx="2"/>
          </p:cNvCxnSpPr>
          <p:nvPr/>
        </p:nvCxnSpPr>
        <p:spPr>
          <a:xfrm rot="5400000" flipH="1" flipV="1">
            <a:off x="982188" y="1665198"/>
            <a:ext cx="800099" cy="335568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68C18C25-C5BC-0A42-9E69-A7F5B59184D6}"/>
              </a:ext>
            </a:extLst>
          </p:cNvPr>
          <p:cNvCxnSpPr>
            <a:cxnSpLocks/>
            <a:stCxn id="2" idx="6"/>
            <a:endCxn id="55" idx="0"/>
          </p:cNvCxnSpPr>
          <p:nvPr/>
        </p:nvCxnSpPr>
        <p:spPr>
          <a:xfrm>
            <a:off x="2982749" y="1432932"/>
            <a:ext cx="492175" cy="800099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CEB3A6-B177-4F40-97A8-63082ABB8828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772931" y="1712853"/>
            <a:ext cx="273251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9104AA-4560-C840-A3B4-A8C4336B991F}"/>
              </a:ext>
            </a:extLst>
          </p:cNvPr>
          <p:cNvSpPr txBox="1"/>
          <p:nvPr/>
        </p:nvSpPr>
        <p:spPr>
          <a:xfrm>
            <a:off x="525177" y="1551801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D2FDE-7A84-534A-B66D-2BC99037436E}"/>
              </a:ext>
            </a:extLst>
          </p:cNvPr>
          <p:cNvSpPr txBox="1"/>
          <p:nvPr/>
        </p:nvSpPr>
        <p:spPr>
          <a:xfrm>
            <a:off x="3191980" y="1591833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27974D-5647-2344-9A8B-087D7327EC48}"/>
              </a:ext>
            </a:extLst>
          </p:cNvPr>
          <p:cNvSpPr txBox="1"/>
          <p:nvPr/>
        </p:nvSpPr>
        <p:spPr>
          <a:xfrm>
            <a:off x="1805997" y="1936401"/>
            <a:ext cx="98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소스코드 의존성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0508C-1CDC-6F4C-94FE-E891BC2F1918}"/>
              </a:ext>
            </a:extLst>
          </p:cNvPr>
          <p:cNvGrpSpPr/>
          <p:nvPr/>
        </p:nvGrpSpPr>
        <p:grpSpPr>
          <a:xfrm>
            <a:off x="7669978" y="1150565"/>
            <a:ext cx="1408101" cy="539735"/>
            <a:chOff x="6108807" y="1091134"/>
            <a:chExt cx="1408101" cy="53973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0700D7E-6621-D34A-AD45-80EEE5EA0884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D0AFB-3575-E746-B184-9B3465DFF8EB}"/>
                </a:ext>
              </a:extLst>
            </p:cNvPr>
            <p:cNvSpPr txBox="1"/>
            <p:nvPr/>
          </p:nvSpPr>
          <p:spPr>
            <a:xfrm>
              <a:off x="6108807" y="12225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Encrypt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5CE5E-783D-454E-8D69-8814571CD064}"/>
              </a:ext>
            </a:extLst>
          </p:cNvPr>
          <p:cNvGrpSpPr/>
          <p:nvPr/>
        </p:nvGrpSpPr>
        <p:grpSpPr>
          <a:xfrm>
            <a:off x="6613902" y="2062297"/>
            <a:ext cx="1408101" cy="727079"/>
            <a:chOff x="6108807" y="1868832"/>
            <a:chExt cx="1408101" cy="7270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CC1812F-70DB-AF44-9EDD-4A0D05A09C3B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18245F-BACE-6141-84E1-AB4E41730C7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0B2E7D0-5270-3340-B7CB-A9C1C279E7C6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5C9DBAC-C1DA-9F45-AFC8-6DEB5310F2E2}"/>
              </a:ext>
            </a:extLst>
          </p:cNvPr>
          <p:cNvGrpSpPr/>
          <p:nvPr/>
        </p:nvGrpSpPr>
        <p:grpSpPr>
          <a:xfrm>
            <a:off x="8680195" y="2056828"/>
            <a:ext cx="1408101" cy="727079"/>
            <a:chOff x="6108807" y="1868832"/>
            <a:chExt cx="1408101" cy="72707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5052B5B-8607-2842-A137-2E5FA093EE9E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757B8C-4D9B-244C-8673-6BDA69E96F2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7A7712-F145-3946-B843-2005162833D9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DB9AD45-2FCD-0747-9ADE-8994677BCB1D}"/>
              </a:ext>
            </a:extLst>
          </p:cNvPr>
          <p:cNvGrpSpPr/>
          <p:nvPr/>
        </p:nvGrpSpPr>
        <p:grpSpPr>
          <a:xfrm>
            <a:off x="6613902" y="3352597"/>
            <a:ext cx="1408101" cy="539735"/>
            <a:chOff x="6108807" y="1091134"/>
            <a:chExt cx="1408101" cy="53973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422C2D2-3A70-0A45-8192-0A259ABB5EB0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66DF97-B98D-E145-A62F-092FC96972F0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802B9A5-8BB3-C541-B716-DB3F6AF2D0CD}"/>
              </a:ext>
            </a:extLst>
          </p:cNvPr>
          <p:cNvGrpSpPr/>
          <p:nvPr/>
        </p:nvGrpSpPr>
        <p:grpSpPr>
          <a:xfrm>
            <a:off x="8680195" y="3360961"/>
            <a:ext cx="1408101" cy="539735"/>
            <a:chOff x="6108807" y="1091134"/>
            <a:chExt cx="1408101" cy="53973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ACE52B8-9029-0140-B9AF-BF93F899DC0D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FBC0A39-3DA6-C14F-B226-9AB5C2DC2D55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D770DC5-048E-1243-A5DB-F4B4F8D2C673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7317952" y="2975023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삼각형 145">
            <a:extLst>
              <a:ext uri="{FF2B5EF4-FFF2-40B4-BE49-F238E27FC236}">
                <a16:creationId xmlns:a16="http://schemas.microsoft.com/office/drawing/2014/main" id="{80EC9F6C-8E4E-8246-9031-1035517B71BF}"/>
              </a:ext>
            </a:extLst>
          </p:cNvPr>
          <p:cNvSpPr/>
          <p:nvPr/>
        </p:nvSpPr>
        <p:spPr>
          <a:xfrm>
            <a:off x="7267771" y="27987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D39FBD6-C92B-6443-9873-1194A49AC958}"/>
              </a:ext>
            </a:extLst>
          </p:cNvPr>
          <p:cNvCxnSpPr>
            <a:cxnSpLocks/>
          </p:cNvCxnSpPr>
          <p:nvPr/>
        </p:nvCxnSpPr>
        <p:spPr>
          <a:xfrm>
            <a:off x="9392494" y="2983399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삼각형 147">
            <a:extLst>
              <a:ext uri="{FF2B5EF4-FFF2-40B4-BE49-F238E27FC236}">
                <a16:creationId xmlns:a16="http://schemas.microsoft.com/office/drawing/2014/main" id="{4E2DF00C-42B1-1147-B93B-04DCAD664CC4}"/>
              </a:ext>
            </a:extLst>
          </p:cNvPr>
          <p:cNvSpPr/>
          <p:nvPr/>
        </p:nvSpPr>
        <p:spPr>
          <a:xfrm>
            <a:off x="9331162" y="280709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A96EDB05-6C55-0F48-A2BF-E842F7B33525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rot="5400000">
            <a:off x="7566321" y="1441932"/>
            <a:ext cx="559341" cy="1056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DD02DBAA-30C8-E241-A51F-CABA9EAB19CC}"/>
              </a:ext>
            </a:extLst>
          </p:cNvPr>
          <p:cNvCxnSpPr>
            <a:cxnSpLocks/>
            <a:stCxn id="129" idx="2"/>
            <a:endCxn id="135" idx="0"/>
          </p:cNvCxnSpPr>
          <p:nvPr/>
        </p:nvCxnSpPr>
        <p:spPr>
          <a:xfrm rot="16200000" flipH="1">
            <a:off x="8602201" y="1462127"/>
            <a:ext cx="553872" cy="101021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A2D8A7B-D6E2-584D-AC32-ED0071DBC89D}"/>
              </a:ext>
            </a:extLst>
          </p:cNvPr>
          <p:cNvSpPr/>
          <p:nvPr/>
        </p:nvSpPr>
        <p:spPr>
          <a:xfrm>
            <a:off x="5787483" y="1014759"/>
            <a:ext cx="5151863" cy="2177274"/>
          </a:xfrm>
          <a:prstGeom prst="ellips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5AFA28-D720-A84C-9A70-7027B3521FD1}"/>
              </a:ext>
            </a:extLst>
          </p:cNvPr>
          <p:cNvSpPr/>
          <p:nvPr/>
        </p:nvSpPr>
        <p:spPr>
          <a:xfrm>
            <a:off x="847738" y="470460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F0AAE-DB0B-2841-BBD2-A697CCD0F6F2}"/>
              </a:ext>
            </a:extLst>
          </p:cNvPr>
          <p:cNvSpPr txBox="1"/>
          <p:nvPr/>
        </p:nvSpPr>
        <p:spPr>
          <a:xfrm>
            <a:off x="962038" y="503305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DBB7C1-F734-E34C-9823-12A6FBC160A8}"/>
              </a:ext>
            </a:extLst>
          </p:cNvPr>
          <p:cNvSpPr/>
          <p:nvPr/>
        </p:nvSpPr>
        <p:spPr>
          <a:xfrm>
            <a:off x="847738" y="813150"/>
            <a:ext cx="1858384" cy="65387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1BD682-0054-664C-9B44-8173AE687314}"/>
              </a:ext>
            </a:extLst>
          </p:cNvPr>
          <p:cNvSpPr txBox="1"/>
          <p:nvPr/>
        </p:nvSpPr>
        <p:spPr>
          <a:xfrm>
            <a:off x="847738" y="800499"/>
            <a:ext cx="14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principle</a:t>
            </a:r>
            <a:b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</a:b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rate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period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99239-FE2B-3640-B147-88C1D9753A21}"/>
              </a:ext>
            </a:extLst>
          </p:cNvPr>
          <p:cNvSpPr/>
          <p:nvPr/>
        </p:nvSpPr>
        <p:spPr>
          <a:xfrm>
            <a:off x="847738" y="1475675"/>
            <a:ext cx="1858384" cy="75456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9DC4-9919-CD44-BCF4-E79A565C7F2A}"/>
              </a:ext>
            </a:extLst>
          </p:cNvPr>
          <p:cNvSpPr txBox="1"/>
          <p:nvPr/>
        </p:nvSpPr>
        <p:spPr>
          <a:xfrm>
            <a:off x="847738" y="1499872"/>
            <a:ext cx="18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makePayment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applyInterest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chargeLateFee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687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8436E5C-B9F3-2D47-B9CF-4BD6437BCAC3}"/>
              </a:ext>
            </a:extLst>
          </p:cNvPr>
          <p:cNvGrpSpPr/>
          <p:nvPr/>
        </p:nvGrpSpPr>
        <p:grpSpPr>
          <a:xfrm>
            <a:off x="1418350" y="1626040"/>
            <a:ext cx="1408101" cy="539735"/>
            <a:chOff x="3737640" y="1066800"/>
            <a:chExt cx="1408101" cy="5397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F63C16-D24C-6E4E-9717-A81DCA48CAA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E4EE8F-37F1-4A48-BF59-74C722348FDB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FF624C-30ED-614F-B5D7-6CFE6841C333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2826451" y="189032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FF565E-B8F0-AD4E-88ED-660E4137AC12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>
            <a:off x="2826450" y="3048442"/>
            <a:ext cx="818333" cy="1441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삼각형 16">
            <a:extLst>
              <a:ext uri="{FF2B5EF4-FFF2-40B4-BE49-F238E27FC236}">
                <a16:creationId xmlns:a16="http://schemas.microsoft.com/office/drawing/2014/main" id="{06263C1C-36C8-8E46-9CCE-F03107855B09}"/>
              </a:ext>
            </a:extLst>
          </p:cNvPr>
          <p:cNvSpPr/>
          <p:nvPr/>
        </p:nvSpPr>
        <p:spPr>
          <a:xfrm rot="5400000">
            <a:off x="3497465" y="29586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6B93C0-BF7C-5341-B2F0-C53EB89C4D77}"/>
              </a:ext>
            </a:extLst>
          </p:cNvPr>
          <p:cNvGrpSpPr/>
          <p:nvPr/>
        </p:nvGrpSpPr>
        <p:grpSpPr>
          <a:xfrm>
            <a:off x="7811371" y="2239581"/>
            <a:ext cx="1408101" cy="539735"/>
            <a:chOff x="3737640" y="1066800"/>
            <a:chExt cx="1408101" cy="53973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B34C51-6B9C-1B4B-A506-45F9A2A9201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93150A-D7EF-0645-9C47-6E16298D1E34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6FB14A-B461-EC45-B811-8458171D96E0}"/>
              </a:ext>
            </a:extLst>
          </p:cNvPr>
          <p:cNvGrpSpPr/>
          <p:nvPr/>
        </p:nvGrpSpPr>
        <p:grpSpPr>
          <a:xfrm>
            <a:off x="1418348" y="4301362"/>
            <a:ext cx="1408101" cy="539735"/>
            <a:chOff x="3737640" y="1066800"/>
            <a:chExt cx="1408101" cy="5397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06FE30-C9ED-C64C-9A77-77B2825AF1F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61D773-9690-1042-873C-68C9019794C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 Model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F6EE4C-1B4D-9F49-82C5-8CA7E52E4D9A}"/>
              </a:ext>
            </a:extLst>
          </p:cNvPr>
          <p:cNvGrpSpPr/>
          <p:nvPr/>
        </p:nvGrpSpPr>
        <p:grpSpPr>
          <a:xfrm>
            <a:off x="1418348" y="5615828"/>
            <a:ext cx="1408101" cy="539735"/>
            <a:chOff x="3737640" y="1066800"/>
            <a:chExt cx="1408101" cy="5397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357A5B-F559-AF48-8AE4-EEEE38A51C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8651A7-003F-F346-AC9A-080B4C6D0ECC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8A727B-C1A5-074E-AEF3-75922A2BC9BC}"/>
              </a:ext>
            </a:extLst>
          </p:cNvPr>
          <p:cNvGrpSpPr/>
          <p:nvPr/>
        </p:nvGrpSpPr>
        <p:grpSpPr>
          <a:xfrm>
            <a:off x="3644783" y="701062"/>
            <a:ext cx="1408101" cy="539735"/>
            <a:chOff x="3737640" y="1066800"/>
            <a:chExt cx="1408101" cy="5397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40DAA91-D44C-5540-BF20-AF7274B8BB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96F6DB-6548-F54D-A45F-34CA98C475CF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BA396E-00C7-D744-ABE4-22474D1DFC9D}"/>
              </a:ext>
            </a:extLst>
          </p:cNvPr>
          <p:cNvSpPr/>
          <p:nvPr/>
        </p:nvSpPr>
        <p:spPr>
          <a:xfrm>
            <a:off x="4531431" y="590447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9E860-020E-7541-AA15-8E20C6F35751}"/>
              </a:ext>
            </a:extLst>
          </p:cNvPr>
          <p:cNvGrpSpPr/>
          <p:nvPr/>
        </p:nvGrpSpPr>
        <p:grpSpPr>
          <a:xfrm>
            <a:off x="3644783" y="1510771"/>
            <a:ext cx="1408103" cy="655005"/>
            <a:chOff x="3578876" y="1954497"/>
            <a:chExt cx="1408103" cy="65500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47A5F1-B1FB-A04A-97C1-0500222B235E}"/>
                </a:ext>
              </a:extLst>
            </p:cNvPr>
            <p:cNvGrpSpPr/>
            <p:nvPr/>
          </p:nvGrpSpPr>
          <p:grpSpPr>
            <a:xfrm>
              <a:off x="3578876" y="2069767"/>
              <a:ext cx="1408103" cy="539735"/>
              <a:chOff x="3737638" y="1066800"/>
              <a:chExt cx="1408103" cy="53973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C3E54B9-1001-F342-8338-2208F822053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F56463-3293-4848-A97D-9044B4A3FF9B}"/>
                  </a:ext>
                </a:extLst>
              </p:cNvPr>
              <p:cNvSpPr txBox="1"/>
              <p:nvPr/>
            </p:nvSpPr>
            <p:spPr>
              <a:xfrm>
                <a:off x="3737638" y="1100251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Input 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FDA1DDC-3382-8442-BCB9-54B7CBB51A7C}"/>
                </a:ext>
              </a:extLst>
            </p:cNvPr>
            <p:cNvSpPr/>
            <p:nvPr/>
          </p:nvSpPr>
          <p:spPr>
            <a:xfrm>
              <a:off x="4497579" y="1954497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925D24-27C8-FB40-85E5-3F1A785F4E2E}"/>
              </a:ext>
            </a:extLst>
          </p:cNvPr>
          <p:cNvGrpSpPr/>
          <p:nvPr/>
        </p:nvGrpSpPr>
        <p:grpSpPr>
          <a:xfrm>
            <a:off x="3644783" y="2661036"/>
            <a:ext cx="1408102" cy="653130"/>
            <a:chOff x="3578876" y="3309883"/>
            <a:chExt cx="1408102" cy="65313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98CE5C-3BA3-914F-A31F-7B10C9C8F907}"/>
                </a:ext>
              </a:extLst>
            </p:cNvPr>
            <p:cNvGrpSpPr/>
            <p:nvPr/>
          </p:nvGrpSpPr>
          <p:grpSpPr>
            <a:xfrm>
              <a:off x="3578876" y="3423278"/>
              <a:ext cx="1408102" cy="539735"/>
              <a:chOff x="3737639" y="1066800"/>
              <a:chExt cx="1408102" cy="5397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76761C0-0279-304D-87B6-DB579FA161F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42A213-3BA8-2042-82DB-AA1B7F1C15DC}"/>
                  </a:ext>
                </a:extLst>
              </p:cNvPr>
              <p:cNvSpPr txBox="1"/>
              <p:nvPr/>
            </p:nvSpPr>
            <p:spPr>
              <a:xfrm>
                <a:off x="3737639" y="1111419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220C5F-C90C-6C4D-8DB4-CDCC41A2D02A}"/>
                </a:ext>
              </a:extLst>
            </p:cNvPr>
            <p:cNvSpPr/>
            <p:nvPr/>
          </p:nvSpPr>
          <p:spPr>
            <a:xfrm>
              <a:off x="4531038" y="3309883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B2CCF7-D073-3047-AB7B-2D12A249CAEA}"/>
              </a:ext>
            </a:extLst>
          </p:cNvPr>
          <p:cNvGrpSpPr/>
          <p:nvPr/>
        </p:nvGrpSpPr>
        <p:grpSpPr>
          <a:xfrm>
            <a:off x="3644783" y="3571595"/>
            <a:ext cx="1408101" cy="648352"/>
            <a:chOff x="3578876" y="4830228"/>
            <a:chExt cx="1408101" cy="64835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218E13E-A0E3-8B45-BC33-05DB07289130}"/>
                </a:ext>
              </a:extLst>
            </p:cNvPr>
            <p:cNvGrpSpPr/>
            <p:nvPr/>
          </p:nvGrpSpPr>
          <p:grpSpPr>
            <a:xfrm>
              <a:off x="3578876" y="4938845"/>
              <a:ext cx="1408101" cy="539735"/>
              <a:chOff x="3737640" y="1066800"/>
              <a:chExt cx="1408101" cy="53973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EA118C3-8182-0E44-9A56-E476448D012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E4CEFF-8EA3-AF48-8598-EE042E71F715}"/>
                  </a:ext>
                </a:extLst>
              </p:cNvPr>
              <p:cNvSpPr txBox="1"/>
              <p:nvPr/>
            </p:nvSpPr>
            <p:spPr>
              <a:xfrm>
                <a:off x="3737640" y="1198168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 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249673-9C79-0742-9FBF-9BA65F3BBC7B}"/>
                </a:ext>
              </a:extLst>
            </p:cNvPr>
            <p:cNvSpPr/>
            <p:nvPr/>
          </p:nvSpPr>
          <p:spPr>
            <a:xfrm>
              <a:off x="4432065" y="4830228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38FC8EF-1821-E843-8145-524F7AC08079}"/>
              </a:ext>
            </a:extLst>
          </p:cNvPr>
          <p:cNvGrpSpPr/>
          <p:nvPr/>
        </p:nvGrpSpPr>
        <p:grpSpPr>
          <a:xfrm>
            <a:off x="1418349" y="2778574"/>
            <a:ext cx="1408101" cy="539735"/>
            <a:chOff x="3737640" y="1066800"/>
            <a:chExt cx="1408101" cy="53973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F39D68-72A2-064A-9D28-76464FE4AA5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7E5D-34D2-5F4A-A765-EEB8E80E29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174905-CB32-294B-B5CF-F6257C4523A5}"/>
              </a:ext>
            </a:extLst>
          </p:cNvPr>
          <p:cNvGrpSpPr/>
          <p:nvPr/>
        </p:nvGrpSpPr>
        <p:grpSpPr>
          <a:xfrm>
            <a:off x="5659976" y="2234696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9BBBA0C-C0FE-0E49-923E-CC265527B2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BB6013-7E22-174B-B70A-39E26549946D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8D7E0D-170B-ED43-B167-F67FAD555C71}"/>
              </a:ext>
            </a:extLst>
          </p:cNvPr>
          <p:cNvGrpSpPr/>
          <p:nvPr/>
        </p:nvGrpSpPr>
        <p:grpSpPr>
          <a:xfrm>
            <a:off x="5659974" y="4158931"/>
            <a:ext cx="1408101" cy="666419"/>
            <a:chOff x="6129263" y="3935908"/>
            <a:chExt cx="1408101" cy="66641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D3E09FB-CCB0-F449-A69D-D6D24B48E0AE}"/>
                </a:ext>
              </a:extLst>
            </p:cNvPr>
            <p:cNvGrpSpPr/>
            <p:nvPr/>
          </p:nvGrpSpPr>
          <p:grpSpPr>
            <a:xfrm>
              <a:off x="6129263" y="4062592"/>
              <a:ext cx="1408101" cy="539735"/>
              <a:chOff x="3737640" y="1066800"/>
              <a:chExt cx="1408101" cy="5397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0F3F38-AA53-704E-925F-7B07FCC9ABC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333CEB-5F3F-214F-9BFB-7B67DCA1A2C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 Access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730C0F-13A4-2A40-9DFE-F2B33199351F}"/>
                </a:ext>
              </a:extLst>
            </p:cNvPr>
            <p:cNvSpPr/>
            <p:nvPr/>
          </p:nvSpPr>
          <p:spPr>
            <a:xfrm>
              <a:off x="7114417" y="3935908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9C0760-0056-D949-9145-B30C8AD5C400}"/>
              </a:ext>
            </a:extLst>
          </p:cNvPr>
          <p:cNvGrpSpPr/>
          <p:nvPr/>
        </p:nvGrpSpPr>
        <p:grpSpPr>
          <a:xfrm>
            <a:off x="5659975" y="5610313"/>
            <a:ext cx="1408101" cy="539735"/>
            <a:chOff x="3737640" y="1066800"/>
            <a:chExt cx="1408101" cy="53973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366F1C-8FB1-214E-830D-1064CC23E6D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62AAC5-2F1F-EB4E-BF5A-039D7869AD1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Access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7DADF68-A760-DE49-A20D-855AC8788EC1}"/>
              </a:ext>
            </a:extLst>
          </p:cNvPr>
          <p:cNvGrpSpPr/>
          <p:nvPr/>
        </p:nvGrpSpPr>
        <p:grpSpPr>
          <a:xfrm>
            <a:off x="7811370" y="561031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6FE0F73-4A40-A044-8D08-5D379F7995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2AD6C2-39E6-214D-8E1D-C816CE90E1F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40F4E33-2CA7-5147-8F52-228ABA15046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22398" y="3950079"/>
            <a:ext cx="1522385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3B7E6BB-51E8-8F40-A97D-B7F3FA504EC6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flipH="1">
            <a:off x="2122399" y="3318309"/>
            <a:ext cx="1" cy="9830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D3C627B-4CF5-904B-83F2-84BD8C776D4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2122399" y="4841097"/>
            <a:ext cx="0" cy="77473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48F15657-CE0B-564E-8CA0-6905DA360A0F}"/>
              </a:ext>
            </a:extLst>
          </p:cNvPr>
          <p:cNvCxnSpPr>
            <a:cxnSpLocks/>
          </p:cNvCxnSpPr>
          <p:nvPr/>
        </p:nvCxnSpPr>
        <p:spPr>
          <a:xfrm flipH="1">
            <a:off x="1233021" y="5290042"/>
            <a:ext cx="890341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EAD33C79-2010-754C-B68B-E8B548E210BF}"/>
              </a:ext>
            </a:extLst>
          </p:cNvPr>
          <p:cNvCxnSpPr>
            <a:cxnSpLocks/>
          </p:cNvCxnSpPr>
          <p:nvPr/>
        </p:nvCxnSpPr>
        <p:spPr>
          <a:xfrm flipH="1" flipV="1">
            <a:off x="1233021" y="5179349"/>
            <a:ext cx="1967288" cy="35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2A0009-E607-5C48-B9F1-215FE1B5BEBC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2AFB8481-AAC8-FD41-ADAD-EB78485B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BE30242A-6A77-004A-8F28-C94FC3F42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BC9B995-8065-EF47-AB6E-A23D7308946D}"/>
              </a:ext>
            </a:extLst>
          </p:cNvPr>
          <p:cNvCxnSpPr>
            <a:cxnSpLocks/>
          </p:cNvCxnSpPr>
          <p:nvPr/>
        </p:nvCxnSpPr>
        <p:spPr>
          <a:xfrm flipH="1">
            <a:off x="3283348" y="5186921"/>
            <a:ext cx="685308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5881AD-50AB-1B4F-8042-D619332C7C09}"/>
              </a:ext>
            </a:extLst>
          </p:cNvPr>
          <p:cNvCxnSpPr>
            <a:cxnSpLocks/>
            <a:stCxn id="62" idx="3"/>
            <a:endCxn id="27" idx="1"/>
          </p:cNvCxnSpPr>
          <p:nvPr/>
        </p:nvCxnSpPr>
        <p:spPr>
          <a:xfrm>
            <a:off x="7068077" y="2504563"/>
            <a:ext cx="743294" cy="4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2584F7-FC54-8740-8D0D-9F4C5BAA5DA5}"/>
              </a:ext>
            </a:extLst>
          </p:cNvPr>
          <p:cNvGrpSpPr/>
          <p:nvPr/>
        </p:nvGrpSpPr>
        <p:grpSpPr>
          <a:xfrm>
            <a:off x="7433587" y="627306"/>
            <a:ext cx="100327" cy="2460119"/>
            <a:chOff x="7611365" y="578275"/>
            <a:chExt cx="85493" cy="4935787"/>
          </a:xfrm>
        </p:grpSpPr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892A82D7-D117-DD4D-9516-7F3CFB8A4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D24B7062-8416-734D-8634-53901D5E4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BE54A1B-3577-7047-B788-726C30791738}"/>
              </a:ext>
            </a:extLst>
          </p:cNvPr>
          <p:cNvGrpSpPr/>
          <p:nvPr/>
        </p:nvGrpSpPr>
        <p:grpSpPr>
          <a:xfrm rot="16200000">
            <a:off x="8472762" y="1952773"/>
            <a:ext cx="84106" cy="2162458"/>
            <a:chOff x="7611365" y="578275"/>
            <a:chExt cx="85493" cy="4935787"/>
          </a:xfrm>
        </p:grpSpPr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F553EEB0-19C1-204A-B328-8CDC51EF6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BE8C7ECA-63F8-D741-9B74-E8F6C68D4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AD1C761C-F89C-9F46-9DFA-AAF53308B1D1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7068075" y="2779316"/>
            <a:ext cx="1447347" cy="177616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569F00-55E5-2A46-AB4C-8DCFA609F81C}"/>
              </a:ext>
            </a:extLst>
          </p:cNvPr>
          <p:cNvCxnSpPr>
            <a:cxnSpLocks/>
            <a:stCxn id="65" idx="0"/>
            <a:endCxn id="20" idx="2"/>
          </p:cNvCxnSpPr>
          <p:nvPr/>
        </p:nvCxnSpPr>
        <p:spPr>
          <a:xfrm flipH="1" flipV="1">
            <a:off x="6364025" y="4825350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삼각형 75">
            <a:extLst>
              <a:ext uri="{FF2B5EF4-FFF2-40B4-BE49-F238E27FC236}">
                <a16:creationId xmlns:a16="http://schemas.microsoft.com/office/drawing/2014/main" id="{4A6C7BF3-B35E-5548-9888-92D0F76766B1}"/>
              </a:ext>
            </a:extLst>
          </p:cNvPr>
          <p:cNvSpPr/>
          <p:nvPr/>
        </p:nvSpPr>
        <p:spPr>
          <a:xfrm>
            <a:off x="6314262" y="483420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E1F6A33-F796-B943-8B2E-A42C022BAE8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7068076" y="5880181"/>
            <a:ext cx="743294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36CC489-166D-BD46-B815-B2242149E123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 flipH="1">
            <a:off x="6364025" y="2774431"/>
            <a:ext cx="2" cy="15111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90EEAB32-CE5E-7C48-B262-2B79DF858442}"/>
              </a:ext>
            </a:extLst>
          </p:cNvPr>
          <p:cNvCxnSpPr>
            <a:cxnSpLocks/>
            <a:stCxn id="61" idx="2"/>
            <a:endCxn id="49" idx="3"/>
          </p:cNvCxnSpPr>
          <p:nvPr/>
        </p:nvCxnSpPr>
        <p:spPr>
          <a:xfrm rot="5400000">
            <a:off x="5570730" y="2256586"/>
            <a:ext cx="275452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E1035E45-0938-4C43-9A4B-9ECB6098CD17}"/>
              </a:ext>
            </a:extLst>
          </p:cNvPr>
          <p:cNvCxnSpPr>
            <a:cxnSpLocks/>
            <a:stCxn id="61" idx="2"/>
            <a:endCxn id="52" idx="3"/>
          </p:cNvCxnSpPr>
          <p:nvPr/>
        </p:nvCxnSpPr>
        <p:spPr>
          <a:xfrm rot="5400000">
            <a:off x="5120632" y="2706684"/>
            <a:ext cx="1175649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085BBF52-0587-7A49-9C75-F11FE8C9513A}"/>
              </a:ext>
            </a:extLst>
          </p:cNvPr>
          <p:cNvCxnSpPr>
            <a:cxnSpLocks/>
            <a:stCxn id="61" idx="0"/>
            <a:endCxn id="37" idx="3"/>
          </p:cNvCxnSpPr>
          <p:nvPr/>
        </p:nvCxnSpPr>
        <p:spPr>
          <a:xfrm rot="16200000" flipV="1">
            <a:off x="5076573" y="947241"/>
            <a:ext cx="1263766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C2BD2872-58DA-984F-AA33-1E03C5450B4C}"/>
              </a:ext>
            </a:extLst>
          </p:cNvPr>
          <p:cNvCxnSpPr>
            <a:cxnSpLocks/>
            <a:stCxn id="61" idx="0"/>
            <a:endCxn id="40" idx="3"/>
          </p:cNvCxnSpPr>
          <p:nvPr/>
        </p:nvCxnSpPr>
        <p:spPr>
          <a:xfrm rot="16200000" flipV="1">
            <a:off x="5536271" y="1406939"/>
            <a:ext cx="344371" cy="1311143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삼각형 132">
            <a:extLst>
              <a:ext uri="{FF2B5EF4-FFF2-40B4-BE49-F238E27FC236}">
                <a16:creationId xmlns:a16="http://schemas.microsoft.com/office/drawing/2014/main" id="{2156CBAC-2A02-9642-A9C5-4218D93AAAF9}"/>
              </a:ext>
            </a:extLst>
          </p:cNvPr>
          <p:cNvSpPr/>
          <p:nvPr/>
        </p:nvSpPr>
        <p:spPr>
          <a:xfrm rot="16200000">
            <a:off x="5073494" y="18075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638012-D509-F947-A54A-AD29E657AB7A}"/>
              </a:ext>
            </a:extLst>
          </p:cNvPr>
          <p:cNvSpPr/>
          <p:nvPr/>
        </p:nvSpPr>
        <p:spPr>
          <a:xfrm>
            <a:off x="2327858" y="4183155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2473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B6A58-2F20-7744-BC6E-73A0DF540320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092581" y="1246821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392C5A8-1538-D946-8233-53294E78D165}"/>
              </a:ext>
            </a:extLst>
          </p:cNvPr>
          <p:cNvGrpSpPr/>
          <p:nvPr/>
        </p:nvGrpSpPr>
        <p:grpSpPr>
          <a:xfrm>
            <a:off x="2910755" y="973686"/>
            <a:ext cx="1408101" cy="539735"/>
            <a:chOff x="3737640" y="1066800"/>
            <a:chExt cx="1408101" cy="53973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2E6D728-362A-7444-820B-11DEEF7B85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6C1543-8F62-3F4F-B116-F03230B45F76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Boundary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2910755" y="229838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B4F4ECB-8112-8D41-860D-7D36099B9C6E}"/>
              </a:ext>
            </a:extLst>
          </p:cNvPr>
          <p:cNvCxnSpPr>
            <a:cxnSpLocks/>
          </p:cNvCxnSpPr>
          <p:nvPr/>
        </p:nvCxnSpPr>
        <p:spPr>
          <a:xfrm flipH="1" flipV="1">
            <a:off x="3611001" y="1513419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삼각형 97">
            <a:extLst>
              <a:ext uri="{FF2B5EF4-FFF2-40B4-BE49-F238E27FC236}">
                <a16:creationId xmlns:a16="http://schemas.microsoft.com/office/drawing/2014/main" id="{2D09FB7B-8A3B-E945-8824-B0BD47C9B4CE}"/>
              </a:ext>
            </a:extLst>
          </p:cNvPr>
          <p:cNvSpPr/>
          <p:nvPr/>
        </p:nvSpPr>
        <p:spPr>
          <a:xfrm>
            <a:off x="3561238" y="152227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3203AE9F-722E-CD46-99FF-4E2CEAC56132}"/>
              </a:ext>
            </a:extLst>
          </p:cNvPr>
          <p:cNvSpPr/>
          <p:nvPr/>
        </p:nvSpPr>
        <p:spPr>
          <a:xfrm>
            <a:off x="1982262" y="387372"/>
            <a:ext cx="3439886" cy="1916101"/>
          </a:xfrm>
          <a:custGeom>
            <a:avLst/>
            <a:gdLst>
              <a:gd name="connsiteX0" fmla="*/ 0 w 3439886"/>
              <a:gd name="connsiteY0" fmla="*/ 0 h 1916101"/>
              <a:gd name="connsiteX1" fmla="*/ 293914 w 3439886"/>
              <a:gd name="connsiteY1" fmla="*/ 979714 h 1916101"/>
              <a:gd name="connsiteX2" fmla="*/ 598714 w 3439886"/>
              <a:gd name="connsiteY2" fmla="*/ 1230086 h 1916101"/>
              <a:gd name="connsiteX3" fmla="*/ 1447800 w 3439886"/>
              <a:gd name="connsiteY3" fmla="*/ 1578428 h 1916101"/>
              <a:gd name="connsiteX4" fmla="*/ 2547257 w 3439886"/>
              <a:gd name="connsiteY4" fmla="*/ 1589314 h 1916101"/>
              <a:gd name="connsiteX5" fmla="*/ 3439886 w 3439886"/>
              <a:gd name="connsiteY5" fmla="*/ 1915886 h 19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9886" h="1916101">
                <a:moveTo>
                  <a:pt x="0" y="0"/>
                </a:moveTo>
                <a:cubicBezTo>
                  <a:pt x="97064" y="387350"/>
                  <a:pt x="194128" y="774700"/>
                  <a:pt x="293914" y="979714"/>
                </a:cubicBezTo>
                <a:cubicBezTo>
                  <a:pt x="393700" y="1184728"/>
                  <a:pt x="406400" y="1130300"/>
                  <a:pt x="598714" y="1230086"/>
                </a:cubicBezTo>
                <a:cubicBezTo>
                  <a:pt x="791028" y="1329872"/>
                  <a:pt x="1123043" y="1518557"/>
                  <a:pt x="1447800" y="1578428"/>
                </a:cubicBezTo>
                <a:cubicBezTo>
                  <a:pt x="1772557" y="1638299"/>
                  <a:pt x="2215243" y="1533071"/>
                  <a:pt x="2547257" y="1589314"/>
                </a:cubicBezTo>
                <a:cubicBezTo>
                  <a:pt x="2879271" y="1645557"/>
                  <a:pt x="3307443" y="1924957"/>
                  <a:pt x="3439886" y="1915886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C558D8E1-BDF8-884D-BA33-9F34C479BA7B}"/>
              </a:ext>
            </a:extLst>
          </p:cNvPr>
          <p:cNvSpPr/>
          <p:nvPr/>
        </p:nvSpPr>
        <p:spPr>
          <a:xfrm>
            <a:off x="1059366" y="1728439"/>
            <a:ext cx="1717288" cy="735980"/>
          </a:xfrm>
          <a:custGeom>
            <a:avLst/>
            <a:gdLst>
              <a:gd name="connsiteX0" fmla="*/ 1717288 w 1717288"/>
              <a:gd name="connsiteY0" fmla="*/ 0 h 735980"/>
              <a:gd name="connsiteX1" fmla="*/ 1081668 w 1717288"/>
              <a:gd name="connsiteY1" fmla="*/ 613317 h 735980"/>
              <a:gd name="connsiteX2" fmla="*/ 0 w 1717288"/>
              <a:gd name="connsiteY2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288" h="735980">
                <a:moveTo>
                  <a:pt x="1717288" y="0"/>
                </a:moveTo>
                <a:cubicBezTo>
                  <a:pt x="1542585" y="245327"/>
                  <a:pt x="1367883" y="490654"/>
                  <a:pt x="1081668" y="613317"/>
                </a:cubicBezTo>
                <a:cubicBezTo>
                  <a:pt x="795453" y="735980"/>
                  <a:pt x="397726" y="735980"/>
                  <a:pt x="0" y="73598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B71BDC75-A298-7F41-8929-E690F357DF58}"/>
              </a:ext>
            </a:extLst>
          </p:cNvPr>
          <p:cNvCxnSpPr>
            <a:cxnSpLocks/>
            <a:stCxn id="93" idx="1"/>
            <a:endCxn id="82" idx="2"/>
          </p:cNvCxnSpPr>
          <p:nvPr/>
        </p:nvCxnSpPr>
        <p:spPr>
          <a:xfrm rot="10800000">
            <a:off x="1388531" y="1522272"/>
            <a:ext cx="1522224" cy="1045979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3D4710-3EC6-B046-8943-D4C3D612E75F}"/>
              </a:ext>
            </a:extLst>
          </p:cNvPr>
          <p:cNvSpPr/>
          <p:nvPr/>
        </p:nvSpPr>
        <p:spPr>
          <a:xfrm>
            <a:off x="3927866" y="867120"/>
            <a:ext cx="31973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9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AD20A36-6C3D-D64D-85B9-8FF27342E6F7}"/>
              </a:ext>
            </a:extLst>
          </p:cNvPr>
          <p:cNvGrpSpPr/>
          <p:nvPr/>
        </p:nvGrpSpPr>
        <p:grpSpPr>
          <a:xfrm>
            <a:off x="5587300" y="3437850"/>
            <a:ext cx="1408101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DCF49D1-1110-9F4D-AC0A-B5B072D6C50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CE0C38-C0A4-C94A-B2C4-2CB9BBAFCAA1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95C6619-67B9-A542-9E9E-334C48E12ACC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6995401" y="370213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8E56D1D-FFE0-BD41-BDDF-16F1385898B0}"/>
              </a:ext>
            </a:extLst>
          </p:cNvPr>
          <p:cNvGrpSpPr/>
          <p:nvPr/>
        </p:nvGrpSpPr>
        <p:grpSpPr>
          <a:xfrm>
            <a:off x="7813575" y="3429000"/>
            <a:ext cx="1408101" cy="539735"/>
            <a:chOff x="3737640" y="1066800"/>
            <a:chExt cx="1408101" cy="53973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44172EB-4970-D846-8E87-9B2842AE6A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1D920B6-DEEC-A24C-A7D9-0D31D9E484FC}"/>
                </a:ext>
              </a:extLst>
            </p:cNvPr>
            <p:cNvSpPr txBox="1"/>
            <p:nvPr/>
          </p:nvSpPr>
          <p:spPr>
            <a:xfrm>
              <a:off x="3737640" y="120701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130D3B3-B992-F04C-B253-D39608A6204B}"/>
              </a:ext>
            </a:extLst>
          </p:cNvPr>
          <p:cNvGrpSpPr/>
          <p:nvPr/>
        </p:nvGrpSpPr>
        <p:grpSpPr>
          <a:xfrm>
            <a:off x="8671693" y="4108953"/>
            <a:ext cx="1099966" cy="37432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D235974-1C3E-4242-AAC2-CE63D55FE7E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1064C39-F30B-9D44-B16B-C0750890E5FA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64C642-45D8-7347-8E6B-259BE8CE88B0}"/>
              </a:ext>
            </a:extLst>
          </p:cNvPr>
          <p:cNvGrpSpPr/>
          <p:nvPr/>
        </p:nvGrpSpPr>
        <p:grpSpPr>
          <a:xfrm>
            <a:off x="8846396" y="4275218"/>
            <a:ext cx="1099966" cy="374325"/>
            <a:chOff x="3737640" y="1066800"/>
            <a:chExt cx="1408101" cy="53973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FECB90-88BA-B64F-B813-A6A76FE1F1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8FC25A5-ACB9-0044-ACA9-8EB6BA7C97CD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C1B744C-4F47-9241-B26A-822C06568751}"/>
              </a:ext>
            </a:extLst>
          </p:cNvPr>
          <p:cNvGrpSpPr/>
          <p:nvPr/>
        </p:nvGrpSpPr>
        <p:grpSpPr>
          <a:xfrm>
            <a:off x="9021099" y="4441483"/>
            <a:ext cx="1099966" cy="374325"/>
            <a:chOff x="3737640" y="1066800"/>
            <a:chExt cx="1408101" cy="53973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80F2E21-7D1C-164C-B77C-C8022E135CE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A1A8E67-082D-4746-88B3-7388B3E6D99B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1F47216-041F-4941-8ED2-155DCD5644E2}"/>
              </a:ext>
            </a:extLst>
          </p:cNvPr>
          <p:cNvGrpSpPr/>
          <p:nvPr/>
        </p:nvGrpSpPr>
        <p:grpSpPr>
          <a:xfrm>
            <a:off x="9195802" y="4607748"/>
            <a:ext cx="1099966" cy="374325"/>
            <a:chOff x="3737640" y="1066800"/>
            <a:chExt cx="1408101" cy="53973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DA73E5-D64F-9749-AD0D-706864B7751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4AA407A-3F9A-6948-8EA9-AD7335074AC9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AE36C579-6C8B-EA4F-B38C-EB22BCEC7946}"/>
              </a:ext>
            </a:extLst>
          </p:cNvPr>
          <p:cNvCxnSpPr>
            <a:cxnSpLocks/>
            <a:stCxn id="116" idx="2"/>
            <a:endCxn id="125" idx="1"/>
          </p:cNvCxnSpPr>
          <p:nvPr/>
        </p:nvCxnSpPr>
        <p:spPr>
          <a:xfrm rot="16200000" flipH="1">
            <a:off x="8427535" y="4058825"/>
            <a:ext cx="334248" cy="15406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C2543704-1FE1-5145-8757-AB93AFEB047A}"/>
              </a:ext>
            </a:extLst>
          </p:cNvPr>
          <p:cNvCxnSpPr>
            <a:cxnSpLocks/>
            <a:stCxn id="116" idx="2"/>
            <a:endCxn id="129" idx="1"/>
          </p:cNvCxnSpPr>
          <p:nvPr/>
        </p:nvCxnSpPr>
        <p:spPr>
          <a:xfrm rot="16200000" flipH="1">
            <a:off x="8431755" y="4054606"/>
            <a:ext cx="500513" cy="32877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16184482-C998-F647-9C50-5CC3F412899B}"/>
              </a:ext>
            </a:extLst>
          </p:cNvPr>
          <p:cNvCxnSpPr>
            <a:cxnSpLocks/>
            <a:stCxn id="116" idx="2"/>
            <a:endCxn id="135" idx="1"/>
          </p:cNvCxnSpPr>
          <p:nvPr/>
        </p:nvCxnSpPr>
        <p:spPr>
          <a:xfrm rot="16200000" flipH="1">
            <a:off x="8435973" y="4050387"/>
            <a:ext cx="666778" cy="5034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8440191" y="4046167"/>
            <a:ext cx="837262" cy="67396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3100326" y="143429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>
            <a:off x="2092581" y="1252404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9A2EED-201A-B442-AE1A-5BEFF5BA2336}"/>
              </a:ext>
            </a:extLst>
          </p:cNvPr>
          <p:cNvGrpSpPr/>
          <p:nvPr/>
        </p:nvGrpSpPr>
        <p:grpSpPr>
          <a:xfrm>
            <a:off x="684480" y="1972049"/>
            <a:ext cx="1408101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F8545C1-2030-0149-B69B-29A9777856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4827-F047-654C-8586-C716FA8C2D6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BB53257-4E3C-DB43-8B97-3090BAE692B7}"/>
              </a:ext>
            </a:extLst>
          </p:cNvPr>
          <p:cNvCxnSpPr>
            <a:cxnSpLocks/>
            <a:stCxn id="43" idx="3"/>
            <a:endCxn id="94" idx="1"/>
          </p:cNvCxnSpPr>
          <p:nvPr/>
        </p:nvCxnSpPr>
        <p:spPr>
          <a:xfrm flipV="1">
            <a:off x="2092581" y="1704160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4014977" y="3442010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6430823" y="3893766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5423078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4014977" y="443152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5423078" y="4163634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8846669" y="3442010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8846669" y="4431523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9" idx="1"/>
            <a:endCxn id="64" idx="3"/>
          </p:cNvCxnSpPr>
          <p:nvPr/>
        </p:nvCxnSpPr>
        <p:spPr>
          <a:xfrm rot="10800000" flipV="1">
            <a:off x="7838925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8" idx="1"/>
            <a:endCxn id="65" idx="3"/>
          </p:cNvCxnSpPr>
          <p:nvPr/>
        </p:nvCxnSpPr>
        <p:spPr>
          <a:xfrm rot="10800000">
            <a:off x="7838925" y="4163635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3557777" y="3574869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4311812" y="2472115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rot="5400000" flipH="1" flipV="1">
            <a:off x="4357336" y="2916343"/>
            <a:ext cx="563019" cy="7540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5105896" y="3574868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16200000" flipV="1">
            <a:off x="5131396" y="2896317"/>
            <a:ext cx="563018" cy="79408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7542319" y="3574464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9034926" y="3574464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7658570" y="2484080"/>
            <a:ext cx="620590" cy="25093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4" idx="0"/>
            <a:endCxn id="72" idx="2"/>
          </p:cNvCxnSpPr>
          <p:nvPr/>
        </p:nvCxnSpPr>
        <p:spPr>
          <a:xfrm rot="16200000" flipV="1">
            <a:off x="9076302" y="2911789"/>
            <a:ext cx="569585" cy="7557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074541" y="2700565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6056AD-83DA-1F4C-AC15-612931045D7F}"/>
              </a:ext>
            </a:extLst>
          </p:cNvPr>
          <p:cNvGrpSpPr/>
          <p:nvPr/>
        </p:nvGrpSpPr>
        <p:grpSpPr>
          <a:xfrm>
            <a:off x="1303875" y="1703932"/>
            <a:ext cx="140810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38596C-E705-9B4D-8D0E-47D9BC817F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1F4002-A2FC-DD47-A0AE-D5ED0E74E482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SMS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34F4E3-17A0-A743-9CCA-F2D52D87B4B2}"/>
              </a:ext>
            </a:extLst>
          </p:cNvPr>
          <p:cNvGrpSpPr/>
          <p:nvPr/>
        </p:nvGrpSpPr>
        <p:grpSpPr>
          <a:xfrm>
            <a:off x="2851994" y="1703931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9204FE-F1C6-474B-978C-8DEAE4A0B4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202417-7B2D-1B4F-BD7A-899D7BE5514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6AD61584-C958-3243-94E3-0A0C30A38F4E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rot="5400000">
            <a:off x="2938870" y="2083389"/>
            <a:ext cx="456899" cy="777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DE86F24-BAF9-5B49-A6D1-EA04BA6FEFBA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 rot="16200000" flipH="1">
            <a:off x="2164810" y="2086783"/>
            <a:ext cx="456898" cy="7706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D070CA46-5DFC-8845-AE33-B6A1C6D21813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3482642" y="2741983"/>
            <a:ext cx="829170" cy="22845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6250469" y="2214212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5719913" y="2484080"/>
            <a:ext cx="530556" cy="25790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8279160" y="246514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404E9C69-CE21-8140-BDE6-7F0AE44A1FF0}"/>
              </a:ext>
            </a:extLst>
          </p:cNvPr>
          <p:cNvCxnSpPr>
            <a:cxnSpLocks/>
            <a:stCxn id="78" idx="0"/>
            <a:endCxn id="72" idx="2"/>
          </p:cNvCxnSpPr>
          <p:nvPr/>
        </p:nvCxnSpPr>
        <p:spPr>
          <a:xfrm rot="5400000" flipH="1" flipV="1">
            <a:off x="8329998" y="2921252"/>
            <a:ext cx="569585" cy="7368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2853725" y="2444087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5045329" y="1769457"/>
            <a:ext cx="535217" cy="8140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853725" y="3529681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3904834" y="1358493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3661886" y="1794119"/>
            <a:ext cx="545859" cy="7540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5015906" y="2444086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A850A8-57C5-6A47-B67E-9D78ED5A9101}"/>
              </a:ext>
            </a:extLst>
          </p:cNvPr>
          <p:cNvCxnSpPr>
            <a:cxnSpLocks/>
            <a:stCxn id="37" idx="0"/>
            <a:endCxn id="64" idx="2"/>
          </p:cNvCxnSpPr>
          <p:nvPr/>
        </p:nvCxnSpPr>
        <p:spPr>
          <a:xfrm flipV="1">
            <a:off x="3557776" y="2983822"/>
            <a:ext cx="0" cy="54585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330D7F2-D81D-3146-A24E-551D9AF104B6}"/>
              </a:ext>
            </a:extLst>
          </p:cNvPr>
          <p:cNvCxnSpPr/>
          <p:nvPr/>
        </p:nvCxnSpPr>
        <p:spPr>
          <a:xfrm>
            <a:off x="4608884" y="1170878"/>
            <a:ext cx="0" cy="3200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73F6D43-4BFD-4B4A-B275-FBE35B4C42EA}"/>
              </a:ext>
            </a:extLst>
          </p:cNvPr>
          <p:cNvGrpSpPr/>
          <p:nvPr/>
        </p:nvGrpSpPr>
        <p:grpSpPr>
          <a:xfrm>
            <a:off x="2573278" y="141995"/>
            <a:ext cx="1306285" cy="720000"/>
            <a:chOff x="3309258" y="1179058"/>
            <a:chExt cx="1306285" cy="72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B9376D1-AF78-B545-9806-E120D599C2CD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3A143D-5893-3348-950E-51E647449C54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MP4</a:t>
              </a: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8854CA-C9EC-2741-9F76-1F12D6893410}"/>
              </a:ext>
            </a:extLst>
          </p:cNvPr>
          <p:cNvGrpSpPr/>
          <p:nvPr/>
        </p:nvGrpSpPr>
        <p:grpSpPr>
          <a:xfrm>
            <a:off x="2573278" y="957643"/>
            <a:ext cx="1306285" cy="720000"/>
            <a:chOff x="3309258" y="1179058"/>
            <a:chExt cx="1306285" cy="720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7526601-6451-4946-811C-E43C4F6EC39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79804A-2467-9D4C-AEB8-F9A3A2DFA38F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시험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2BB909-4C0E-EC43-BA19-B2014749F004}"/>
              </a:ext>
            </a:extLst>
          </p:cNvPr>
          <p:cNvGrpSpPr/>
          <p:nvPr/>
        </p:nvGrpSpPr>
        <p:grpSpPr>
          <a:xfrm>
            <a:off x="2573277" y="1750983"/>
            <a:ext cx="1306285" cy="720000"/>
            <a:chOff x="3309258" y="1179058"/>
            <a:chExt cx="1306285" cy="7200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ADF09F3-C649-3F40-BE4F-EDD2B9FBE12A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21276D-A8EF-004C-A4E9-6D6C7A2DED5F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설명서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97578D-DA90-9D49-822B-055D048D814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48311" y="501995"/>
            <a:ext cx="724967" cy="70524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E222E52-1068-F74D-99CF-E36BF5B16C3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933308" y="1317643"/>
            <a:ext cx="639970" cy="686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C5B3E5-9434-EE4B-9A91-57CAB770A5B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865905" y="1540983"/>
            <a:ext cx="707372" cy="5700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55D435-FE2C-0C44-A7F7-73172A0F8330}"/>
              </a:ext>
            </a:extLst>
          </p:cNvPr>
          <p:cNvGrpSpPr/>
          <p:nvPr/>
        </p:nvGrpSpPr>
        <p:grpSpPr>
          <a:xfrm>
            <a:off x="1008655" y="906160"/>
            <a:ext cx="857250" cy="1187531"/>
            <a:chOff x="1744635" y="2244305"/>
            <a:chExt cx="857250" cy="1187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8A28E8-6CF7-8146-9FC0-D46978D8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A0F2C4-BB59-5647-A434-0795BBC1597D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제작자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F401F90-CE06-E041-91A9-D4CCD6A8FC3F}"/>
              </a:ext>
            </a:extLst>
          </p:cNvPr>
          <p:cNvGrpSpPr/>
          <p:nvPr/>
        </p:nvGrpSpPr>
        <p:grpSpPr>
          <a:xfrm>
            <a:off x="6452840" y="141995"/>
            <a:ext cx="1306285" cy="720000"/>
            <a:chOff x="3309258" y="1179058"/>
            <a:chExt cx="1306285" cy="72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510A02-D6F5-2B4D-9731-3B25307AF895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342E63-7E6E-D048-97FA-2E452BF473A2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다운로드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2494FA-F1E9-944F-9DB4-6EFBDEF0199E}"/>
              </a:ext>
            </a:extLst>
          </p:cNvPr>
          <p:cNvGrpSpPr/>
          <p:nvPr/>
        </p:nvGrpSpPr>
        <p:grpSpPr>
          <a:xfrm>
            <a:off x="6452840" y="935339"/>
            <a:ext cx="1306285" cy="720000"/>
            <a:chOff x="3309258" y="1179058"/>
            <a:chExt cx="1306285" cy="72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1036EE3-CC32-EE41-ADE9-B897127C2D87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6832BD-6F97-914C-80E2-53ADD5E4E18B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스트리밍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00F670-3A6C-FF41-8D74-DFCCEA6B5234}"/>
              </a:ext>
            </a:extLst>
          </p:cNvPr>
          <p:cNvGrpSpPr/>
          <p:nvPr/>
        </p:nvGrpSpPr>
        <p:grpSpPr>
          <a:xfrm>
            <a:off x="6452839" y="1750985"/>
            <a:ext cx="1306285" cy="720000"/>
            <a:chOff x="3309258" y="1179058"/>
            <a:chExt cx="1306285" cy="72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6A76093-93E6-CD4D-ADFE-A7440892B43F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9159D8-40DD-674A-B295-57D3FFE52388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기업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 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6AB4AFA-F98D-B947-B90F-FAC2815535C2}"/>
              </a:ext>
            </a:extLst>
          </p:cNvPr>
          <p:cNvGrpSpPr/>
          <p:nvPr/>
        </p:nvGrpSpPr>
        <p:grpSpPr>
          <a:xfrm>
            <a:off x="6452838" y="2550724"/>
            <a:ext cx="1306285" cy="720000"/>
            <a:chOff x="3309258" y="1179058"/>
            <a:chExt cx="1306285" cy="72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D604F25-4B9B-9E4A-9117-998917B4EEDA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1CC151-D754-184A-91A8-E3D108DE9C3C}"/>
                </a:ext>
              </a:extLst>
            </p:cNvPr>
            <p:cNvSpPr txBox="1"/>
            <p:nvPr/>
          </p:nvSpPr>
          <p:spPr>
            <a:xfrm>
              <a:off x="3373509" y="1226260"/>
              <a:ext cx="1197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구매자 입장에서 카탈로그 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D37C8EE-6A3B-B543-858A-031882D48CB7}"/>
              </a:ext>
            </a:extLst>
          </p:cNvPr>
          <p:cNvGrpSpPr/>
          <p:nvPr/>
        </p:nvGrpSpPr>
        <p:grpSpPr>
          <a:xfrm>
            <a:off x="8933455" y="986333"/>
            <a:ext cx="857250" cy="1187531"/>
            <a:chOff x="1744635" y="2244305"/>
            <a:chExt cx="857250" cy="1187531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49B7B1A-032F-D24F-8969-CE1A90D9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4D082C-4AE4-1341-9B88-4E951BF8F2C3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5547128-2E16-4C48-A11C-11F50CF6A097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7759125" y="501995"/>
            <a:ext cx="1174328" cy="70524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B182A1A-82DC-C846-8406-FACD6869AB70}"/>
              </a:ext>
            </a:extLst>
          </p:cNvPr>
          <p:cNvCxnSpPr>
            <a:cxnSpLocks/>
            <a:endCxn id="48" idx="6"/>
          </p:cNvCxnSpPr>
          <p:nvPr/>
        </p:nvCxnSpPr>
        <p:spPr>
          <a:xfrm flipH="1" flipV="1">
            <a:off x="7759125" y="1295339"/>
            <a:ext cx="1028036" cy="686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D6ED56E-B14F-B44D-8153-984BA115AEF5}"/>
              </a:ext>
            </a:extLst>
          </p:cNvPr>
          <p:cNvCxnSpPr>
            <a:cxnSpLocks/>
            <a:endCxn id="51" idx="6"/>
          </p:cNvCxnSpPr>
          <p:nvPr/>
        </p:nvCxnSpPr>
        <p:spPr>
          <a:xfrm flipH="1">
            <a:off x="7759124" y="1442081"/>
            <a:ext cx="1028038" cy="66890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A8F9F00-627C-2440-A055-A9D72AA4046D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7759123" y="1602201"/>
            <a:ext cx="1076360" cy="13085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579D0CA-92FD-184E-AC35-01B1D4C5D158}"/>
              </a:ext>
            </a:extLst>
          </p:cNvPr>
          <p:cNvGrpSpPr/>
          <p:nvPr/>
        </p:nvGrpSpPr>
        <p:grpSpPr>
          <a:xfrm>
            <a:off x="4631205" y="3007393"/>
            <a:ext cx="1306285" cy="720000"/>
            <a:chOff x="3309258" y="1179058"/>
            <a:chExt cx="1306285" cy="72000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9303035-E8F2-5E44-8B00-C5D43CD008F5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3C0937-95A6-4540-AA94-FD13A4B8B6BD}"/>
                </a:ext>
              </a:extLst>
            </p:cNvPr>
            <p:cNvSpPr txBox="1"/>
            <p:nvPr/>
          </p:nvSpPr>
          <p:spPr>
            <a:xfrm>
              <a:off x="3373509" y="1304317"/>
              <a:ext cx="1197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카탈로그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3DE88DD-5BA6-894C-9037-19DAC42C4EEB}"/>
              </a:ext>
            </a:extLst>
          </p:cNvPr>
          <p:cNvGrpSpPr/>
          <p:nvPr/>
        </p:nvGrpSpPr>
        <p:grpSpPr>
          <a:xfrm>
            <a:off x="4566954" y="1172500"/>
            <a:ext cx="1306285" cy="720000"/>
            <a:chOff x="3309258" y="1179058"/>
            <a:chExt cx="1306285" cy="7200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A7CE455-970E-7A4E-89E8-FFBC29E3A532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BAA629-F262-C944-92CD-199920DF78D6}"/>
                </a:ext>
              </a:extLst>
            </p:cNvPr>
            <p:cNvSpPr txBox="1"/>
            <p:nvPr/>
          </p:nvSpPr>
          <p:spPr>
            <a:xfrm>
              <a:off x="3373509" y="1304317"/>
              <a:ext cx="1197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24A424-FBC0-1942-8406-16A5E3BDE141}"/>
              </a:ext>
            </a:extLst>
          </p:cNvPr>
          <p:cNvGrpSpPr/>
          <p:nvPr/>
        </p:nvGrpSpPr>
        <p:grpSpPr>
          <a:xfrm>
            <a:off x="1008655" y="4199743"/>
            <a:ext cx="857250" cy="1187531"/>
            <a:chOff x="1744635" y="2244305"/>
            <a:chExt cx="857250" cy="1187531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17B82455-407A-A044-9392-41697051A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A5008F-13F9-9143-A5A2-A27400A208AC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관리자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A936C82-9A37-D24F-9B16-2EE0FA313F51}"/>
              </a:ext>
            </a:extLst>
          </p:cNvPr>
          <p:cNvGrpSpPr/>
          <p:nvPr/>
        </p:nvGrpSpPr>
        <p:grpSpPr>
          <a:xfrm>
            <a:off x="2573277" y="3244257"/>
            <a:ext cx="1306285" cy="720000"/>
            <a:chOff x="3309258" y="1179058"/>
            <a:chExt cx="1306285" cy="72000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98F6073-AFEB-0349-81EA-64ED0C59F9D7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511256B-67A0-8B46-AAC7-9C1CEDEA4AE0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신규 </a:t>
              </a:r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추가하기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0CA235-79C0-F143-AC49-E602F464AA26}"/>
              </a:ext>
            </a:extLst>
          </p:cNvPr>
          <p:cNvGrpSpPr/>
          <p:nvPr/>
        </p:nvGrpSpPr>
        <p:grpSpPr>
          <a:xfrm>
            <a:off x="2573277" y="4037601"/>
            <a:ext cx="1306285" cy="720000"/>
            <a:chOff x="3309258" y="1179058"/>
            <a:chExt cx="1306285" cy="72000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B3E85C3-9B63-284C-8DF4-539504C73508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5BF0D7-995A-C244-AD4F-8F2EE588A660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시리즈물에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추가하기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9E54839-06BB-AE4F-AD02-D08427EBDBD0}"/>
              </a:ext>
            </a:extLst>
          </p:cNvPr>
          <p:cNvGrpSpPr/>
          <p:nvPr/>
        </p:nvGrpSpPr>
        <p:grpSpPr>
          <a:xfrm>
            <a:off x="2573276" y="4853247"/>
            <a:ext cx="1306285" cy="720000"/>
            <a:chOff x="3309258" y="1179058"/>
            <a:chExt cx="1306285" cy="72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2D13C-716C-EF4E-A85F-731F4CDD727F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735530-879A-2644-85E2-DD83BB0A239F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시리즈물에서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삭제하기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3D51B1E-4CE3-D546-A45E-626CA56B7DF9}"/>
              </a:ext>
            </a:extLst>
          </p:cNvPr>
          <p:cNvGrpSpPr/>
          <p:nvPr/>
        </p:nvGrpSpPr>
        <p:grpSpPr>
          <a:xfrm>
            <a:off x="2573275" y="5652986"/>
            <a:ext cx="1306285" cy="720000"/>
            <a:chOff x="3309258" y="1179058"/>
            <a:chExt cx="1306285" cy="7200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894F69A-C8CB-4F46-BD1C-B2FF5BB0322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9AD549B-DE48-744C-84C4-A31A16D72C07}"/>
                </a:ext>
              </a:extLst>
            </p:cNvPr>
            <p:cNvSpPr txBox="1"/>
            <p:nvPr/>
          </p:nvSpPr>
          <p:spPr>
            <a:xfrm>
              <a:off x="3373509" y="1226260"/>
              <a:ext cx="1197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가격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책정하기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6D2FD2B-7322-4D48-ACCE-C2D9672BEFDE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848311" y="3604257"/>
            <a:ext cx="724966" cy="66709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AE6DC68-ADF4-9F42-B3A6-50742A2ADDF9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1933308" y="4397601"/>
            <a:ext cx="639969" cy="1246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26AC911-C410-9C49-BDD5-F9476768F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1933308" y="4859642"/>
            <a:ext cx="639968" cy="35360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2323B07-81F1-554C-8DCC-63E8730271C1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832185" y="5110275"/>
            <a:ext cx="741090" cy="9027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5035C86-97D3-074E-836E-4D7D6AAC0C48}"/>
              </a:ext>
            </a:extLst>
          </p:cNvPr>
          <p:cNvGrpSpPr/>
          <p:nvPr/>
        </p:nvGrpSpPr>
        <p:grpSpPr>
          <a:xfrm>
            <a:off x="6452839" y="3773247"/>
            <a:ext cx="1306285" cy="720000"/>
            <a:chOff x="3309258" y="1179058"/>
            <a:chExt cx="1306285" cy="720000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A9EEF05-70E8-9042-BD5B-12D57E5C4DE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5B4E0C1-BD7F-114A-81E7-C7D2A2C95706}"/>
                </a:ext>
              </a:extLst>
            </p:cNvPr>
            <p:cNvSpPr txBox="1"/>
            <p:nvPr/>
          </p:nvSpPr>
          <p:spPr>
            <a:xfrm>
              <a:off x="3373510" y="1224137"/>
              <a:ext cx="1197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사용자 입장에서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카탈로그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5FEF43C-6DEE-A24C-B06E-E4363F0A5357}"/>
              </a:ext>
            </a:extLst>
          </p:cNvPr>
          <p:cNvGrpSpPr/>
          <p:nvPr/>
        </p:nvGrpSpPr>
        <p:grpSpPr>
          <a:xfrm>
            <a:off x="6452839" y="4588895"/>
            <a:ext cx="1306285" cy="720000"/>
            <a:chOff x="3309258" y="1179058"/>
            <a:chExt cx="1306285" cy="72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73F5BBF-AF77-3D47-8964-29D568B90796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B020113-3A9B-A54F-81C6-31ACE2275700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스트리밍하기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F2CEFD3-60F2-7C4A-84BD-4E7D08995A9A}"/>
              </a:ext>
            </a:extLst>
          </p:cNvPr>
          <p:cNvGrpSpPr/>
          <p:nvPr/>
        </p:nvGrpSpPr>
        <p:grpSpPr>
          <a:xfrm>
            <a:off x="6452838" y="5382235"/>
            <a:ext cx="1306285" cy="720000"/>
            <a:chOff x="3309258" y="1179058"/>
            <a:chExt cx="1306285" cy="720000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D171DDA-0756-124D-B62B-2570D5937B3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19C21D-3DF9-2B42-B1D8-61EACDAEDBB2}"/>
                </a:ext>
              </a:extLst>
            </p:cNvPr>
            <p:cNvSpPr txBox="1"/>
            <p:nvPr/>
          </p:nvSpPr>
          <p:spPr>
            <a:xfrm>
              <a:off x="3418114" y="1293166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다운로드하기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F5075E8-EA7B-8746-8092-C04D91D06710}"/>
              </a:ext>
            </a:extLst>
          </p:cNvPr>
          <p:cNvGrpSpPr/>
          <p:nvPr/>
        </p:nvGrpSpPr>
        <p:grpSpPr>
          <a:xfrm>
            <a:off x="8910423" y="4349097"/>
            <a:ext cx="857250" cy="1187531"/>
            <a:chOff x="1744635" y="2244305"/>
            <a:chExt cx="857250" cy="1187531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C0B11345-6203-9C44-858C-82EEB466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BAE198-6E67-D44F-BA99-F13A10297520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시청자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14A6F17-CFF4-6B46-B621-54DAA2A62305}"/>
              </a:ext>
            </a:extLst>
          </p:cNvPr>
          <p:cNvCxnSpPr>
            <a:cxnSpLocks/>
            <a:endCxn id="117" idx="6"/>
          </p:cNvCxnSpPr>
          <p:nvPr/>
        </p:nvCxnSpPr>
        <p:spPr>
          <a:xfrm flipH="1" flipV="1">
            <a:off x="7759124" y="4133247"/>
            <a:ext cx="1174329" cy="4023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055FEAD-E816-574D-8570-8CD89E41C781}"/>
              </a:ext>
            </a:extLst>
          </p:cNvPr>
          <p:cNvCxnSpPr>
            <a:cxnSpLocks/>
            <a:stCxn id="126" idx="1"/>
            <a:endCxn id="120" idx="6"/>
          </p:cNvCxnSpPr>
          <p:nvPr/>
        </p:nvCxnSpPr>
        <p:spPr>
          <a:xfrm flipH="1">
            <a:off x="7759124" y="4777722"/>
            <a:ext cx="1151299" cy="17117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16DF321-CD7E-F74F-B494-FFE3316B6F0B}"/>
              </a:ext>
            </a:extLst>
          </p:cNvPr>
          <p:cNvCxnSpPr>
            <a:cxnSpLocks/>
            <a:endCxn id="123" idx="6"/>
          </p:cNvCxnSpPr>
          <p:nvPr/>
        </p:nvCxnSpPr>
        <p:spPr>
          <a:xfrm flipH="1">
            <a:off x="7759123" y="4976499"/>
            <a:ext cx="1174330" cy="7657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3F423C3-3936-0645-B53F-81CC6DFB264B}"/>
              </a:ext>
            </a:extLst>
          </p:cNvPr>
          <p:cNvCxnSpPr>
            <a:cxnSpLocks/>
          </p:cNvCxnSpPr>
          <p:nvPr/>
        </p:nvCxnSpPr>
        <p:spPr>
          <a:xfrm flipH="1" flipV="1">
            <a:off x="5873240" y="3558533"/>
            <a:ext cx="643849" cy="37927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38CF0A3-03A3-C24E-99E0-6E63162E792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828636" y="2910724"/>
            <a:ext cx="624202" cy="274499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111B72B-D5CD-924D-B012-4EFD55D0E429}"/>
              </a:ext>
            </a:extLst>
          </p:cNvPr>
          <p:cNvCxnSpPr>
            <a:cxnSpLocks/>
            <a:stCxn id="45" idx="2"/>
            <a:endCxn id="78" idx="7"/>
          </p:cNvCxnSpPr>
          <p:nvPr/>
        </p:nvCxnSpPr>
        <p:spPr>
          <a:xfrm flipH="1">
            <a:off x="5681938" y="501995"/>
            <a:ext cx="770902" cy="775947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3B5C9A9-CC68-6342-8049-096DD278D6D0}"/>
              </a:ext>
            </a:extLst>
          </p:cNvPr>
          <p:cNvCxnSpPr>
            <a:cxnSpLocks/>
            <a:stCxn id="48" idx="2"/>
            <a:endCxn id="78" idx="6"/>
          </p:cNvCxnSpPr>
          <p:nvPr/>
        </p:nvCxnSpPr>
        <p:spPr>
          <a:xfrm flipH="1">
            <a:off x="5873239" y="1295339"/>
            <a:ext cx="579601" cy="237161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395EC55-7140-964E-8FD7-F69077309F20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5739162" y="1734564"/>
            <a:ext cx="713677" cy="376421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삼각형 155">
            <a:extLst>
              <a:ext uri="{FF2B5EF4-FFF2-40B4-BE49-F238E27FC236}">
                <a16:creationId xmlns:a16="http://schemas.microsoft.com/office/drawing/2014/main" id="{191CDFB2-0CD1-0D41-8FC1-3373A7DE0508}"/>
              </a:ext>
            </a:extLst>
          </p:cNvPr>
          <p:cNvSpPr/>
          <p:nvPr/>
        </p:nvSpPr>
        <p:spPr>
          <a:xfrm rot="18381757">
            <a:off x="5887311" y="351083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7" name="삼각형 156">
            <a:extLst>
              <a:ext uri="{FF2B5EF4-FFF2-40B4-BE49-F238E27FC236}">
                <a16:creationId xmlns:a16="http://schemas.microsoft.com/office/drawing/2014/main" id="{849B991A-2191-8A4A-B289-1AA4ED4EB800}"/>
              </a:ext>
            </a:extLst>
          </p:cNvPr>
          <p:cNvSpPr/>
          <p:nvPr/>
        </p:nvSpPr>
        <p:spPr>
          <a:xfrm rot="14619239">
            <a:off x="5883426" y="305679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8" name="삼각형 157">
            <a:extLst>
              <a:ext uri="{FF2B5EF4-FFF2-40B4-BE49-F238E27FC236}">
                <a16:creationId xmlns:a16="http://schemas.microsoft.com/office/drawing/2014/main" id="{2CAA8F23-643A-5C4D-8DD3-F60566A80206}"/>
              </a:ext>
            </a:extLst>
          </p:cNvPr>
          <p:cNvSpPr/>
          <p:nvPr/>
        </p:nvSpPr>
        <p:spPr>
          <a:xfrm rot="13522339">
            <a:off x="5702050" y="113492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9" name="삼각형 158">
            <a:extLst>
              <a:ext uri="{FF2B5EF4-FFF2-40B4-BE49-F238E27FC236}">
                <a16:creationId xmlns:a16="http://schemas.microsoft.com/office/drawing/2014/main" id="{35791099-0F6C-624B-98FE-49CD9A475752}"/>
              </a:ext>
            </a:extLst>
          </p:cNvPr>
          <p:cNvSpPr/>
          <p:nvPr/>
        </p:nvSpPr>
        <p:spPr>
          <a:xfrm rot="14581227">
            <a:off x="5921030" y="14100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0" name="삼각형 159">
            <a:extLst>
              <a:ext uri="{FF2B5EF4-FFF2-40B4-BE49-F238E27FC236}">
                <a16:creationId xmlns:a16="http://schemas.microsoft.com/office/drawing/2014/main" id="{AC047901-95F1-D446-B67B-33858B2B6FC2}"/>
              </a:ext>
            </a:extLst>
          </p:cNvPr>
          <p:cNvSpPr/>
          <p:nvPr/>
        </p:nvSpPr>
        <p:spPr>
          <a:xfrm rot="18026542">
            <a:off x="5794162" y="17073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573E28BA-BEB7-7C4A-AE60-30817E530259}"/>
              </a:ext>
            </a:extLst>
          </p:cNvPr>
          <p:cNvCxnSpPr>
            <a:cxnSpLocks/>
          </p:cNvCxnSpPr>
          <p:nvPr/>
        </p:nvCxnSpPr>
        <p:spPr>
          <a:xfrm>
            <a:off x="4114800" y="113309"/>
            <a:ext cx="0" cy="266334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F89AA29F-33D3-2D43-B33B-A1BD5E70FAAD}"/>
              </a:ext>
            </a:extLst>
          </p:cNvPr>
          <p:cNvCxnSpPr>
            <a:cxnSpLocks/>
          </p:cNvCxnSpPr>
          <p:nvPr/>
        </p:nvCxnSpPr>
        <p:spPr>
          <a:xfrm>
            <a:off x="613317" y="2776654"/>
            <a:ext cx="350012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A9D3B12C-4DB8-8045-A7E6-2D0A89620F9D}"/>
              </a:ext>
            </a:extLst>
          </p:cNvPr>
          <p:cNvCxnSpPr>
            <a:cxnSpLocks/>
          </p:cNvCxnSpPr>
          <p:nvPr/>
        </p:nvCxnSpPr>
        <p:spPr>
          <a:xfrm>
            <a:off x="613316" y="3047973"/>
            <a:ext cx="350012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F70ABBF6-3C79-AC4A-A5A5-A660895E183E}"/>
              </a:ext>
            </a:extLst>
          </p:cNvPr>
          <p:cNvCxnSpPr>
            <a:cxnSpLocks/>
          </p:cNvCxnSpPr>
          <p:nvPr/>
        </p:nvCxnSpPr>
        <p:spPr>
          <a:xfrm>
            <a:off x="4113439" y="3036843"/>
            <a:ext cx="0" cy="34866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BB1F381F-76F5-BC46-98F2-950A32CF2EB5}"/>
              </a:ext>
            </a:extLst>
          </p:cNvPr>
          <p:cNvCxnSpPr>
            <a:cxnSpLocks/>
          </p:cNvCxnSpPr>
          <p:nvPr/>
        </p:nvCxnSpPr>
        <p:spPr>
          <a:xfrm>
            <a:off x="6010737" y="4048752"/>
            <a:ext cx="0" cy="24574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[R] 174">
            <a:extLst>
              <a:ext uri="{FF2B5EF4-FFF2-40B4-BE49-F238E27FC236}">
                <a16:creationId xmlns:a16="http://schemas.microsoft.com/office/drawing/2014/main" id="{EC4567F1-93A9-BA49-BB3E-358A176133CA}"/>
              </a:ext>
            </a:extLst>
          </p:cNvPr>
          <p:cNvCxnSpPr>
            <a:cxnSpLocks/>
          </p:cNvCxnSpPr>
          <p:nvPr/>
        </p:nvCxnSpPr>
        <p:spPr>
          <a:xfrm>
            <a:off x="6745096" y="3515563"/>
            <a:ext cx="309028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[R] 176">
            <a:extLst>
              <a:ext uri="{FF2B5EF4-FFF2-40B4-BE49-F238E27FC236}">
                <a16:creationId xmlns:a16="http://schemas.microsoft.com/office/drawing/2014/main" id="{BC180AFA-DBF2-A041-8B1B-F1F1B5DF9FF3}"/>
              </a:ext>
            </a:extLst>
          </p:cNvPr>
          <p:cNvCxnSpPr>
            <a:cxnSpLocks/>
          </p:cNvCxnSpPr>
          <p:nvPr/>
        </p:nvCxnSpPr>
        <p:spPr>
          <a:xfrm flipV="1">
            <a:off x="6001741" y="3513091"/>
            <a:ext cx="749379" cy="56479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id="{5042890B-FECA-4B45-A49F-A2DFFE493002}"/>
              </a:ext>
            </a:extLst>
          </p:cNvPr>
          <p:cNvCxnSpPr>
            <a:cxnSpLocks/>
          </p:cNvCxnSpPr>
          <p:nvPr/>
        </p:nvCxnSpPr>
        <p:spPr>
          <a:xfrm>
            <a:off x="4113439" y="1959798"/>
            <a:ext cx="2631657" cy="154461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4D2B615-AECC-284E-AC51-3FA1F2D3950C}"/>
              </a:ext>
            </a:extLst>
          </p:cNvPr>
          <p:cNvCxnSpPr>
            <a:cxnSpLocks/>
          </p:cNvCxnSpPr>
          <p:nvPr/>
        </p:nvCxnSpPr>
        <p:spPr>
          <a:xfrm>
            <a:off x="7422185" y="1245835"/>
            <a:ext cx="0" cy="4177846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E5C70167-7D56-654D-AB60-CD1AAA181D3C}"/>
              </a:ext>
            </a:extLst>
          </p:cNvPr>
          <p:cNvCxnSpPr>
            <a:cxnSpLocks/>
          </p:cNvCxnSpPr>
          <p:nvPr/>
        </p:nvCxnSpPr>
        <p:spPr>
          <a:xfrm flipH="1" flipV="1">
            <a:off x="769434" y="5182920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4104833-1D30-8D41-9FD8-271E181C2331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EF638E07-CE23-3648-8AFE-8BB4AAF4E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3A8D76DD-1584-1D43-A05F-FA9D1956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F9DD89-84FE-064C-93E2-B6E14D3A031F}"/>
              </a:ext>
            </a:extLst>
          </p:cNvPr>
          <p:cNvGrpSpPr/>
          <p:nvPr/>
        </p:nvGrpSpPr>
        <p:grpSpPr>
          <a:xfrm>
            <a:off x="1188417" y="709147"/>
            <a:ext cx="1545134" cy="526848"/>
            <a:chOff x="1233021" y="619939"/>
            <a:chExt cx="1545134" cy="52684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16C69F-DEE3-2F45-8750-A7484C49D13D}"/>
                </a:ext>
              </a:extLst>
            </p:cNvPr>
            <p:cNvSpPr txBox="1"/>
            <p:nvPr/>
          </p:nvSpPr>
          <p:spPr>
            <a:xfrm>
              <a:off x="1370053" y="761082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BE01FF14-0E2D-6543-8325-F2A03FBDDC9E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0F42FE4-3F91-164C-9F5C-B51D6C874BA6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4ADF037B-F674-D940-951E-911662CC61D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BF10A1B-6A18-CB4F-8778-DE94FEF9AC34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F44008A-383B-964A-9486-8F2326EBAECD}"/>
              </a:ext>
            </a:extLst>
          </p:cNvPr>
          <p:cNvGrpSpPr/>
          <p:nvPr/>
        </p:nvGrpSpPr>
        <p:grpSpPr>
          <a:xfrm>
            <a:off x="1188416" y="1786430"/>
            <a:ext cx="1545134" cy="526848"/>
            <a:chOff x="1233021" y="619939"/>
            <a:chExt cx="1545134" cy="52684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E42FA2F-AA41-0F4E-9020-13FA7C5CA65C}"/>
                </a:ext>
              </a:extLst>
            </p:cNvPr>
            <p:cNvSpPr txBox="1"/>
            <p:nvPr/>
          </p:nvSpPr>
          <p:spPr>
            <a:xfrm>
              <a:off x="1370053" y="761082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C81F66C-6FC8-F44D-982C-8CC2A09E54E2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3A723DE-3308-5848-802D-4648905A96FC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397E19EF-2633-FF4E-8C13-6847C2731999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D0A3B78-90E5-254A-A59F-101B10109EA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37222B-FF31-924C-8324-5474F590C18B}"/>
              </a:ext>
            </a:extLst>
          </p:cNvPr>
          <p:cNvGrpSpPr/>
          <p:nvPr/>
        </p:nvGrpSpPr>
        <p:grpSpPr>
          <a:xfrm>
            <a:off x="1188415" y="2962172"/>
            <a:ext cx="1545134" cy="526848"/>
            <a:chOff x="1233021" y="619939"/>
            <a:chExt cx="1545134" cy="52684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632F47-08AB-5740-A974-925B4E8A5F61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D81B14E-FF88-6843-BDB2-75B494065E98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7749746-F07F-4742-A697-B4D41703DE7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592EDDEE-8E73-D34F-B8F0-685B08A57320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6AE9934-7C4A-AD4A-9131-B506B5B9F972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B2AA41C-0810-4148-A504-BB81EC3B93C0}"/>
              </a:ext>
            </a:extLst>
          </p:cNvPr>
          <p:cNvGrpSpPr/>
          <p:nvPr/>
        </p:nvGrpSpPr>
        <p:grpSpPr>
          <a:xfrm>
            <a:off x="1188414" y="4460694"/>
            <a:ext cx="1545134" cy="526848"/>
            <a:chOff x="1233021" y="619939"/>
            <a:chExt cx="1545134" cy="526848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A44448-17D3-2148-9827-387756935D79}"/>
                </a:ext>
              </a:extLst>
            </p:cNvPr>
            <p:cNvSpPr txBox="1"/>
            <p:nvPr/>
          </p:nvSpPr>
          <p:spPr>
            <a:xfrm>
              <a:off x="1370053" y="738780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5EFA4A5-E782-8C49-BAD2-D980775AE88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FFFB2873-8400-EC45-A070-4C7BADFAD3F0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32D90C5-D378-5B41-B11F-9DABA0FA455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0F9B6BC4-FBEE-B440-9F4D-D08B7A68AE3F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F3D05E8-72C6-B74E-888C-902FB2D43024}"/>
              </a:ext>
            </a:extLst>
          </p:cNvPr>
          <p:cNvGrpSpPr/>
          <p:nvPr/>
        </p:nvGrpSpPr>
        <p:grpSpPr>
          <a:xfrm>
            <a:off x="1538684" y="3695232"/>
            <a:ext cx="1545134" cy="526848"/>
            <a:chOff x="1233021" y="619939"/>
            <a:chExt cx="1545134" cy="526848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8DA5158-0F0E-C241-83AA-6E57D928DFBE}"/>
                </a:ext>
              </a:extLst>
            </p:cNvPr>
            <p:cNvSpPr txBox="1"/>
            <p:nvPr/>
          </p:nvSpPr>
          <p:spPr>
            <a:xfrm>
              <a:off x="1370053" y="749931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Catalog View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98FEC20A-F745-254F-8D86-9C88ED8F4DD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F85C0D2E-36C0-8D45-830F-2ED7CB7EECDF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B99B4B11-FD75-9B49-93DC-DC8654B6968C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A0A2B61-4C60-0846-A116-08CCE2191AC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E534D853-06C3-2F45-BF84-C2FAFD34278A}"/>
              </a:ext>
            </a:extLst>
          </p:cNvPr>
          <p:cNvGrpSpPr/>
          <p:nvPr/>
        </p:nvGrpSpPr>
        <p:grpSpPr>
          <a:xfrm>
            <a:off x="3628547" y="709147"/>
            <a:ext cx="1545134" cy="526848"/>
            <a:chOff x="1233021" y="619939"/>
            <a:chExt cx="1545134" cy="52684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5EF58A6-07B1-1D44-A936-724603774B59}"/>
                </a:ext>
              </a:extLst>
            </p:cNvPr>
            <p:cNvSpPr txBox="1"/>
            <p:nvPr/>
          </p:nvSpPr>
          <p:spPr>
            <a:xfrm>
              <a:off x="1370053" y="694176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32AA91A5-0D77-7945-B29A-19182B74F54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CB8AD573-FC8A-044E-9F63-1243B68FFC7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834347C1-68B5-1B4A-9D24-004039830B98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78683ACA-116D-6A48-979A-2862B6CBDB6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3EC85BD-BC0C-9B44-9971-30E3388D44B3}"/>
              </a:ext>
            </a:extLst>
          </p:cNvPr>
          <p:cNvGrpSpPr/>
          <p:nvPr/>
        </p:nvGrpSpPr>
        <p:grpSpPr>
          <a:xfrm>
            <a:off x="3628546" y="1786430"/>
            <a:ext cx="1545134" cy="526848"/>
            <a:chOff x="1233021" y="619939"/>
            <a:chExt cx="1545134" cy="52684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60DEF8F-E81A-6F46-BA32-B442878D047F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5F19E02A-F787-EF4E-AE10-DE30974155BD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954645E2-1778-4545-94AB-4EE5717A613D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3086ED42-4179-AE47-8A7B-A2AAD4E29402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58394B29-BE7D-434E-BC11-641AFD6DADB5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B7D7AFAB-7577-C74D-94EB-2E385F21B9D7}"/>
              </a:ext>
            </a:extLst>
          </p:cNvPr>
          <p:cNvGrpSpPr/>
          <p:nvPr/>
        </p:nvGrpSpPr>
        <p:grpSpPr>
          <a:xfrm>
            <a:off x="3628545" y="2962172"/>
            <a:ext cx="1545134" cy="526848"/>
            <a:chOff x="1233021" y="619939"/>
            <a:chExt cx="1545134" cy="52684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9C50BDF-1C18-C44B-A8BD-8BEC2572EBC7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7F568BB1-65C0-814F-BA00-E0FF41621448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0B8CEAC-4C1A-974B-ACC9-5BDC15E3BA2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0DE04447-8B0C-3346-8CBF-147FCF13190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481B83D-D72A-214E-8613-05C83B66A1F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B4E71578-805D-3445-A8EF-6C2B62583F5F}"/>
              </a:ext>
            </a:extLst>
          </p:cNvPr>
          <p:cNvGrpSpPr/>
          <p:nvPr/>
        </p:nvGrpSpPr>
        <p:grpSpPr>
          <a:xfrm>
            <a:off x="3628544" y="4460694"/>
            <a:ext cx="1545134" cy="526848"/>
            <a:chOff x="1233021" y="619939"/>
            <a:chExt cx="1545134" cy="52684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33C25DB-F069-7E4D-B0E7-640AC72AE512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E78295EE-1242-1D4A-9AA7-3BB8A88F3273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5CB0492-E22A-4A4F-BBE9-EAE832CB594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1A8AE592-0FC3-E74B-9E96-1632A61A77FB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6A82234-EAD3-9045-8A31-4BC28E1BB681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8CEDE8B-CBCB-2D4E-9260-B3DF170968CE}"/>
              </a:ext>
            </a:extLst>
          </p:cNvPr>
          <p:cNvGrpSpPr/>
          <p:nvPr/>
        </p:nvGrpSpPr>
        <p:grpSpPr>
          <a:xfrm>
            <a:off x="3978814" y="3695232"/>
            <a:ext cx="1545134" cy="526848"/>
            <a:chOff x="1233021" y="619939"/>
            <a:chExt cx="1545134" cy="526848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07C40C5-0E7E-7848-A1BA-061C147E1760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Catalog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2239C32-9D8B-5647-8C34-B84468AF400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B0CD10AA-7B31-5448-AE7E-B0B2C4BFF75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66EB1A0-A198-8F42-B856-5C5231BF901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93CB0E9-A06C-434B-AAFB-F67C7DD55D67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BEEA356E-38FD-D847-B1F1-C30A8BA3C1C2}"/>
              </a:ext>
            </a:extLst>
          </p:cNvPr>
          <p:cNvCxnSpPr>
            <a:cxnSpLocks/>
          </p:cNvCxnSpPr>
          <p:nvPr/>
        </p:nvCxnSpPr>
        <p:spPr>
          <a:xfrm flipH="1" flipV="1">
            <a:off x="3294499" y="5190725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1A0146DC-BE5A-A74E-8325-20B2938A693B}"/>
              </a:ext>
            </a:extLst>
          </p:cNvPr>
          <p:cNvGrpSpPr/>
          <p:nvPr/>
        </p:nvGrpSpPr>
        <p:grpSpPr>
          <a:xfrm>
            <a:off x="5725374" y="638722"/>
            <a:ext cx="94190" cy="4553828"/>
            <a:chOff x="7611365" y="578275"/>
            <a:chExt cx="85493" cy="4935787"/>
          </a:xfrm>
        </p:grpSpPr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1606F85-55BE-DD4E-828F-CF9F1496E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7BF25EA7-9533-9D44-8D1A-7283BDFA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B40878D2-A8BB-D94A-B51D-96A78849764E}"/>
              </a:ext>
            </a:extLst>
          </p:cNvPr>
          <p:cNvCxnSpPr>
            <a:cxnSpLocks/>
          </p:cNvCxnSpPr>
          <p:nvPr/>
        </p:nvCxnSpPr>
        <p:spPr>
          <a:xfrm flipH="1" flipV="1">
            <a:off x="5813387" y="5169220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434DB78-2C33-2C40-B0DF-E7CB43D259B8}"/>
              </a:ext>
            </a:extLst>
          </p:cNvPr>
          <p:cNvGrpSpPr/>
          <p:nvPr/>
        </p:nvGrpSpPr>
        <p:grpSpPr>
          <a:xfrm>
            <a:off x="8244262" y="617217"/>
            <a:ext cx="94190" cy="4553828"/>
            <a:chOff x="7611365" y="578275"/>
            <a:chExt cx="85493" cy="4935787"/>
          </a:xfrm>
        </p:grpSpPr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61C5DB4B-0E9B-3E46-8F4A-5513B8E46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BC1FD45B-ADB9-374A-BCB2-D5459827A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직선 연결선[R] 223">
            <a:extLst>
              <a:ext uri="{FF2B5EF4-FFF2-40B4-BE49-F238E27FC236}">
                <a16:creationId xmlns:a16="http://schemas.microsoft.com/office/drawing/2014/main" id="{882A4D7D-17E5-6C4A-BAC1-2C007828C6D1}"/>
              </a:ext>
            </a:extLst>
          </p:cNvPr>
          <p:cNvCxnSpPr>
            <a:cxnSpLocks/>
          </p:cNvCxnSpPr>
          <p:nvPr/>
        </p:nvCxnSpPr>
        <p:spPr>
          <a:xfrm flipH="1" flipV="1">
            <a:off x="8327301" y="5169219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1E5F06A-F27F-A040-936E-70591E25F856}"/>
              </a:ext>
            </a:extLst>
          </p:cNvPr>
          <p:cNvGrpSpPr/>
          <p:nvPr/>
        </p:nvGrpSpPr>
        <p:grpSpPr>
          <a:xfrm>
            <a:off x="6103044" y="720298"/>
            <a:ext cx="1545134" cy="526848"/>
            <a:chOff x="1233021" y="619939"/>
            <a:chExt cx="1545134" cy="526848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33688E2-300C-CF48-A806-44D58ABDC7D3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5D70D2E3-5A6C-6340-AF8B-5A1703D3E6C1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E7D48DD9-195C-F14B-909C-6FD2EC491854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1F3DE178-9A54-ED47-B274-D15AC2B128C5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B97EAE7-44EF-DE4A-804A-B74C1C39C68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8317AC4-2812-5740-8771-8EB277D988E1}"/>
              </a:ext>
            </a:extLst>
          </p:cNvPr>
          <p:cNvGrpSpPr/>
          <p:nvPr/>
        </p:nvGrpSpPr>
        <p:grpSpPr>
          <a:xfrm>
            <a:off x="6103043" y="1797581"/>
            <a:ext cx="1545134" cy="526848"/>
            <a:chOff x="1233021" y="619939"/>
            <a:chExt cx="1545134" cy="526848"/>
          </a:xfrm>
        </p:grpSpPr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7A541151-3E87-604E-9023-81FA516C94E4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1EAD744F-DF7F-E04B-BB17-CEB32E6A23ED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09F981B7-47A6-C440-88B0-93EDF1A0F8C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F7B45B86-A6DB-C445-9779-7851B03F6168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D70B6DC-65C1-BA4D-964F-D0A997BA3858}"/>
                </a:ext>
              </a:extLst>
            </p:cNvPr>
            <p:cNvSpPr txBox="1"/>
            <p:nvPr/>
          </p:nvSpPr>
          <p:spPr>
            <a:xfrm>
              <a:off x="1370053" y="671874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170C532-F23C-DE46-93A6-F9F5806C3567}"/>
              </a:ext>
            </a:extLst>
          </p:cNvPr>
          <p:cNvGrpSpPr/>
          <p:nvPr/>
        </p:nvGrpSpPr>
        <p:grpSpPr>
          <a:xfrm>
            <a:off x="8578308" y="718987"/>
            <a:ext cx="1545134" cy="526848"/>
            <a:chOff x="1233021" y="619939"/>
            <a:chExt cx="1545134" cy="526848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C775B6-ABB6-DF4F-A90D-C70D47ECBA2B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9668D827-FA42-E541-825F-9884C8D0208C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962E46A1-21BE-B042-8057-A09CF35CF9A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4EC95EAD-5873-0247-9970-26CBA37CC25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FC93876A-8FC3-5146-B510-E317EB2CB30E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BA5F204-3BF9-E54A-9E48-637CA1559B4B}"/>
              </a:ext>
            </a:extLst>
          </p:cNvPr>
          <p:cNvGrpSpPr/>
          <p:nvPr/>
        </p:nvGrpSpPr>
        <p:grpSpPr>
          <a:xfrm>
            <a:off x="8578307" y="1785119"/>
            <a:ext cx="1545134" cy="526848"/>
            <a:chOff x="1233021" y="619939"/>
            <a:chExt cx="1545134" cy="526848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9E64B82-5CB5-B54C-B3C2-AE51AF233121}"/>
                </a:ext>
              </a:extLst>
            </p:cNvPr>
            <p:cNvSpPr txBox="1"/>
            <p:nvPr/>
          </p:nvSpPr>
          <p:spPr>
            <a:xfrm>
              <a:off x="1370053" y="671874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298FC128-64D7-B44A-9AA2-B8A76D89D499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12C0F226-34BF-A947-A5D0-41BFE641354E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A4A641DD-4DAB-B84C-9588-4301CFB4F26B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C6BC8CB3-D0DA-C34E-BA17-1A06D4DC503C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F8FE5230-9502-9546-AAEE-DFEC5483BDD2}"/>
              </a:ext>
            </a:extLst>
          </p:cNvPr>
          <p:cNvGrpSpPr/>
          <p:nvPr/>
        </p:nvGrpSpPr>
        <p:grpSpPr>
          <a:xfrm>
            <a:off x="8578306" y="2960861"/>
            <a:ext cx="1545134" cy="526848"/>
            <a:chOff x="1233021" y="619939"/>
            <a:chExt cx="1545134" cy="526848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01B0C7B0-82FF-9040-9103-6720949FFB40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ED8612C9-4E20-4640-8816-57FD84D608DD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0B7D18C0-02D2-254D-B1F3-49D4B77B6E05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4A9A138-2257-4247-A1DC-3A797B4C2EDD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614A057-5301-734F-9C85-E6B1D2022CF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9589767F-B915-3346-A4A8-E26011C67E2D}"/>
              </a:ext>
            </a:extLst>
          </p:cNvPr>
          <p:cNvGrpSpPr/>
          <p:nvPr/>
        </p:nvGrpSpPr>
        <p:grpSpPr>
          <a:xfrm>
            <a:off x="8578305" y="4459383"/>
            <a:ext cx="1545134" cy="526848"/>
            <a:chOff x="1233021" y="619939"/>
            <a:chExt cx="1545134" cy="526848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7ADF95D-080E-4649-8130-A8BC12784C04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EC3A3173-D560-1D4D-83AC-F8AC9AFEA8D0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44E08761-763A-3D47-93D5-55EB204A8BCC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549C1E80-C4E2-304C-A8E3-B6C9BA9B7F27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C1F3FE0-F98A-244B-99D0-99F32FF56A1F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F17719E1-3202-4B4C-8589-833D2FE70F7E}"/>
              </a:ext>
            </a:extLst>
          </p:cNvPr>
          <p:cNvGrpSpPr/>
          <p:nvPr/>
        </p:nvGrpSpPr>
        <p:grpSpPr>
          <a:xfrm>
            <a:off x="6096000" y="5414549"/>
            <a:ext cx="1545134" cy="526848"/>
            <a:chOff x="1233021" y="619939"/>
            <a:chExt cx="1545134" cy="526848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8204633-F438-3E40-9ABE-D6C58A565402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Gateway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948D7603-72B7-7344-A86D-D20AB5FFBF94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CB4FBAD1-46A5-6B47-8A93-B101734FF61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1BC7295-1567-094E-82C9-304B83E6769F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0A0BCDB6-6F28-A54E-A65E-4542E22E1740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A853B5F0-B75E-A14E-9657-6C9A24EA14AE}"/>
              </a:ext>
            </a:extLst>
          </p:cNvPr>
          <p:cNvGrpSpPr/>
          <p:nvPr/>
        </p:nvGrpSpPr>
        <p:grpSpPr>
          <a:xfrm>
            <a:off x="4058295" y="5420159"/>
            <a:ext cx="1545134" cy="526848"/>
            <a:chOff x="1233021" y="619939"/>
            <a:chExt cx="1545134" cy="526848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5E2F37A-6CED-EA46-914B-6B57BE448843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Revenue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Gateways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3803FC3E-737F-084E-ADEA-84D91BB06B6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2DB71181-1183-0140-A6B0-795F7972C6AF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823D85AD-D607-7D42-85A5-E25E55F2BFA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E4C1DEC0-4B5C-A14F-BFB9-4E86F2BB1641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11F9EB8B-1C68-CB49-9CE8-B997E3B3900C}"/>
              </a:ext>
            </a:extLst>
          </p:cNvPr>
          <p:cNvGrpSpPr/>
          <p:nvPr/>
        </p:nvGrpSpPr>
        <p:grpSpPr>
          <a:xfrm>
            <a:off x="7935586" y="5414266"/>
            <a:ext cx="1545134" cy="526848"/>
            <a:chOff x="1233021" y="619939"/>
            <a:chExt cx="1545134" cy="526848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8DAC16F-3F5D-B645-938B-805AD7C4D766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</a:t>
              </a:r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Datomic</a:t>
              </a:r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)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4F6E6F53-BD3F-8949-9284-B49C81D5EE25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6831EBB-D42F-854F-9272-AE20F7CD057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C0A49BE1-2AB0-A244-AD20-714BE07C2613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857952F5-A0B1-F443-A3AB-B189F0D929B2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786A7885-3CFA-0544-A8BD-96588EDF162F}"/>
              </a:ext>
            </a:extLst>
          </p:cNvPr>
          <p:cNvCxnSpPr>
            <a:cxnSpLocks/>
            <a:stCxn id="258" idx="1"/>
            <a:endCxn id="228" idx="3"/>
          </p:cNvCxnSpPr>
          <p:nvPr/>
        </p:nvCxnSpPr>
        <p:spPr>
          <a:xfrm flipH="1">
            <a:off x="7648178" y="982411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3D8B2085-CD11-3342-B67A-224ED03D4507}"/>
              </a:ext>
            </a:extLst>
          </p:cNvPr>
          <p:cNvCxnSpPr>
            <a:cxnSpLocks/>
            <a:stCxn id="264" idx="1"/>
            <a:endCxn id="232" idx="3"/>
          </p:cNvCxnSpPr>
          <p:nvPr/>
        </p:nvCxnSpPr>
        <p:spPr>
          <a:xfrm flipH="1">
            <a:off x="7648176" y="2048543"/>
            <a:ext cx="1067164" cy="10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34DDAFF6-D610-BE46-A7E7-5B8A2F2550D5}"/>
              </a:ext>
            </a:extLst>
          </p:cNvPr>
          <p:cNvCxnSpPr>
            <a:cxnSpLocks/>
            <a:stCxn id="270" idx="1"/>
            <a:endCxn id="240" idx="3"/>
          </p:cNvCxnSpPr>
          <p:nvPr/>
        </p:nvCxnSpPr>
        <p:spPr>
          <a:xfrm flipH="1">
            <a:off x="7648176" y="3224285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D1096BD0-E51C-434F-87C5-AA98F0BF9008}"/>
              </a:ext>
            </a:extLst>
          </p:cNvPr>
          <p:cNvCxnSpPr>
            <a:cxnSpLocks/>
            <a:stCxn id="276" idx="1"/>
            <a:endCxn id="246" idx="3"/>
          </p:cNvCxnSpPr>
          <p:nvPr/>
        </p:nvCxnSpPr>
        <p:spPr>
          <a:xfrm flipH="1">
            <a:off x="7648175" y="4722807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F9EAD316-2B7C-AF4E-BF00-4BB15513375C}"/>
              </a:ext>
            </a:extLst>
          </p:cNvPr>
          <p:cNvCxnSpPr>
            <a:cxnSpLocks/>
            <a:stCxn id="189" idx="1"/>
            <a:endCxn id="114" idx="3"/>
          </p:cNvCxnSpPr>
          <p:nvPr/>
        </p:nvCxnSpPr>
        <p:spPr>
          <a:xfrm flipH="1">
            <a:off x="2733550" y="972571"/>
            <a:ext cx="1032030" cy="83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854F57C6-1B4B-6A4B-9FE9-BBFB277F64D4}"/>
              </a:ext>
            </a:extLst>
          </p:cNvPr>
          <p:cNvCxnSpPr>
            <a:cxnSpLocks/>
            <a:stCxn id="228" idx="1"/>
            <a:endCxn id="187" idx="3"/>
          </p:cNvCxnSpPr>
          <p:nvPr/>
        </p:nvCxnSpPr>
        <p:spPr>
          <a:xfrm flipH="1" flipV="1">
            <a:off x="5173680" y="983439"/>
            <a:ext cx="1066397" cy="28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CB904CD6-C919-4E4F-8F1C-858E97BAA2D4}"/>
              </a:ext>
            </a:extLst>
          </p:cNvPr>
          <p:cNvCxnSpPr>
            <a:cxnSpLocks/>
            <a:stCxn id="232" idx="1"/>
            <a:endCxn id="195" idx="3"/>
          </p:cNvCxnSpPr>
          <p:nvPr/>
        </p:nvCxnSpPr>
        <p:spPr>
          <a:xfrm flipH="1">
            <a:off x="5173680" y="2049571"/>
            <a:ext cx="1066395" cy="28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8F37CC07-1D2F-B04F-8BFB-D72A82881FA3}"/>
              </a:ext>
            </a:extLst>
          </p:cNvPr>
          <p:cNvCxnSpPr>
            <a:cxnSpLocks/>
            <a:stCxn id="195" idx="1"/>
            <a:endCxn id="140" idx="3"/>
          </p:cNvCxnSpPr>
          <p:nvPr/>
        </p:nvCxnSpPr>
        <p:spPr>
          <a:xfrm flipH="1">
            <a:off x="2733549" y="2049854"/>
            <a:ext cx="1032030" cy="83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92E79D75-4174-4F46-B73B-CAC9675B81CD}"/>
              </a:ext>
            </a:extLst>
          </p:cNvPr>
          <p:cNvCxnSpPr>
            <a:cxnSpLocks/>
            <a:stCxn id="240" idx="1"/>
            <a:endCxn id="201" idx="3"/>
          </p:cNvCxnSpPr>
          <p:nvPr/>
        </p:nvCxnSpPr>
        <p:spPr>
          <a:xfrm flipH="1">
            <a:off x="5173679" y="3225596"/>
            <a:ext cx="1066396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9B79AEFB-5F9E-AB4C-908A-7F87B62E3A01}"/>
              </a:ext>
            </a:extLst>
          </p:cNvPr>
          <p:cNvCxnSpPr>
            <a:cxnSpLocks/>
            <a:stCxn id="246" idx="1"/>
            <a:endCxn id="207" idx="3"/>
          </p:cNvCxnSpPr>
          <p:nvPr/>
        </p:nvCxnSpPr>
        <p:spPr>
          <a:xfrm flipH="1">
            <a:off x="5173678" y="4724118"/>
            <a:ext cx="1066396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C7626765-10C0-E34D-A03B-B8CBE2E0C58D}"/>
              </a:ext>
            </a:extLst>
          </p:cNvPr>
          <p:cNvCxnSpPr>
            <a:cxnSpLocks/>
            <a:stCxn id="207" idx="1"/>
            <a:endCxn id="174" idx="3"/>
          </p:cNvCxnSpPr>
          <p:nvPr/>
        </p:nvCxnSpPr>
        <p:spPr>
          <a:xfrm flipH="1">
            <a:off x="2733548" y="4724118"/>
            <a:ext cx="1032029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84BD097F-7789-B041-953A-3102F5AEB861}"/>
              </a:ext>
            </a:extLst>
          </p:cNvPr>
          <p:cNvCxnSpPr>
            <a:cxnSpLocks/>
            <a:stCxn id="201" idx="1"/>
            <a:endCxn id="151" idx="3"/>
          </p:cNvCxnSpPr>
          <p:nvPr/>
        </p:nvCxnSpPr>
        <p:spPr>
          <a:xfrm flipH="1">
            <a:off x="2733549" y="3225596"/>
            <a:ext cx="1032029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삼각형 315">
            <a:extLst>
              <a:ext uri="{FF2B5EF4-FFF2-40B4-BE49-F238E27FC236}">
                <a16:creationId xmlns:a16="http://schemas.microsoft.com/office/drawing/2014/main" id="{DF04E175-17BB-2840-8A20-B8513B19AE60}"/>
              </a:ext>
            </a:extLst>
          </p:cNvPr>
          <p:cNvSpPr/>
          <p:nvPr/>
        </p:nvSpPr>
        <p:spPr>
          <a:xfrm rot="5400000">
            <a:off x="3654941" y="89351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7" name="삼각형 316">
            <a:extLst>
              <a:ext uri="{FF2B5EF4-FFF2-40B4-BE49-F238E27FC236}">
                <a16:creationId xmlns:a16="http://schemas.microsoft.com/office/drawing/2014/main" id="{1F27D47E-23CE-BF49-90AA-85975F8D5845}"/>
              </a:ext>
            </a:extLst>
          </p:cNvPr>
          <p:cNvSpPr/>
          <p:nvPr/>
        </p:nvSpPr>
        <p:spPr>
          <a:xfrm rot="5400000">
            <a:off x="3652605" y="1982420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8" name="삼각형 317">
            <a:extLst>
              <a:ext uri="{FF2B5EF4-FFF2-40B4-BE49-F238E27FC236}">
                <a16:creationId xmlns:a16="http://schemas.microsoft.com/office/drawing/2014/main" id="{404E6738-96E4-B047-B00E-E77CF93E5FA4}"/>
              </a:ext>
            </a:extLst>
          </p:cNvPr>
          <p:cNvSpPr/>
          <p:nvPr/>
        </p:nvSpPr>
        <p:spPr>
          <a:xfrm rot="5400000">
            <a:off x="3648890" y="3149579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9" name="삼각형 318">
            <a:extLst>
              <a:ext uri="{FF2B5EF4-FFF2-40B4-BE49-F238E27FC236}">
                <a16:creationId xmlns:a16="http://schemas.microsoft.com/office/drawing/2014/main" id="{3F8F5118-0FCD-5742-802D-83EBA98596C5}"/>
              </a:ext>
            </a:extLst>
          </p:cNvPr>
          <p:cNvSpPr/>
          <p:nvPr/>
        </p:nvSpPr>
        <p:spPr>
          <a:xfrm rot="5400000">
            <a:off x="3645176" y="465127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0E4A53DB-715C-BF47-A9DE-1A5ADB6F02A0}"/>
              </a:ext>
            </a:extLst>
          </p:cNvPr>
          <p:cNvCxnSpPr>
            <a:cxnSpLocks/>
          </p:cNvCxnSpPr>
          <p:nvPr/>
        </p:nvCxnSpPr>
        <p:spPr>
          <a:xfrm>
            <a:off x="6512312" y="4986231"/>
            <a:ext cx="0" cy="428035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2AA9AE8D-F97A-9745-9E42-5C607C38C4BB}"/>
              </a:ext>
            </a:extLst>
          </p:cNvPr>
          <p:cNvCxnSpPr>
            <a:cxnSpLocks/>
          </p:cNvCxnSpPr>
          <p:nvPr/>
        </p:nvCxnSpPr>
        <p:spPr>
          <a:xfrm>
            <a:off x="6780428" y="3487709"/>
            <a:ext cx="0" cy="193597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46569B6E-3EBD-7544-8AFD-14680B0F7A21}"/>
              </a:ext>
            </a:extLst>
          </p:cNvPr>
          <p:cNvCxnSpPr>
            <a:cxnSpLocks/>
          </p:cNvCxnSpPr>
          <p:nvPr/>
        </p:nvCxnSpPr>
        <p:spPr>
          <a:xfrm>
            <a:off x="7095730" y="2324429"/>
            <a:ext cx="0" cy="309925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6CE1CC36-2456-2A45-8E06-03D5DE5A1A97}"/>
              </a:ext>
            </a:extLst>
          </p:cNvPr>
          <p:cNvGrpSpPr/>
          <p:nvPr/>
        </p:nvGrpSpPr>
        <p:grpSpPr>
          <a:xfrm>
            <a:off x="6103042" y="2962172"/>
            <a:ext cx="1545134" cy="526848"/>
            <a:chOff x="1233021" y="619939"/>
            <a:chExt cx="1545134" cy="526848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878956CB-9910-AE4F-A68A-EF872004CB0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675F8D76-AF02-5345-8A46-7EC9471E7BE6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010E4906-588E-FB4B-BA07-CC8C1951E4E7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98D8115-464E-8047-9264-5E709B15A7A4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D105D9D-155E-5C4F-BAF2-40A80C7984FC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44694138-624F-F447-B48F-E72A0D871862}"/>
              </a:ext>
            </a:extLst>
          </p:cNvPr>
          <p:cNvGrpSpPr/>
          <p:nvPr/>
        </p:nvGrpSpPr>
        <p:grpSpPr>
          <a:xfrm>
            <a:off x="6103041" y="4460694"/>
            <a:ext cx="1545134" cy="526848"/>
            <a:chOff x="1233021" y="619939"/>
            <a:chExt cx="1545134" cy="526848"/>
          </a:xfrm>
        </p:grpSpPr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41CD579D-A32C-6D4F-B47B-956F146DC5EE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C1E64DA-252D-B040-BDA0-81E2EEE57610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0D1050F-D768-7043-B20A-FCB720FF63D9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CAA22606-134C-2243-AADE-37D14BD1C3D7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0A36428-2E40-DE43-AA76-AB0E9246E7E9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24" name="삼각형 323">
            <a:extLst>
              <a:ext uri="{FF2B5EF4-FFF2-40B4-BE49-F238E27FC236}">
                <a16:creationId xmlns:a16="http://schemas.microsoft.com/office/drawing/2014/main" id="{CAFE936B-6A6A-E141-814B-15644980FE62}"/>
              </a:ext>
            </a:extLst>
          </p:cNvPr>
          <p:cNvSpPr/>
          <p:nvPr/>
        </p:nvSpPr>
        <p:spPr>
          <a:xfrm>
            <a:off x="7386185" y="1271251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5" name="삼각형 324">
            <a:extLst>
              <a:ext uri="{FF2B5EF4-FFF2-40B4-BE49-F238E27FC236}">
                <a16:creationId xmlns:a16="http://schemas.microsoft.com/office/drawing/2014/main" id="{DB16374F-7BF7-EE40-84CD-D4C884363EBB}"/>
              </a:ext>
            </a:extLst>
          </p:cNvPr>
          <p:cNvSpPr/>
          <p:nvPr/>
        </p:nvSpPr>
        <p:spPr>
          <a:xfrm>
            <a:off x="7057101" y="2325816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6" name="삼각형 325">
            <a:extLst>
              <a:ext uri="{FF2B5EF4-FFF2-40B4-BE49-F238E27FC236}">
                <a16:creationId xmlns:a16="http://schemas.microsoft.com/office/drawing/2014/main" id="{F6D1CF97-45F6-CF4E-8F31-6B3BD073D656}"/>
              </a:ext>
            </a:extLst>
          </p:cNvPr>
          <p:cNvSpPr/>
          <p:nvPr/>
        </p:nvSpPr>
        <p:spPr>
          <a:xfrm>
            <a:off x="6741024" y="3515802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7" name="삼각형 326">
            <a:extLst>
              <a:ext uri="{FF2B5EF4-FFF2-40B4-BE49-F238E27FC236}">
                <a16:creationId xmlns:a16="http://schemas.microsoft.com/office/drawing/2014/main" id="{A5E145F9-EE99-FB4C-960F-338026CDD2F6}"/>
              </a:ext>
            </a:extLst>
          </p:cNvPr>
          <p:cNvSpPr/>
          <p:nvPr/>
        </p:nvSpPr>
        <p:spPr>
          <a:xfrm>
            <a:off x="6481154" y="498556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33A1E7-6C39-6F4D-8071-C4BC3525CDE9}"/>
              </a:ext>
            </a:extLst>
          </p:cNvPr>
          <p:cNvCxnSpPr>
            <a:cxnSpLocks/>
            <a:stCxn id="286" idx="3"/>
            <a:endCxn id="300" idx="1"/>
          </p:cNvCxnSpPr>
          <p:nvPr/>
        </p:nvCxnSpPr>
        <p:spPr>
          <a:xfrm>
            <a:off x="7641133" y="5677690"/>
            <a:ext cx="4314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[E] 329">
            <a:extLst>
              <a:ext uri="{FF2B5EF4-FFF2-40B4-BE49-F238E27FC236}">
                <a16:creationId xmlns:a16="http://schemas.microsoft.com/office/drawing/2014/main" id="{C8CFE1A3-17BC-A14C-BBAB-AAA283D49BCA}"/>
              </a:ext>
            </a:extLst>
          </p:cNvPr>
          <p:cNvCxnSpPr>
            <a:cxnSpLocks/>
          </p:cNvCxnSpPr>
          <p:nvPr/>
        </p:nvCxnSpPr>
        <p:spPr>
          <a:xfrm>
            <a:off x="2718645" y="3367149"/>
            <a:ext cx="211971" cy="328085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887AF4B8-B9E3-F545-956D-DB6044728DA0}"/>
              </a:ext>
            </a:extLst>
          </p:cNvPr>
          <p:cNvCxnSpPr>
            <a:cxnSpLocks/>
          </p:cNvCxnSpPr>
          <p:nvPr/>
        </p:nvCxnSpPr>
        <p:spPr>
          <a:xfrm flipV="1">
            <a:off x="2728588" y="4223590"/>
            <a:ext cx="205391" cy="346372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꺾인 연결선[E] 335">
            <a:extLst>
              <a:ext uri="{FF2B5EF4-FFF2-40B4-BE49-F238E27FC236}">
                <a16:creationId xmlns:a16="http://schemas.microsoft.com/office/drawing/2014/main" id="{D0FED7A7-EA37-0646-A67C-A226A7FA85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0387" y="3896512"/>
            <a:ext cx="1942346" cy="1124741"/>
          </a:xfrm>
          <a:prstGeom prst="bentConnector3">
            <a:avLst>
              <a:gd name="adj1" fmla="val 58612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삼각형 337">
            <a:extLst>
              <a:ext uri="{FF2B5EF4-FFF2-40B4-BE49-F238E27FC236}">
                <a16:creationId xmlns:a16="http://schemas.microsoft.com/office/drawing/2014/main" id="{263F1B30-2795-8A42-8400-7D5DABFE03A9}"/>
              </a:ext>
            </a:extLst>
          </p:cNvPr>
          <p:cNvSpPr/>
          <p:nvPr/>
        </p:nvSpPr>
        <p:spPr>
          <a:xfrm rot="5400000">
            <a:off x="6121038" y="915390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9" name="삼각형 338">
            <a:extLst>
              <a:ext uri="{FF2B5EF4-FFF2-40B4-BE49-F238E27FC236}">
                <a16:creationId xmlns:a16="http://schemas.microsoft.com/office/drawing/2014/main" id="{CA6E8F48-79D4-6744-BD57-14AB430DBF61}"/>
              </a:ext>
            </a:extLst>
          </p:cNvPr>
          <p:cNvSpPr/>
          <p:nvPr/>
        </p:nvSpPr>
        <p:spPr>
          <a:xfrm rot="5400000">
            <a:off x="6117324" y="198218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0" name="삼각형 339">
            <a:extLst>
              <a:ext uri="{FF2B5EF4-FFF2-40B4-BE49-F238E27FC236}">
                <a16:creationId xmlns:a16="http://schemas.microsoft.com/office/drawing/2014/main" id="{0442E80B-7745-EE4C-85F1-58D2EBC38541}"/>
              </a:ext>
            </a:extLst>
          </p:cNvPr>
          <p:cNvSpPr/>
          <p:nvPr/>
        </p:nvSpPr>
        <p:spPr>
          <a:xfrm rot="5400000">
            <a:off x="6111564" y="316016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1" name="삼각형 340">
            <a:extLst>
              <a:ext uri="{FF2B5EF4-FFF2-40B4-BE49-F238E27FC236}">
                <a16:creationId xmlns:a16="http://schemas.microsoft.com/office/drawing/2014/main" id="{F087CA54-8ED0-E248-9436-F91A6E21B155}"/>
              </a:ext>
            </a:extLst>
          </p:cNvPr>
          <p:cNvSpPr/>
          <p:nvPr/>
        </p:nvSpPr>
        <p:spPr>
          <a:xfrm rot="5400000">
            <a:off x="6129597" y="4660654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2" name="삼각형 341">
            <a:extLst>
              <a:ext uri="{FF2B5EF4-FFF2-40B4-BE49-F238E27FC236}">
                <a16:creationId xmlns:a16="http://schemas.microsoft.com/office/drawing/2014/main" id="{471D40C0-874C-B34C-8D07-4BED08A86630}"/>
              </a:ext>
            </a:extLst>
          </p:cNvPr>
          <p:cNvSpPr/>
          <p:nvPr/>
        </p:nvSpPr>
        <p:spPr>
          <a:xfrm>
            <a:off x="2901648" y="4252776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4" name="꺾인 연결선[E] 343">
            <a:extLst>
              <a:ext uri="{FF2B5EF4-FFF2-40B4-BE49-F238E27FC236}">
                <a16:creationId xmlns:a16="http://schemas.microsoft.com/office/drawing/2014/main" id="{55096EAD-A743-6A41-81A3-11FC37B4CFF7}"/>
              </a:ext>
            </a:extLst>
          </p:cNvPr>
          <p:cNvCxnSpPr>
            <a:cxnSpLocks/>
          </p:cNvCxnSpPr>
          <p:nvPr/>
        </p:nvCxnSpPr>
        <p:spPr>
          <a:xfrm flipV="1">
            <a:off x="5164421" y="4227209"/>
            <a:ext cx="150578" cy="338214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[E] 344">
            <a:extLst>
              <a:ext uri="{FF2B5EF4-FFF2-40B4-BE49-F238E27FC236}">
                <a16:creationId xmlns:a16="http://schemas.microsoft.com/office/drawing/2014/main" id="{F3A2FD02-C951-9D4A-8F2A-D9D2998833C1}"/>
              </a:ext>
            </a:extLst>
          </p:cNvPr>
          <p:cNvCxnSpPr>
            <a:cxnSpLocks/>
          </p:cNvCxnSpPr>
          <p:nvPr/>
        </p:nvCxnSpPr>
        <p:spPr>
          <a:xfrm>
            <a:off x="5176393" y="3369260"/>
            <a:ext cx="155725" cy="327592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삼각형 348">
            <a:extLst>
              <a:ext uri="{FF2B5EF4-FFF2-40B4-BE49-F238E27FC236}">
                <a16:creationId xmlns:a16="http://schemas.microsoft.com/office/drawing/2014/main" id="{4708734E-677A-D248-8F3B-DE306F8B7FE1}"/>
              </a:ext>
            </a:extLst>
          </p:cNvPr>
          <p:cNvSpPr/>
          <p:nvPr/>
        </p:nvSpPr>
        <p:spPr>
          <a:xfrm>
            <a:off x="5283547" y="423697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0" name="삼각형 349">
            <a:extLst>
              <a:ext uri="{FF2B5EF4-FFF2-40B4-BE49-F238E27FC236}">
                <a16:creationId xmlns:a16="http://schemas.microsoft.com/office/drawing/2014/main" id="{96557F32-CB24-5E4B-9230-F59AD55638EE}"/>
              </a:ext>
            </a:extLst>
          </p:cNvPr>
          <p:cNvSpPr/>
          <p:nvPr/>
        </p:nvSpPr>
        <p:spPr>
          <a:xfrm rot="10800000">
            <a:off x="5286531" y="3540059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1" name="삼각형 350">
            <a:extLst>
              <a:ext uri="{FF2B5EF4-FFF2-40B4-BE49-F238E27FC236}">
                <a16:creationId xmlns:a16="http://schemas.microsoft.com/office/drawing/2014/main" id="{DCC41457-5603-6E44-87E9-DD3633F5C75B}"/>
              </a:ext>
            </a:extLst>
          </p:cNvPr>
          <p:cNvSpPr/>
          <p:nvPr/>
        </p:nvSpPr>
        <p:spPr>
          <a:xfrm rot="10800000">
            <a:off x="2891168" y="353437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2" name="삼각형 351">
            <a:extLst>
              <a:ext uri="{FF2B5EF4-FFF2-40B4-BE49-F238E27FC236}">
                <a16:creationId xmlns:a16="http://schemas.microsoft.com/office/drawing/2014/main" id="{99C5BBF5-D2AD-1346-A266-8A92FD893112}"/>
              </a:ext>
            </a:extLst>
          </p:cNvPr>
          <p:cNvSpPr/>
          <p:nvPr/>
        </p:nvSpPr>
        <p:spPr>
          <a:xfrm>
            <a:off x="6491981" y="352323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53" name="직선 연결선[R] 352">
            <a:extLst>
              <a:ext uri="{FF2B5EF4-FFF2-40B4-BE49-F238E27FC236}">
                <a16:creationId xmlns:a16="http://schemas.microsoft.com/office/drawing/2014/main" id="{7A4CAC26-5B8C-1344-BCBD-2BA262E8C053}"/>
              </a:ext>
            </a:extLst>
          </p:cNvPr>
          <p:cNvCxnSpPr>
            <a:cxnSpLocks/>
          </p:cNvCxnSpPr>
          <p:nvPr/>
        </p:nvCxnSpPr>
        <p:spPr>
          <a:xfrm flipH="1">
            <a:off x="769435" y="5295604"/>
            <a:ext cx="9988741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3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2753716" y="415308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2971429" y="535852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2822230" y="131237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2753716" y="169087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2753715" y="2392493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2822228" y="3821536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2753715" y="214627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2960236" y="2572409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2960235" y="3310617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2753715" y="494770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2822228" y="637675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2753715" y="4696742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2960236" y="5127625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2960235" y="5865833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4049769" y="1003852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3377789" y="167575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3377788" y="422548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4049769" y="3778617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4049769" y="3029653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4049769" y="558486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7180936" y="388825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7398649" y="509369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7180936" y="142604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7253981" y="526899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7405308" y="1558025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7405308" y="2591071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7398649" y="3624117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7391991" y="4659625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8488183" y="977369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488182" y="3059071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8481525" y="4081361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8494841" y="2015269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7738859" y="111117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7816203" y="312224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6F3C729D-D8A1-EE4C-B608-41920D0B8EFB}"/>
              </a:ext>
            </a:extLst>
          </p:cNvPr>
          <p:cNvSpPr/>
          <p:nvPr/>
        </p:nvSpPr>
        <p:spPr>
          <a:xfrm>
            <a:off x="3999630" y="304164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삼각형 84">
            <a:extLst>
              <a:ext uri="{FF2B5EF4-FFF2-40B4-BE49-F238E27FC236}">
                <a16:creationId xmlns:a16="http://schemas.microsoft.com/office/drawing/2014/main" id="{89FFD29F-D2A0-0F4B-9EDD-BBB7A2D55D95}"/>
              </a:ext>
            </a:extLst>
          </p:cNvPr>
          <p:cNvSpPr/>
          <p:nvPr/>
        </p:nvSpPr>
        <p:spPr>
          <a:xfrm>
            <a:off x="4005093" y="559393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58D31B07-93A3-434B-A5E8-0E2CC6BE3193}"/>
              </a:ext>
            </a:extLst>
          </p:cNvPr>
          <p:cNvSpPr/>
          <p:nvPr/>
        </p:nvSpPr>
        <p:spPr>
          <a:xfrm>
            <a:off x="8444660" y="203384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09ECEAB7-B54D-C044-8BBC-260288124168}"/>
              </a:ext>
            </a:extLst>
          </p:cNvPr>
          <p:cNvSpPr/>
          <p:nvPr/>
        </p:nvSpPr>
        <p:spPr>
          <a:xfrm>
            <a:off x="8441189" y="410162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삼각형 36">
            <a:extLst>
              <a:ext uri="{FF2B5EF4-FFF2-40B4-BE49-F238E27FC236}">
                <a16:creationId xmlns:a16="http://schemas.microsoft.com/office/drawing/2014/main" id="{309661DD-80F2-0D46-A46D-F8753A715A55}"/>
              </a:ext>
            </a:extLst>
          </p:cNvPr>
          <p:cNvSpPr/>
          <p:nvPr/>
        </p:nvSpPr>
        <p:spPr>
          <a:xfrm>
            <a:off x="5630698" y="299310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3E156ED0-BCED-6C49-9384-242B98CBB92A}"/>
              </a:ext>
            </a:extLst>
          </p:cNvPr>
          <p:cNvSpPr/>
          <p:nvPr/>
        </p:nvSpPr>
        <p:spPr>
          <a:xfrm>
            <a:off x="5655709" y="45294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1582836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800549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1651350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1582836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1582835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1651348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1582835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1789356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1789355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1582835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1651348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1582835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1789356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1789355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878889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2206909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2206908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878889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878889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878889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79616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968423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C48E1DCF-8DF6-C64E-8CF4-8F8B2F76B4EF}"/>
              </a:ext>
            </a:extLst>
          </p:cNvPr>
          <p:cNvSpPr/>
          <p:nvPr/>
        </p:nvSpPr>
        <p:spPr>
          <a:xfrm>
            <a:off x="2839902" y="302729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DBBB4A74-8827-7841-924F-A5D9AD956D8D}"/>
              </a:ext>
            </a:extLst>
          </p:cNvPr>
          <p:cNvSpPr/>
          <p:nvPr/>
        </p:nvSpPr>
        <p:spPr>
          <a:xfrm>
            <a:off x="2833610" y="557646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5E92C922-F232-014B-84A5-588AE5C61C5F}"/>
              </a:ext>
            </a:extLst>
          </p:cNvPr>
          <p:cNvSpPr/>
          <p:nvPr/>
        </p:nvSpPr>
        <p:spPr>
          <a:xfrm>
            <a:off x="7294687" y="33350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EAE68595-EE52-9846-9955-A97F7D3FA57D}"/>
              </a:ext>
            </a:extLst>
          </p:cNvPr>
          <p:cNvSpPr/>
          <p:nvPr/>
        </p:nvSpPr>
        <p:spPr>
          <a:xfrm>
            <a:off x="7302550" y="499321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3845AE-E3B8-DD42-BA88-22408B0F547F}"/>
              </a:ext>
            </a:extLst>
          </p:cNvPr>
          <p:cNvSpPr/>
          <p:nvPr/>
        </p:nvSpPr>
        <p:spPr>
          <a:xfrm>
            <a:off x="6680751" y="17945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삼각형 84">
            <a:extLst>
              <a:ext uri="{FF2B5EF4-FFF2-40B4-BE49-F238E27FC236}">
                <a16:creationId xmlns:a16="http://schemas.microsoft.com/office/drawing/2014/main" id="{41A74382-5575-B647-9DB2-E0317FABD24B}"/>
              </a:ext>
            </a:extLst>
          </p:cNvPr>
          <p:cNvSpPr/>
          <p:nvPr/>
        </p:nvSpPr>
        <p:spPr>
          <a:xfrm>
            <a:off x="2037015" y="303468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43D532D7-4C96-094B-9493-FAB93559D1E5}"/>
              </a:ext>
            </a:extLst>
          </p:cNvPr>
          <p:cNvSpPr/>
          <p:nvPr/>
        </p:nvSpPr>
        <p:spPr>
          <a:xfrm>
            <a:off x="4831886" y="235043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D911CC35-8A54-084D-8007-D8DC4BCC7EEF}"/>
              </a:ext>
            </a:extLst>
          </p:cNvPr>
          <p:cNvSpPr/>
          <p:nvPr/>
        </p:nvSpPr>
        <p:spPr>
          <a:xfrm>
            <a:off x="4838491" y="487607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1" name="삼각형 90">
            <a:extLst>
              <a:ext uri="{FF2B5EF4-FFF2-40B4-BE49-F238E27FC236}">
                <a16:creationId xmlns:a16="http://schemas.microsoft.com/office/drawing/2014/main" id="{EAA4ADDA-4D53-4949-8008-CA87383240BC}"/>
              </a:ext>
            </a:extLst>
          </p:cNvPr>
          <p:cNvSpPr/>
          <p:nvPr/>
        </p:nvSpPr>
        <p:spPr>
          <a:xfrm>
            <a:off x="7730301" y="298644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AB8522D2-9A9E-A84D-BC2D-C0E432F44042}"/>
              </a:ext>
            </a:extLst>
          </p:cNvPr>
          <p:cNvSpPr/>
          <p:nvPr/>
        </p:nvSpPr>
        <p:spPr>
          <a:xfrm>
            <a:off x="7741451" y="455349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5" name="삼각형 94">
            <a:extLst>
              <a:ext uri="{FF2B5EF4-FFF2-40B4-BE49-F238E27FC236}">
                <a16:creationId xmlns:a16="http://schemas.microsoft.com/office/drawing/2014/main" id="{9070E481-BC48-3141-AC5F-F5F7F1BA8BFA}"/>
              </a:ext>
            </a:extLst>
          </p:cNvPr>
          <p:cNvSpPr/>
          <p:nvPr/>
        </p:nvSpPr>
        <p:spPr>
          <a:xfrm>
            <a:off x="10595841" y="382362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FAAE3A8A-0ADB-2845-9924-6595DFBE5957}"/>
              </a:ext>
            </a:extLst>
          </p:cNvPr>
          <p:cNvSpPr/>
          <p:nvPr/>
        </p:nvSpPr>
        <p:spPr>
          <a:xfrm>
            <a:off x="10593682" y="545755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삼각형 112">
            <a:extLst>
              <a:ext uri="{FF2B5EF4-FFF2-40B4-BE49-F238E27FC236}">
                <a16:creationId xmlns:a16="http://schemas.microsoft.com/office/drawing/2014/main" id="{2C0AB434-5A65-CF4D-8C37-FFEABA494F54}"/>
              </a:ext>
            </a:extLst>
          </p:cNvPr>
          <p:cNvSpPr/>
          <p:nvPr/>
        </p:nvSpPr>
        <p:spPr>
          <a:xfrm>
            <a:off x="1399003" y="302199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삼각형 113">
            <a:extLst>
              <a:ext uri="{FF2B5EF4-FFF2-40B4-BE49-F238E27FC236}">
                <a16:creationId xmlns:a16="http://schemas.microsoft.com/office/drawing/2014/main" id="{0755A65D-3123-FD4A-BB94-D9FB79401ADF}"/>
              </a:ext>
            </a:extLst>
          </p:cNvPr>
          <p:cNvSpPr/>
          <p:nvPr/>
        </p:nvSpPr>
        <p:spPr>
          <a:xfrm>
            <a:off x="4504373" y="21954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삼각형 114">
            <a:extLst>
              <a:ext uri="{FF2B5EF4-FFF2-40B4-BE49-F238E27FC236}">
                <a16:creationId xmlns:a16="http://schemas.microsoft.com/office/drawing/2014/main" id="{7BCC73A5-6037-B342-895C-0C2B663BB55D}"/>
              </a:ext>
            </a:extLst>
          </p:cNvPr>
          <p:cNvSpPr/>
          <p:nvPr/>
        </p:nvSpPr>
        <p:spPr>
          <a:xfrm>
            <a:off x="1399049" y="558330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" name="삼각형 117">
            <a:extLst>
              <a:ext uri="{FF2B5EF4-FFF2-40B4-BE49-F238E27FC236}">
                <a16:creationId xmlns:a16="http://schemas.microsoft.com/office/drawing/2014/main" id="{5DE11CA7-D1C9-554D-B078-31AE22FE5903}"/>
              </a:ext>
            </a:extLst>
          </p:cNvPr>
          <p:cNvSpPr/>
          <p:nvPr/>
        </p:nvSpPr>
        <p:spPr>
          <a:xfrm>
            <a:off x="4508824" y="494639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9" name="삼각형 118">
            <a:extLst>
              <a:ext uri="{FF2B5EF4-FFF2-40B4-BE49-F238E27FC236}">
                <a16:creationId xmlns:a16="http://schemas.microsoft.com/office/drawing/2014/main" id="{EFF86F5E-71BF-A148-8217-24D5D5767CCF}"/>
              </a:ext>
            </a:extLst>
          </p:cNvPr>
          <p:cNvSpPr/>
          <p:nvPr/>
        </p:nvSpPr>
        <p:spPr>
          <a:xfrm>
            <a:off x="7569592" y="30272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0" name="삼각형 119">
            <a:extLst>
              <a:ext uri="{FF2B5EF4-FFF2-40B4-BE49-F238E27FC236}">
                <a16:creationId xmlns:a16="http://schemas.microsoft.com/office/drawing/2014/main" id="{2D8D2915-D3EE-7C4D-9948-52C91D029F27}"/>
              </a:ext>
            </a:extLst>
          </p:cNvPr>
          <p:cNvSpPr/>
          <p:nvPr/>
        </p:nvSpPr>
        <p:spPr>
          <a:xfrm>
            <a:off x="7576791" y="455172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삼각형 120">
            <a:extLst>
              <a:ext uri="{FF2B5EF4-FFF2-40B4-BE49-F238E27FC236}">
                <a16:creationId xmlns:a16="http://schemas.microsoft.com/office/drawing/2014/main" id="{8ED30083-57AD-6941-BEE8-62466AA5564D}"/>
              </a:ext>
            </a:extLst>
          </p:cNvPr>
          <p:cNvSpPr/>
          <p:nvPr/>
        </p:nvSpPr>
        <p:spPr>
          <a:xfrm>
            <a:off x="10672826" y="391075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삼각형 121">
            <a:extLst>
              <a:ext uri="{FF2B5EF4-FFF2-40B4-BE49-F238E27FC236}">
                <a16:creationId xmlns:a16="http://schemas.microsoft.com/office/drawing/2014/main" id="{EB9C873B-881A-1041-83B9-7587AB6B5546}"/>
              </a:ext>
            </a:extLst>
          </p:cNvPr>
          <p:cNvSpPr/>
          <p:nvPr/>
        </p:nvSpPr>
        <p:spPr>
          <a:xfrm>
            <a:off x="10681439" y="555531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619578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619578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619578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227292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477962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477962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477962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3956627" y="450144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125941" y="4932589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3956627" y="1519233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112510" y="578504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948690" y="728952"/>
            <a:ext cx="1863458" cy="1429007"/>
            <a:chOff x="5042825" y="4347689"/>
            <a:chExt cx="1863458" cy="1429007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347689"/>
              <a:ext cx="1858384" cy="3347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383653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50121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090002" y="5045636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CC6C832-FF72-684A-AFA2-CF2763A9B9C0}"/>
                </a:ext>
              </a:extLst>
            </p:cNvPr>
            <p:cNvSpPr/>
            <p:nvPr/>
          </p:nvSpPr>
          <p:spPr>
            <a:xfrm>
              <a:off x="5047899" y="4682423"/>
              <a:ext cx="1858384" cy="33291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A74DF8-2E08-3E43-9C9E-E0E990ADC001}"/>
                </a:ext>
              </a:extLst>
            </p:cNvPr>
            <p:cNvSpPr txBox="1"/>
            <p:nvPr/>
          </p:nvSpPr>
          <p:spPr>
            <a:xfrm>
              <a:off x="5080923" y="4698885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employeeData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</p:cNvCxnSpPr>
          <p:nvPr/>
        </p:nvCxnSpPr>
        <p:spPr>
          <a:xfrm flipV="1">
            <a:off x="2840098" y="792833"/>
            <a:ext cx="1111455" cy="60059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</p:cNvCxnSpPr>
          <p:nvPr/>
        </p:nvCxnSpPr>
        <p:spPr>
          <a:xfrm>
            <a:off x="2807074" y="1396599"/>
            <a:ext cx="1144479" cy="46532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8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6E092E-0901-B748-A4A7-537D720AF147}"/>
              </a:ext>
            </a:extLst>
          </p:cNvPr>
          <p:cNvSpPr/>
          <p:nvPr/>
        </p:nvSpPr>
        <p:spPr>
          <a:xfrm>
            <a:off x="3747261" y="91287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3F45D3CD-A505-284C-8E41-65829A057C8E}"/>
              </a:ext>
            </a:extLst>
          </p:cNvPr>
          <p:cNvSpPr/>
          <p:nvPr/>
        </p:nvSpPr>
        <p:spPr>
          <a:xfrm>
            <a:off x="3477108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36FB43A-5054-AA45-B26F-C8482C8B319D}"/>
              </a:ext>
            </a:extLst>
          </p:cNvPr>
          <p:cNvSpPr/>
          <p:nvPr/>
        </p:nvSpPr>
        <p:spPr>
          <a:xfrm>
            <a:off x="10017182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24" idx="2"/>
            <a:endCxn id="149" idx="2"/>
          </p:cNvCxnSpPr>
          <p:nvPr/>
        </p:nvCxnSpPr>
        <p:spPr>
          <a:xfrm rot="5400000" flipH="1" flipV="1">
            <a:off x="8994073" y="1220246"/>
            <a:ext cx="2" cy="3427882"/>
          </a:xfrm>
          <a:prstGeom prst="bentConnector3">
            <a:avLst>
              <a:gd name="adj1" fmla="val -1143000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63719" y="1971822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271911" y="1981738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0977155" y="1970587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삼각형 68">
            <a:extLst>
              <a:ext uri="{FF2B5EF4-FFF2-40B4-BE49-F238E27FC236}">
                <a16:creationId xmlns:a16="http://schemas.microsoft.com/office/drawing/2014/main" id="{06CCE613-E9D1-CC4A-82E9-EE1060B7316A}"/>
              </a:ext>
            </a:extLst>
          </p:cNvPr>
          <p:cNvSpPr/>
          <p:nvPr/>
        </p:nvSpPr>
        <p:spPr>
          <a:xfrm>
            <a:off x="7229950" y="293926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8F59C71A-FD83-4C46-A464-77725D79EA89}"/>
              </a:ext>
            </a:extLst>
          </p:cNvPr>
          <p:cNvSpPr/>
          <p:nvPr/>
        </p:nvSpPr>
        <p:spPr>
          <a:xfrm>
            <a:off x="8943893" y="294486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삼각형 72">
            <a:extLst>
              <a:ext uri="{FF2B5EF4-FFF2-40B4-BE49-F238E27FC236}">
                <a16:creationId xmlns:a16="http://schemas.microsoft.com/office/drawing/2014/main" id="{F184E5CD-CCAF-B141-80EE-FC5B52887E51}"/>
              </a:ext>
            </a:extLst>
          </p:cNvPr>
          <p:cNvSpPr/>
          <p:nvPr/>
        </p:nvSpPr>
        <p:spPr>
          <a:xfrm>
            <a:off x="10657836" y="295046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89829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689726" y="1902485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806864"/>
            <a:ext cx="4982800" cy="1362008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삼각형 29">
            <a:extLst>
              <a:ext uri="{FF2B5EF4-FFF2-40B4-BE49-F238E27FC236}">
                <a16:creationId xmlns:a16="http://schemas.microsoft.com/office/drawing/2014/main" id="{4D78B33D-7E38-6246-BF54-6623A8F76C9F}"/>
              </a:ext>
            </a:extLst>
          </p:cNvPr>
          <p:cNvSpPr/>
          <p:nvPr/>
        </p:nvSpPr>
        <p:spPr>
          <a:xfrm>
            <a:off x="4295300" y="156712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B27872AB-B95E-0449-A8B9-C594C8B2499B}"/>
              </a:ext>
            </a:extLst>
          </p:cNvPr>
          <p:cNvSpPr/>
          <p:nvPr/>
        </p:nvSpPr>
        <p:spPr>
          <a:xfrm>
            <a:off x="1376652" y="289062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C5003C4-61D0-7549-A5FB-98EADCE42B3F}"/>
              </a:ext>
            </a:extLst>
          </p:cNvPr>
          <p:cNvGrpSpPr/>
          <p:nvPr/>
        </p:nvGrpSpPr>
        <p:grpSpPr>
          <a:xfrm>
            <a:off x="716534" y="1043429"/>
            <a:ext cx="3681909" cy="2550281"/>
            <a:chOff x="716534" y="1043429"/>
            <a:chExt cx="3681909" cy="25502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9F64CF-CCC9-B34E-AE8E-DF1C8A55DE20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C33A0A-FBF8-4343-8709-8AF2D64B222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BE8FE1-B24C-F04C-87DB-E3EB14E3010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C9AA60-5777-A14D-8614-A1092354353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1BCDCB-5EA1-134D-AB59-52A1E4D6C95B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D2492A-546B-3049-BB0B-72BF47D9622A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BAFBAF-3A32-6F47-9A9F-A6B2EB318ED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5A296E-7394-D84C-8CF7-26BBD6912C98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D2911A-FD0A-0B42-9DAD-9ED9AFB50751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82144F-62A2-E147-868F-95FEFAE7FCDB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46B271-66A2-834A-AC2A-F2C8B1B39478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0BE506D-5F22-C242-9E43-31D17700B15F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B5246-BAF6-6B48-A147-5960D3A03122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BE9DEE-2B76-8C4C-89C6-D361E979FB4E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033D7E-C5CD-2348-AA60-8BF1DB658069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F12BE0-875B-874C-B2EF-9B5CAEEFD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BD04A350-03B4-6444-B574-5325B2D6458A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9FA9BB-3644-7A4D-BCB6-3F5D9EF71995}"/>
              </a:ext>
            </a:extLst>
          </p:cNvPr>
          <p:cNvGrpSpPr/>
          <p:nvPr/>
        </p:nvGrpSpPr>
        <p:grpSpPr>
          <a:xfrm>
            <a:off x="5775471" y="1043429"/>
            <a:ext cx="3681909" cy="2550281"/>
            <a:chOff x="716534" y="1043429"/>
            <a:chExt cx="3681909" cy="25502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7119A2-F49F-2749-A937-7CC924A66A6B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C96775-2136-304C-8C5B-AFCD92E05C0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BAA02F-47F5-3E47-9663-F38B43968FA9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A0D273-E2C4-F641-A4B1-D687FB8CB47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3A32B99-BE28-6842-AE4C-42B8274DD047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95D8B8A-41D8-1540-A159-A80850E3ED9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5CEB7C-140F-244D-8547-4A69DA0CC39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E0C2E3-D9AF-5742-AA19-D993FE63769A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89EB23-7D59-9C41-A70F-34E51D8B7D4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60C0DD-0F50-C347-8DA2-B3A0B5611A53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D3F565-EC2A-8042-A1E1-B6AAD81FB387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870BB3-CC8D-C245-9135-48FF0BF26B7D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5B9DD1-8038-8E4C-A0C9-89392C88E0EE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1695F5-7446-2B44-B180-0E4BB78EAC12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514B9-F583-F044-8567-FE6805CBAA9B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605DD5-417E-694C-BCEE-B6904C2C2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삼각형 57">
              <a:extLst>
                <a:ext uri="{FF2B5EF4-FFF2-40B4-BE49-F238E27FC236}">
                  <a16:creationId xmlns:a16="http://schemas.microsoft.com/office/drawing/2014/main" id="{877E45ED-40EB-5647-92B9-27999913CA51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46ABA3B-3E81-3543-B39D-18C4355DF064}"/>
              </a:ext>
            </a:extLst>
          </p:cNvPr>
          <p:cNvCxnSpPr/>
          <p:nvPr/>
        </p:nvCxnSpPr>
        <p:spPr>
          <a:xfrm flipV="1">
            <a:off x="5016147" y="2628882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</TotalTime>
  <Words>1040</Words>
  <Application>Microsoft Macintosh PowerPoint</Application>
  <PresentationFormat>와이드스크린</PresentationFormat>
  <Paragraphs>588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143</cp:revision>
  <dcterms:created xsi:type="dcterms:W3CDTF">2020-12-16T11:48:58Z</dcterms:created>
  <dcterms:modified xsi:type="dcterms:W3CDTF">2022-10-15T01:53:41Z</dcterms:modified>
</cp:coreProperties>
</file>