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2" r:id="rId2"/>
    <p:sldId id="273" r:id="rId3"/>
    <p:sldId id="274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4"/>
    <p:restoredTop sz="94767"/>
  </p:normalViewPr>
  <p:slideViewPr>
    <p:cSldViewPr snapToGrid="0" snapToObjects="1">
      <p:cViewPr varScale="1">
        <p:scale>
          <a:sx n="139" d="100"/>
          <a:sy n="139" d="100"/>
        </p:scale>
        <p:origin x="520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2022. 8. 14.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2022. 8. 14.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2022. 8. 14.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2022. 8. 14.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FD4310F-F04D-5640-BC53-700C05B34319}"/>
              </a:ext>
            </a:extLst>
          </p:cNvPr>
          <p:cNvSpPr/>
          <p:nvPr/>
        </p:nvSpPr>
        <p:spPr>
          <a:xfrm>
            <a:off x="620889" y="1309511"/>
            <a:ext cx="5678311" cy="1738488"/>
          </a:xfrm>
          <a:prstGeom prst="rect">
            <a:avLst/>
          </a:prstGeom>
          <a:solidFill>
            <a:schemeClr val="accent6">
              <a:lumMod val="20000"/>
              <a:lumOff val="80000"/>
              <a:alpha val="635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891AA8-943B-B54A-9F57-EA40CAACE9AA}"/>
              </a:ext>
            </a:extLst>
          </p:cNvPr>
          <p:cNvSpPr txBox="1"/>
          <p:nvPr/>
        </p:nvSpPr>
        <p:spPr>
          <a:xfrm>
            <a:off x="1365861" y="303721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GET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16A58E-4C28-9645-B6B5-F903B13FCBFE}"/>
              </a:ext>
            </a:extLst>
          </p:cNvPr>
          <p:cNvGrpSpPr/>
          <p:nvPr/>
        </p:nvGrpSpPr>
        <p:grpSpPr>
          <a:xfrm>
            <a:off x="2713615" y="1920514"/>
            <a:ext cx="1510041" cy="926304"/>
            <a:chOff x="2713615" y="1830202"/>
            <a:chExt cx="1510041" cy="9263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27727E2-20FD-7341-A3B5-A7F9D7AC2D87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5D9865-3C6E-4040-A9F0-9C061391DA5D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Shard C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0F745-B049-4A49-9D88-A251F1E20A9C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CFB4D0E-8436-4649-84E3-90D3C9068B69}"/>
              </a:ext>
            </a:extLst>
          </p:cNvPr>
          <p:cNvSpPr/>
          <p:nvPr/>
        </p:nvSpPr>
        <p:spPr>
          <a:xfrm>
            <a:off x="4334934" y="3429000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DECF85-E42C-DF45-8E09-53E00B5FD4D2}"/>
              </a:ext>
            </a:extLst>
          </p:cNvPr>
          <p:cNvSpPr txBox="1"/>
          <p:nvPr/>
        </p:nvSpPr>
        <p:spPr>
          <a:xfrm>
            <a:off x="4739242" y="3827905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C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27D5ED-61BA-9C4C-8940-E6947EA72C6B}"/>
              </a:ext>
            </a:extLst>
          </p:cNvPr>
          <p:cNvSpPr txBox="1"/>
          <p:nvPr/>
        </p:nvSpPr>
        <p:spPr>
          <a:xfrm>
            <a:off x="4739242" y="4462657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D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247DBC3-A0B9-5843-A3E0-ED034B7372EE}"/>
              </a:ext>
            </a:extLst>
          </p:cNvPr>
          <p:cNvSpPr/>
          <p:nvPr/>
        </p:nvSpPr>
        <p:spPr>
          <a:xfrm>
            <a:off x="932380" y="3429000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40188-A318-6540-A1E0-5AE560C1B160}"/>
              </a:ext>
            </a:extLst>
          </p:cNvPr>
          <p:cNvSpPr txBox="1"/>
          <p:nvPr/>
        </p:nvSpPr>
        <p:spPr>
          <a:xfrm>
            <a:off x="1336688" y="3827905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A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71275-9850-0A44-8E90-CD1D8F5AA93D}"/>
              </a:ext>
            </a:extLst>
          </p:cNvPr>
          <p:cNvSpPr txBox="1"/>
          <p:nvPr/>
        </p:nvSpPr>
        <p:spPr>
          <a:xfrm>
            <a:off x="1336688" y="4462657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B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CB56F24-8339-CB49-ABF7-5431F7BC6B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0905" y="2868414"/>
            <a:ext cx="981958" cy="1138277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CD35AB-F516-D745-8819-DFA7B4622982}"/>
              </a:ext>
            </a:extLst>
          </p:cNvPr>
          <p:cNvSpPr txBox="1"/>
          <p:nvPr/>
        </p:nvSpPr>
        <p:spPr>
          <a:xfrm>
            <a:off x="1392714" y="5418417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A</a:t>
            </a:r>
            <a:endParaRPr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F43F72-8809-7440-A05E-82DD931A4BFE}"/>
              </a:ext>
            </a:extLst>
          </p:cNvPr>
          <p:cNvSpPr txBox="1"/>
          <p:nvPr/>
        </p:nvSpPr>
        <p:spPr>
          <a:xfrm>
            <a:off x="4889700" y="5418417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B</a:t>
            </a:r>
            <a:endParaRPr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D98F97-6F85-C14B-BE83-B21E9654967E}"/>
              </a:ext>
            </a:extLst>
          </p:cNvPr>
          <p:cNvSpPr txBox="1"/>
          <p:nvPr/>
        </p:nvSpPr>
        <p:spPr>
          <a:xfrm>
            <a:off x="1545114" y="1499369"/>
            <a:ext cx="427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shard_num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=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shash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(_routing) %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num_primary_shards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06F4F7-767C-214E-8243-85802469A7CF}"/>
              </a:ext>
            </a:extLst>
          </p:cNvPr>
          <p:cNvCxnSpPr>
            <a:cxnSpLocks/>
          </p:cNvCxnSpPr>
          <p:nvPr/>
        </p:nvCxnSpPr>
        <p:spPr>
          <a:xfrm>
            <a:off x="3375378" y="745066"/>
            <a:ext cx="0" cy="41340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8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FD4310F-F04D-5640-BC53-700C05B34319}"/>
              </a:ext>
            </a:extLst>
          </p:cNvPr>
          <p:cNvSpPr/>
          <p:nvPr/>
        </p:nvSpPr>
        <p:spPr>
          <a:xfrm>
            <a:off x="2788355" y="2088445"/>
            <a:ext cx="5678311" cy="1738488"/>
          </a:xfrm>
          <a:prstGeom prst="rect">
            <a:avLst/>
          </a:prstGeom>
          <a:solidFill>
            <a:schemeClr val="accent6">
              <a:lumMod val="20000"/>
              <a:lumOff val="80000"/>
              <a:alpha val="635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16A58E-4C28-9645-B6B5-F903B13FCBFE}"/>
              </a:ext>
            </a:extLst>
          </p:cNvPr>
          <p:cNvGrpSpPr/>
          <p:nvPr/>
        </p:nvGrpSpPr>
        <p:grpSpPr>
          <a:xfrm>
            <a:off x="4881081" y="2699448"/>
            <a:ext cx="1510041" cy="926304"/>
            <a:chOff x="2713615" y="1830202"/>
            <a:chExt cx="1510041" cy="9263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27727E2-20FD-7341-A3B5-A7F9D7AC2D87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5D9865-3C6E-4040-A9F0-9C061391DA5D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Shard A B C D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0F745-B049-4A49-9D88-A251F1E20A9C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CFB4D0E-8436-4649-84E3-90D3C9068B69}"/>
              </a:ext>
            </a:extLst>
          </p:cNvPr>
          <p:cNvSpPr/>
          <p:nvPr/>
        </p:nvSpPr>
        <p:spPr>
          <a:xfrm>
            <a:off x="6502400" y="4207934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DECF85-E42C-DF45-8E09-53E00B5FD4D2}"/>
              </a:ext>
            </a:extLst>
          </p:cNvPr>
          <p:cNvSpPr txBox="1"/>
          <p:nvPr/>
        </p:nvSpPr>
        <p:spPr>
          <a:xfrm>
            <a:off x="6906708" y="4606839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C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27D5ED-61BA-9C4C-8940-E6947EA72C6B}"/>
              </a:ext>
            </a:extLst>
          </p:cNvPr>
          <p:cNvSpPr txBox="1"/>
          <p:nvPr/>
        </p:nvSpPr>
        <p:spPr>
          <a:xfrm>
            <a:off x="6906708" y="5241591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D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247DBC3-A0B9-5843-A3E0-ED034B7372EE}"/>
              </a:ext>
            </a:extLst>
          </p:cNvPr>
          <p:cNvSpPr/>
          <p:nvPr/>
        </p:nvSpPr>
        <p:spPr>
          <a:xfrm>
            <a:off x="3099846" y="4207934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40188-A318-6540-A1E0-5AE560C1B160}"/>
              </a:ext>
            </a:extLst>
          </p:cNvPr>
          <p:cNvSpPr txBox="1"/>
          <p:nvPr/>
        </p:nvSpPr>
        <p:spPr>
          <a:xfrm>
            <a:off x="3504154" y="4606839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A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71275-9850-0A44-8E90-CD1D8F5AA93D}"/>
              </a:ext>
            </a:extLst>
          </p:cNvPr>
          <p:cNvSpPr txBox="1"/>
          <p:nvPr/>
        </p:nvSpPr>
        <p:spPr>
          <a:xfrm>
            <a:off x="3504154" y="5241591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B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CB56F24-8339-CB49-ABF7-5431F7BC6BBF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6068823" y="3907453"/>
            <a:ext cx="817815" cy="857956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CD35AB-F516-D745-8819-DFA7B4622982}"/>
              </a:ext>
            </a:extLst>
          </p:cNvPr>
          <p:cNvSpPr txBox="1"/>
          <p:nvPr/>
        </p:nvSpPr>
        <p:spPr>
          <a:xfrm>
            <a:off x="3560180" y="6197351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A</a:t>
            </a:r>
            <a:endParaRPr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F43F72-8809-7440-A05E-82DD931A4BFE}"/>
              </a:ext>
            </a:extLst>
          </p:cNvPr>
          <p:cNvSpPr txBox="1"/>
          <p:nvPr/>
        </p:nvSpPr>
        <p:spPr>
          <a:xfrm>
            <a:off x="7057166" y="6197351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B</a:t>
            </a:r>
            <a:endParaRPr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D98F97-6F85-C14B-BE83-B21E9654967E}"/>
              </a:ext>
            </a:extLst>
          </p:cNvPr>
          <p:cNvSpPr txBox="1"/>
          <p:nvPr/>
        </p:nvSpPr>
        <p:spPr>
          <a:xfrm>
            <a:off x="3712580" y="2278303"/>
            <a:ext cx="427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shard_num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=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shash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(_routing) %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num_primary_shards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06F4F7-767C-214E-8243-85802469A7CF}"/>
              </a:ext>
            </a:extLst>
          </p:cNvPr>
          <p:cNvCxnSpPr>
            <a:cxnSpLocks/>
          </p:cNvCxnSpPr>
          <p:nvPr/>
        </p:nvCxnSpPr>
        <p:spPr>
          <a:xfrm>
            <a:off x="5542844" y="1524000"/>
            <a:ext cx="0" cy="41340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902D76-8B95-E949-A908-3F4079892B8B}"/>
              </a:ext>
            </a:extLst>
          </p:cNvPr>
          <p:cNvSpPr/>
          <p:nvPr/>
        </p:nvSpPr>
        <p:spPr>
          <a:xfrm>
            <a:off x="3010788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D341C6-23FA-494B-B360-851962F30C87}"/>
              </a:ext>
            </a:extLst>
          </p:cNvPr>
          <p:cNvSpPr/>
          <p:nvPr/>
        </p:nvSpPr>
        <p:spPr>
          <a:xfrm>
            <a:off x="4687187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147821-C5AC-CF4E-97D8-6BBFA78A5E93}"/>
              </a:ext>
            </a:extLst>
          </p:cNvPr>
          <p:cNvSpPr/>
          <p:nvPr/>
        </p:nvSpPr>
        <p:spPr>
          <a:xfrm>
            <a:off x="6363586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AF105F-E093-B741-92FD-3A8643048AFE}"/>
              </a:ext>
            </a:extLst>
          </p:cNvPr>
          <p:cNvSpPr/>
          <p:nvPr/>
        </p:nvSpPr>
        <p:spPr>
          <a:xfrm>
            <a:off x="8039985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07D434-AEBA-4947-B9A2-E134B7150662}"/>
              </a:ext>
            </a:extLst>
          </p:cNvPr>
          <p:cNvSpPr/>
          <p:nvPr/>
        </p:nvSpPr>
        <p:spPr>
          <a:xfrm>
            <a:off x="3779748" y="1136210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AFB54B-EC45-9E41-96F3-0D4C31AC6E63}"/>
              </a:ext>
            </a:extLst>
          </p:cNvPr>
          <p:cNvSpPr/>
          <p:nvPr/>
        </p:nvSpPr>
        <p:spPr>
          <a:xfrm>
            <a:off x="6070434" y="1164583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5446F423-88C4-5444-B380-F4E7166FB6F1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5658299" y="4131681"/>
            <a:ext cx="1438485" cy="1058334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ED7B3A37-DDEB-974D-A121-F21ABAD59F84}"/>
              </a:ext>
            </a:extLst>
          </p:cNvPr>
          <p:cNvCxnSpPr>
            <a:cxnSpLocks/>
            <a:endCxn id="28" idx="3"/>
          </p:cNvCxnSpPr>
          <p:nvPr/>
        </p:nvCxnSpPr>
        <p:spPr>
          <a:xfrm rot="5400000">
            <a:off x="4461212" y="4303998"/>
            <a:ext cx="1444019" cy="708166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78931F-3623-3D43-8CF3-31311BCBE2BB}"/>
              </a:ext>
            </a:extLst>
          </p:cNvPr>
          <p:cNvCxnSpPr>
            <a:cxnSpLocks/>
            <a:endCxn id="27" idx="3"/>
          </p:cNvCxnSpPr>
          <p:nvPr/>
        </p:nvCxnSpPr>
        <p:spPr>
          <a:xfrm rot="5400000">
            <a:off x="4636220" y="4123236"/>
            <a:ext cx="815022" cy="429185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8DEC7B5-DAE2-204B-9DD1-7798BBCAF2FD}"/>
              </a:ext>
            </a:extLst>
          </p:cNvPr>
          <p:cNvSpPr txBox="1"/>
          <p:nvPr/>
        </p:nvSpPr>
        <p:spPr>
          <a:xfrm>
            <a:off x="6257494" y="4213590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1DE23E-20B7-E043-BC54-83F2B7DB5C86}"/>
              </a:ext>
            </a:extLst>
          </p:cNvPr>
          <p:cNvSpPr txBox="1"/>
          <p:nvPr/>
        </p:nvSpPr>
        <p:spPr>
          <a:xfrm>
            <a:off x="6070434" y="4614907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F7EBE1-B5EF-D64B-9F53-B0481A9D70D5}"/>
              </a:ext>
            </a:extLst>
          </p:cNvPr>
          <p:cNvSpPr txBox="1"/>
          <p:nvPr/>
        </p:nvSpPr>
        <p:spPr>
          <a:xfrm>
            <a:off x="4811732" y="4882635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26E212-DA70-E24C-9FF7-6F36860D9B05}"/>
              </a:ext>
            </a:extLst>
          </p:cNvPr>
          <p:cNvSpPr txBox="1"/>
          <p:nvPr/>
        </p:nvSpPr>
        <p:spPr>
          <a:xfrm>
            <a:off x="4694659" y="4318507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4040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7F79866-8656-FA47-83B0-B751EFA201DC}"/>
              </a:ext>
            </a:extLst>
          </p:cNvPr>
          <p:cNvSpPr txBox="1"/>
          <p:nvPr/>
        </p:nvSpPr>
        <p:spPr>
          <a:xfrm>
            <a:off x="3363554" y="377196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GET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00ACE69-9D99-DB4E-BD06-FF9D43F7AD4B}"/>
              </a:ext>
            </a:extLst>
          </p:cNvPr>
          <p:cNvSpPr/>
          <p:nvPr/>
        </p:nvSpPr>
        <p:spPr>
          <a:xfrm>
            <a:off x="4796851" y="1315271"/>
            <a:ext cx="1355075" cy="12338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298065-7579-2D4A-AA85-A92DB391FDF7}"/>
              </a:ext>
            </a:extLst>
          </p:cNvPr>
          <p:cNvSpPr txBox="1"/>
          <p:nvPr/>
        </p:nvSpPr>
        <p:spPr>
          <a:xfrm>
            <a:off x="4668782" y="1633960"/>
            <a:ext cx="1611217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X</a:t>
            </a:r>
          </a:p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(coordinating node)</a:t>
            </a:r>
            <a:endParaRPr lang="ko-Kore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B35E106-EDC3-934B-A988-F5833A7E7234}"/>
              </a:ext>
            </a:extLst>
          </p:cNvPr>
          <p:cNvGrpSpPr/>
          <p:nvPr/>
        </p:nvGrpSpPr>
        <p:grpSpPr>
          <a:xfrm>
            <a:off x="4719369" y="2974082"/>
            <a:ext cx="1510041" cy="926304"/>
            <a:chOff x="2713615" y="1830202"/>
            <a:chExt cx="1510041" cy="92630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D7966A-7936-3F45-B4CD-9DDBB80DFE70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3AC825-5D0A-B544-8772-D50E176A0D00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 Group B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90787B-0A7A-D941-B81D-05516B4DAFAA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F3FAA80-6BC0-984E-A266-B9564D88B9CB}"/>
              </a:ext>
            </a:extLst>
          </p:cNvPr>
          <p:cNvSpPr txBox="1"/>
          <p:nvPr/>
        </p:nvSpPr>
        <p:spPr>
          <a:xfrm>
            <a:off x="6321938" y="3252568"/>
            <a:ext cx="151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Routing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4A8CEE0-5E01-1C4C-9E00-3D90AD1B0D57}"/>
              </a:ext>
            </a:extLst>
          </p:cNvPr>
          <p:cNvGrpSpPr/>
          <p:nvPr/>
        </p:nvGrpSpPr>
        <p:grpSpPr>
          <a:xfrm>
            <a:off x="242371" y="4762205"/>
            <a:ext cx="3428354" cy="563176"/>
            <a:chOff x="791011" y="4392873"/>
            <a:chExt cx="3428354" cy="56317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D6D58B2-0A23-474D-9B7A-C81C062CA84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EBE3F1E-4DB4-E64B-81B4-A476A0C44A5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" name="모서리가 둥근 직사각형 7">
                <a:extLst>
                  <a:ext uri="{FF2B5EF4-FFF2-40B4-BE49-F238E27FC236}">
                    <a16:creationId xmlns:a16="http://schemas.microsoft.com/office/drawing/2014/main" id="{0A160709-C858-1D42-AA84-96DF913D4CEE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41CD8BC-0F06-9C4F-8B96-D42E435BFE45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A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5FB5E43-310D-0B40-A128-945E8AA48818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54" name="모서리가 둥근 직사각형 53">
                <a:extLst>
                  <a:ext uri="{FF2B5EF4-FFF2-40B4-BE49-F238E27FC236}">
                    <a16:creationId xmlns:a16="http://schemas.microsoft.com/office/drawing/2014/main" id="{B7AD588C-6F7F-EF42-8C0E-12C63919857B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86E29D2-8829-824C-B949-A30783EF106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40ECF686-3E4D-DF47-9B91-11814EF05D06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63" name="모서리가 둥근 직사각형 62">
                <a:extLst>
                  <a:ext uri="{FF2B5EF4-FFF2-40B4-BE49-F238E27FC236}">
                    <a16:creationId xmlns:a16="http://schemas.microsoft.com/office/drawing/2014/main" id="{819437E9-1487-6746-B213-FD3EF5D50D77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9342AB5-5610-C24F-96E5-E49A5EB2F371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CC095C37-0164-DB4E-81AB-587B9F0D6EDB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66" name="모서리가 둥근 직사각형 65">
                <a:extLst>
                  <a:ext uri="{FF2B5EF4-FFF2-40B4-BE49-F238E27FC236}">
                    <a16:creationId xmlns:a16="http://schemas.microsoft.com/office/drawing/2014/main" id="{C56ECB19-1BFC-E14E-8612-F5C632E3C5B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8227A52-C7DF-9845-AF8F-AC91A7C194A8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0538BC-2C63-E048-A15A-144B9CD8E65A}"/>
              </a:ext>
            </a:extLst>
          </p:cNvPr>
          <p:cNvGrpSpPr/>
          <p:nvPr/>
        </p:nvGrpSpPr>
        <p:grpSpPr>
          <a:xfrm>
            <a:off x="3783163" y="4762205"/>
            <a:ext cx="3428354" cy="563176"/>
            <a:chOff x="791011" y="4392873"/>
            <a:chExt cx="3428354" cy="56317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BE1D898-71CE-C448-AE3C-1A0782A861E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AD4F4FE3-04D0-834B-89D8-3C86783B590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0" name="모서리가 둥근 직사각형 79">
                <a:extLst>
                  <a:ext uri="{FF2B5EF4-FFF2-40B4-BE49-F238E27FC236}">
                    <a16:creationId xmlns:a16="http://schemas.microsoft.com/office/drawing/2014/main" id="{52F0E204-EB92-F344-977B-FB8B550C7273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0BB8F49-0770-5544-86A8-C9D9C3E7BDB4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B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4D9AB53-0A40-DF49-8007-CDA37FAA60AB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CD4053D0-40EE-9640-9156-E8AAA817FA9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7A4CF51-D06D-0B4D-8F42-CA8433ABB6B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8E21BF6-3AF6-0F4E-B1A1-0FA1F9856273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D5F8C284-DB24-9A44-AE14-28E2C66914DC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E8129FE-3C8A-E64B-8BBB-722BC57C79A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864327D-3835-DF4E-8A62-1265FAA3F189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74" name="모서리가 둥근 직사각형 73">
                <a:extLst>
                  <a:ext uri="{FF2B5EF4-FFF2-40B4-BE49-F238E27FC236}">
                    <a16:creationId xmlns:a16="http://schemas.microsoft.com/office/drawing/2014/main" id="{039CF50A-76C4-594D-9782-D8E187F6C65D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A887FD-DAF9-F74E-92BE-1D16196DC85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C0D0738-8269-A84B-913A-3B3D184A4906}"/>
              </a:ext>
            </a:extLst>
          </p:cNvPr>
          <p:cNvGrpSpPr/>
          <p:nvPr/>
        </p:nvGrpSpPr>
        <p:grpSpPr>
          <a:xfrm>
            <a:off x="7323955" y="4762205"/>
            <a:ext cx="3428354" cy="563176"/>
            <a:chOff x="791011" y="4392873"/>
            <a:chExt cx="3428354" cy="563176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9308351-61D3-A042-9B8B-29889CE7DABC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8DA12C47-A086-D64D-86F2-2988CC142D5B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AB4753D8-3BCD-1D41-8B29-598067C9C2A0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888CCED-75E0-DE45-A780-F4E0E1CD7C8A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C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0CF90B4-F561-7847-9E2F-36B0F2FFE94E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92" name="모서리가 둥근 직사각형 91">
                <a:extLst>
                  <a:ext uri="{FF2B5EF4-FFF2-40B4-BE49-F238E27FC236}">
                    <a16:creationId xmlns:a16="http://schemas.microsoft.com/office/drawing/2014/main" id="{D9C34CD6-97F4-AE4C-B425-FBC898A7E4B3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65D09EF-05B9-C048-99B7-8328EA5C678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866145F2-58AE-6246-859E-4CD6B6902642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90" name="모서리가 둥근 직사각형 89">
                <a:extLst>
                  <a:ext uri="{FF2B5EF4-FFF2-40B4-BE49-F238E27FC236}">
                    <a16:creationId xmlns:a16="http://schemas.microsoft.com/office/drawing/2014/main" id="{E9F2E062-D820-F745-9689-AEA8D0818DA9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FEBE5DA-D3A4-4547-A1D9-B3A5CF70D90B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FC2E2E3-6F24-D848-B59E-BEA8F7AAFC05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88" name="모서리가 둥근 직사각형 87">
                <a:extLst>
                  <a:ext uri="{FF2B5EF4-FFF2-40B4-BE49-F238E27FC236}">
                    <a16:creationId xmlns:a16="http://schemas.microsoft.com/office/drawing/2014/main" id="{1D658356-1AF4-1345-95DC-9D0B54EAF96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0B2B782-7834-A34F-8B80-3C2D25C4E7D6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C12F71A-3B9A-2A47-9497-C2A96C930332}"/>
              </a:ext>
            </a:extLst>
          </p:cNvPr>
          <p:cNvSpPr txBox="1"/>
          <p:nvPr/>
        </p:nvSpPr>
        <p:spPr>
          <a:xfrm>
            <a:off x="977513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A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FD50773-650D-4548-B274-7B632919BE3F}"/>
              </a:ext>
            </a:extLst>
          </p:cNvPr>
          <p:cNvSpPr txBox="1"/>
          <p:nvPr/>
        </p:nvSpPr>
        <p:spPr>
          <a:xfrm>
            <a:off x="4472481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2F55F7-ADE5-394C-A1FB-20656A0EA210}"/>
              </a:ext>
            </a:extLst>
          </p:cNvPr>
          <p:cNvSpPr txBox="1"/>
          <p:nvPr/>
        </p:nvSpPr>
        <p:spPr>
          <a:xfrm>
            <a:off x="7948985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641D024-D62D-F941-92D5-BA6093F5A177}"/>
              </a:ext>
            </a:extLst>
          </p:cNvPr>
          <p:cNvCxnSpPr>
            <a:cxnSpLocks/>
          </p:cNvCxnSpPr>
          <p:nvPr/>
        </p:nvCxnSpPr>
        <p:spPr>
          <a:xfrm>
            <a:off x="5475968" y="901753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7E0A889-205C-0E49-829D-4E13C62C4D6B}"/>
              </a:ext>
            </a:extLst>
          </p:cNvPr>
          <p:cNvCxnSpPr>
            <a:cxnSpLocks/>
          </p:cNvCxnSpPr>
          <p:nvPr/>
        </p:nvCxnSpPr>
        <p:spPr>
          <a:xfrm>
            <a:off x="5474388" y="2627844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7DF2D1F-5F9E-F246-8A28-69FFDD293C16}"/>
              </a:ext>
            </a:extLst>
          </p:cNvPr>
          <p:cNvCxnSpPr>
            <a:cxnSpLocks/>
          </p:cNvCxnSpPr>
          <p:nvPr/>
        </p:nvCxnSpPr>
        <p:spPr>
          <a:xfrm>
            <a:off x="5459328" y="3987252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91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7F79866-8656-FA47-83B0-B751EFA201DC}"/>
              </a:ext>
            </a:extLst>
          </p:cNvPr>
          <p:cNvSpPr txBox="1"/>
          <p:nvPr/>
        </p:nvSpPr>
        <p:spPr>
          <a:xfrm>
            <a:off x="3363554" y="377196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PUT</a:t>
            </a:r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00ACE69-9D99-DB4E-BD06-FF9D43F7AD4B}"/>
              </a:ext>
            </a:extLst>
          </p:cNvPr>
          <p:cNvSpPr/>
          <p:nvPr/>
        </p:nvSpPr>
        <p:spPr>
          <a:xfrm>
            <a:off x="4796851" y="1315271"/>
            <a:ext cx="1355075" cy="12338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298065-7579-2D4A-AA85-A92DB391FDF7}"/>
              </a:ext>
            </a:extLst>
          </p:cNvPr>
          <p:cNvSpPr txBox="1"/>
          <p:nvPr/>
        </p:nvSpPr>
        <p:spPr>
          <a:xfrm>
            <a:off x="4668782" y="1633960"/>
            <a:ext cx="1611217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X</a:t>
            </a:r>
          </a:p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(coordinating node)</a:t>
            </a:r>
            <a:endParaRPr lang="ko-Kore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B35E106-EDC3-934B-A988-F5833A7E7234}"/>
              </a:ext>
            </a:extLst>
          </p:cNvPr>
          <p:cNvGrpSpPr/>
          <p:nvPr/>
        </p:nvGrpSpPr>
        <p:grpSpPr>
          <a:xfrm>
            <a:off x="4719369" y="2974082"/>
            <a:ext cx="1510041" cy="926304"/>
            <a:chOff x="2713615" y="1830202"/>
            <a:chExt cx="1510041" cy="92630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D7966A-7936-3F45-B4CD-9DDBB80DFE70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3AC825-5D0A-B544-8772-D50E176A0D00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 Group B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90787B-0A7A-D941-B81D-05516B4DAFAA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F3FAA80-6BC0-984E-A266-B9564D88B9CB}"/>
              </a:ext>
            </a:extLst>
          </p:cNvPr>
          <p:cNvSpPr txBox="1"/>
          <p:nvPr/>
        </p:nvSpPr>
        <p:spPr>
          <a:xfrm>
            <a:off x="6321938" y="3252568"/>
            <a:ext cx="151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Routing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0538BC-2C63-E048-A15A-144B9CD8E65A}"/>
              </a:ext>
            </a:extLst>
          </p:cNvPr>
          <p:cNvGrpSpPr/>
          <p:nvPr/>
        </p:nvGrpSpPr>
        <p:grpSpPr>
          <a:xfrm>
            <a:off x="3783163" y="4762205"/>
            <a:ext cx="3428354" cy="563176"/>
            <a:chOff x="791011" y="4392873"/>
            <a:chExt cx="3428354" cy="56317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BE1D898-71CE-C448-AE3C-1A0782A861E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AD4F4FE3-04D0-834B-89D8-3C86783B590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0" name="모서리가 둥근 직사각형 79">
                <a:extLst>
                  <a:ext uri="{FF2B5EF4-FFF2-40B4-BE49-F238E27FC236}">
                    <a16:creationId xmlns:a16="http://schemas.microsoft.com/office/drawing/2014/main" id="{52F0E204-EB92-F344-977B-FB8B550C7273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0BB8F49-0770-5544-86A8-C9D9C3E7BDB4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B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4D9AB53-0A40-DF49-8007-CDA37FAA60AB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CD4053D0-40EE-9640-9156-E8AAA817FA9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7A4CF51-D06D-0B4D-8F42-CA8433ABB6B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8E21BF6-3AF6-0F4E-B1A1-0FA1F9856273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D5F8C284-DB24-9A44-AE14-28E2C66914DC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E8129FE-3C8A-E64B-8BBB-722BC57C79A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864327D-3835-DF4E-8A62-1265FAA3F189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74" name="모서리가 둥근 직사각형 73">
                <a:extLst>
                  <a:ext uri="{FF2B5EF4-FFF2-40B4-BE49-F238E27FC236}">
                    <a16:creationId xmlns:a16="http://schemas.microsoft.com/office/drawing/2014/main" id="{039CF50A-76C4-594D-9782-D8E187F6C65D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A887FD-DAF9-F74E-92BE-1D16196DC85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641D024-D62D-F941-92D5-BA6093F5A177}"/>
              </a:ext>
            </a:extLst>
          </p:cNvPr>
          <p:cNvCxnSpPr>
            <a:cxnSpLocks/>
          </p:cNvCxnSpPr>
          <p:nvPr/>
        </p:nvCxnSpPr>
        <p:spPr>
          <a:xfrm>
            <a:off x="5475968" y="901753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7E0A889-205C-0E49-829D-4E13C62C4D6B}"/>
              </a:ext>
            </a:extLst>
          </p:cNvPr>
          <p:cNvCxnSpPr>
            <a:cxnSpLocks/>
          </p:cNvCxnSpPr>
          <p:nvPr/>
        </p:nvCxnSpPr>
        <p:spPr>
          <a:xfrm>
            <a:off x="5474388" y="2627844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7DF2D1F-5F9E-F246-8A28-69FFDD293C16}"/>
              </a:ext>
            </a:extLst>
          </p:cNvPr>
          <p:cNvCxnSpPr>
            <a:cxnSpLocks/>
          </p:cNvCxnSpPr>
          <p:nvPr/>
        </p:nvCxnSpPr>
        <p:spPr>
          <a:xfrm flipH="1">
            <a:off x="4236421" y="4004048"/>
            <a:ext cx="482948" cy="65222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38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1304</TotalTime>
  <Words>172</Words>
  <Application>Microsoft Macintosh PowerPoint</Application>
  <PresentationFormat>와이드스크린</PresentationFormat>
  <Paragraphs>64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3852</cp:lastModifiedBy>
  <cp:revision>114</cp:revision>
  <dcterms:created xsi:type="dcterms:W3CDTF">2020-12-16T11:48:58Z</dcterms:created>
  <dcterms:modified xsi:type="dcterms:W3CDTF">2022-08-14T12:19:32Z</dcterms:modified>
</cp:coreProperties>
</file>