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9"/>
    <p:restoredTop sz="94766"/>
  </p:normalViewPr>
  <p:slideViewPr>
    <p:cSldViewPr snapToGrid="0" snapToObjects="1">
      <p:cViewPr varScale="1">
        <p:scale>
          <a:sx n="143" d="100"/>
          <a:sy n="143" d="100"/>
        </p:scale>
        <p:origin x="24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7FDBB-F63B-3D41-9E20-F86C3E9C184F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A76A6-1540-434C-9A83-B703920EBA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624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158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50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2402499"/>
            <a:chOff x="3136973" y="514320"/>
            <a:chExt cx="2206167" cy="240249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5631905" y="35054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299148" y="1981593"/>
            <a:ext cx="1833648" cy="608672"/>
            <a:chOff x="3311190" y="718630"/>
            <a:chExt cx="1833648" cy="6086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90494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83321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718630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C2698A-CA3B-8949-9C70-363104269CAE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 flipV="1">
            <a:off x="2343577" y="1236105"/>
            <a:ext cx="967613" cy="35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53C04D-B123-514D-92E8-9874FB33F15D}"/>
              </a:ext>
            </a:extLst>
          </p:cNvPr>
          <p:cNvCxnSpPr>
            <a:cxnSpLocks/>
            <a:stCxn id="51" idx="3"/>
            <a:endCxn id="92" idx="1"/>
          </p:cNvCxnSpPr>
          <p:nvPr/>
        </p:nvCxnSpPr>
        <p:spPr>
          <a:xfrm>
            <a:off x="2343577" y="2343220"/>
            <a:ext cx="955571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1C3F05A-FC95-E54A-BD92-B1C717570FCB}"/>
              </a:ext>
            </a:extLst>
          </p:cNvPr>
          <p:cNvCxnSpPr>
            <a:cxnSpLocks/>
          </p:cNvCxnSpPr>
          <p:nvPr/>
        </p:nvCxnSpPr>
        <p:spPr>
          <a:xfrm flipH="1">
            <a:off x="5144838" y="1245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652980-2CAB-A04F-BD89-3FF9DE9F396C}"/>
              </a:ext>
            </a:extLst>
          </p:cNvPr>
          <p:cNvCxnSpPr>
            <a:cxnSpLocks/>
          </p:cNvCxnSpPr>
          <p:nvPr/>
        </p:nvCxnSpPr>
        <p:spPr>
          <a:xfrm flipH="1">
            <a:off x="5144838" y="2321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28512" y="226023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A037E3E-FFBD-424F-92D3-A2BA8D4E1142}"/>
              </a:ext>
            </a:extLst>
          </p:cNvPr>
          <p:cNvGrpSpPr/>
          <p:nvPr/>
        </p:nvGrpSpPr>
        <p:grpSpPr>
          <a:xfrm>
            <a:off x="335712" y="3724300"/>
            <a:ext cx="2206167" cy="2402500"/>
            <a:chOff x="335712" y="514320"/>
            <a:chExt cx="2206167" cy="24025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AC27DCC-01DC-F147-BCDA-3B7E0CD83528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B69B6FA-7A85-E14A-9968-6807D56F6E2D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CF6081-F133-7F45-B831-B4EA409F68F8}"/>
                </a:ext>
              </a:extLst>
            </p:cNvPr>
            <p:cNvSpPr/>
            <p:nvPr/>
          </p:nvSpPr>
          <p:spPr>
            <a:xfrm>
              <a:off x="509929" y="992587"/>
              <a:ext cx="1833648" cy="6960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5D2ABDB-10B2-B846-9FA6-D000AF840E97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2553F1-17B7-A44F-A918-4689A36FFC17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A0E21B4-5873-7C4B-BD14-CC45AA83C1D0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RegisterAcocunt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EB39196-D95F-A943-B88D-D4E1359C239A}"/>
                </a:ext>
              </a:extLst>
            </p:cNvPr>
            <p:cNvSpPr/>
            <p:nvPr/>
          </p:nvSpPr>
          <p:spPr>
            <a:xfrm>
              <a:off x="509929" y="2096174"/>
              <a:ext cx="1833648" cy="6461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0717107-9AC8-E64C-A66C-CBFA3928789E}"/>
              </a:ext>
            </a:extLst>
          </p:cNvPr>
          <p:cNvGrpSpPr/>
          <p:nvPr/>
        </p:nvGrpSpPr>
        <p:grpSpPr>
          <a:xfrm>
            <a:off x="5938234" y="3724300"/>
            <a:ext cx="2206167" cy="2402500"/>
            <a:chOff x="335712" y="514320"/>
            <a:chExt cx="2206167" cy="24025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6FB3395-082B-734C-AC93-9E1DA9D992B0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25A7154-C9CC-9F49-B68D-AA418B7DB281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0AA99D-B79F-5449-A10D-0DBF7E244C11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B32ED4-34AF-B847-990D-7E2FCEE5990C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2CD5F7-77FB-AC4C-BC6C-2967C45CB2F0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5730604-3F6F-C84F-AFA5-3B797354DC26}"/>
              </a:ext>
            </a:extLst>
          </p:cNvPr>
          <p:cNvGrpSpPr/>
          <p:nvPr/>
        </p:nvGrpSpPr>
        <p:grpSpPr>
          <a:xfrm>
            <a:off x="3136973" y="3724300"/>
            <a:ext cx="2206167" cy="2402499"/>
            <a:chOff x="3136973" y="514320"/>
            <a:chExt cx="2206167" cy="240249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218989F-84D9-8544-8D31-2C7832617132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5D883E-0F2B-914C-8C5C-91B380B4D79B}"/>
                </a:ext>
              </a:extLst>
            </p:cNvPr>
            <p:cNvSpPr txBox="1"/>
            <p:nvPr/>
          </p:nvSpPr>
          <p:spPr>
            <a:xfrm>
              <a:off x="3263061" y="1739706"/>
              <a:ext cx="1938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AccountRepository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983EA56-8C4B-2040-9D57-1595C5FEF230}"/>
                </a:ext>
              </a:extLst>
            </p:cNvPr>
            <p:cNvSpPr/>
            <p:nvPr/>
          </p:nvSpPr>
          <p:spPr>
            <a:xfrm>
              <a:off x="3321869" y="163411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6B968AE-2A9D-8E49-BD9E-3CE824D7651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04411B-511F-C14D-84DC-35311EB75B8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4671F6F-654B-6C43-87D7-6470B6295F18}"/>
                </a:ext>
              </a:extLst>
            </p:cNvPr>
            <p:cNvSpPr txBox="1"/>
            <p:nvPr/>
          </p:nvSpPr>
          <p:spPr>
            <a:xfrm>
              <a:off x="3723132" y="1506629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/>
          <p:nvPr/>
        </p:nvCxnSpPr>
        <p:spPr>
          <a:xfrm>
            <a:off x="5631905" y="356052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2030BDF-6AB9-374F-AA4B-BCCD16AE3DE6}"/>
              </a:ext>
            </a:extLst>
          </p:cNvPr>
          <p:cNvCxnSpPr>
            <a:cxnSpLocks/>
          </p:cNvCxnSpPr>
          <p:nvPr/>
        </p:nvCxnSpPr>
        <p:spPr>
          <a:xfrm flipH="1">
            <a:off x="5166403" y="5081677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삼각형 143">
            <a:extLst>
              <a:ext uri="{FF2B5EF4-FFF2-40B4-BE49-F238E27FC236}">
                <a16:creationId xmlns:a16="http://schemas.microsoft.com/office/drawing/2014/main" id="{BBBB93FE-3997-DB48-A3F1-9EDEAD130F57}"/>
              </a:ext>
            </a:extLst>
          </p:cNvPr>
          <p:cNvSpPr/>
          <p:nvPr/>
        </p:nvSpPr>
        <p:spPr>
          <a:xfrm rot="16200000">
            <a:off x="5163089" y="502012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2343577" y="4550569"/>
            <a:ext cx="967613" cy="41226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2343577" y="5220790"/>
            <a:ext cx="978291" cy="40842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248626" y="454435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512462" y="97909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422843" y="907363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252998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248627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512462" y="230418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RegisterAcocunt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422843" y="2232454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5851148" y="454435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5855520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5851149" y="225918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177304" y="165199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037407" y="682952"/>
            <a:ext cx="1833648" cy="24925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049887" y="454434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175974" y="1651996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234782" y="1546405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054259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049888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636045" y="141891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185285" y="70309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244093" y="597500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645356" y="470014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9F718-5DCE-3C47-B179-E5CAA0317199}"/>
              </a:ext>
            </a:extLst>
          </p:cNvPr>
          <p:cNvSpPr txBox="1"/>
          <p:nvPr/>
        </p:nvSpPr>
        <p:spPr>
          <a:xfrm>
            <a:off x="3175974" y="2573505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48242A-32E2-7241-AD58-BF3513915DD0}"/>
              </a:ext>
            </a:extLst>
          </p:cNvPr>
          <p:cNvSpPr/>
          <p:nvPr/>
        </p:nvSpPr>
        <p:spPr>
          <a:xfrm>
            <a:off x="3234782" y="2467914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C34E09-31D0-FD41-A3B6-D4DC4B2403D0}"/>
              </a:ext>
            </a:extLst>
          </p:cNvPr>
          <p:cNvSpPr txBox="1"/>
          <p:nvPr/>
        </p:nvSpPr>
        <p:spPr>
          <a:xfrm>
            <a:off x="3636045" y="234042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429072" y="162319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256491" y="951310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  <a:endCxn id="76" idx="1"/>
          </p:cNvCxnSpPr>
          <p:nvPr/>
        </p:nvCxnSpPr>
        <p:spPr>
          <a:xfrm>
            <a:off x="2256491" y="2555513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280575" y="1418919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077741" y="951310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068430" y="1783315"/>
            <a:ext cx="968976" cy="1169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3BA0D8A0-70DB-2D49-B9BC-36D83303208D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5068430" y="2476668"/>
            <a:ext cx="953720" cy="3450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089221" y="90314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066842" y="184218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B862D126-4ED5-D548-8F18-A1FE260BE307}"/>
              </a:ext>
            </a:extLst>
          </p:cNvPr>
          <p:cNvSpPr/>
          <p:nvPr/>
        </p:nvSpPr>
        <p:spPr>
          <a:xfrm rot="16200000">
            <a:off x="5080123" y="276016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17DB130-F231-954A-B141-DA6D66EC7A9C}"/>
              </a:ext>
            </a:extLst>
          </p:cNvPr>
          <p:cNvSpPr/>
          <p:nvPr/>
        </p:nvSpPr>
        <p:spPr>
          <a:xfrm>
            <a:off x="248626" y="3803387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D9F472-387F-1C4C-A348-C078CFBEC3E3}"/>
              </a:ext>
            </a:extLst>
          </p:cNvPr>
          <p:cNvSpPr txBox="1"/>
          <p:nvPr/>
        </p:nvSpPr>
        <p:spPr>
          <a:xfrm>
            <a:off x="512462" y="432804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9E79C7E-DCCD-664C-B93D-DB8190EE892A}"/>
              </a:ext>
            </a:extLst>
          </p:cNvPr>
          <p:cNvSpPr/>
          <p:nvPr/>
        </p:nvSpPr>
        <p:spPr>
          <a:xfrm>
            <a:off x="422843" y="4256315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A094DB-D5AB-824F-AECA-2FCDBF1691B5}"/>
              </a:ext>
            </a:extLst>
          </p:cNvPr>
          <p:cNvSpPr/>
          <p:nvPr/>
        </p:nvSpPr>
        <p:spPr>
          <a:xfrm>
            <a:off x="252998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B9E289-202D-D34C-A946-B457B8257638}"/>
              </a:ext>
            </a:extLst>
          </p:cNvPr>
          <p:cNvSpPr txBox="1"/>
          <p:nvPr/>
        </p:nvSpPr>
        <p:spPr>
          <a:xfrm>
            <a:off x="248627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B3747D-B425-CC4D-A6D7-06D6B7C83889}"/>
              </a:ext>
            </a:extLst>
          </p:cNvPr>
          <p:cNvSpPr txBox="1"/>
          <p:nvPr/>
        </p:nvSpPr>
        <p:spPr>
          <a:xfrm>
            <a:off x="512462" y="5653138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990A5E-974E-114F-8B29-B9C7566B8482}"/>
              </a:ext>
            </a:extLst>
          </p:cNvPr>
          <p:cNvSpPr/>
          <p:nvPr/>
        </p:nvSpPr>
        <p:spPr>
          <a:xfrm>
            <a:off x="422843" y="5581406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C823FD-E968-1742-92CD-B67C59390E03}"/>
              </a:ext>
            </a:extLst>
          </p:cNvPr>
          <p:cNvSpPr/>
          <p:nvPr/>
        </p:nvSpPr>
        <p:spPr>
          <a:xfrm>
            <a:off x="5851148" y="3803387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9B2EEA7-9C07-E54D-9FE5-F8E0C3FE3148}"/>
              </a:ext>
            </a:extLst>
          </p:cNvPr>
          <p:cNvSpPr/>
          <p:nvPr/>
        </p:nvSpPr>
        <p:spPr>
          <a:xfrm>
            <a:off x="5855520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2E312C-CD6E-794C-90D7-175DB3F01B2C}"/>
              </a:ext>
            </a:extLst>
          </p:cNvPr>
          <p:cNvSpPr txBox="1"/>
          <p:nvPr/>
        </p:nvSpPr>
        <p:spPr>
          <a:xfrm>
            <a:off x="5851149" y="3574870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93AD98-344A-B947-AC24-F897FB05F2BE}"/>
              </a:ext>
            </a:extLst>
          </p:cNvPr>
          <p:cNvSpPr txBox="1"/>
          <p:nvPr/>
        </p:nvSpPr>
        <p:spPr>
          <a:xfrm>
            <a:off x="6138019" y="4256315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85A3-9EE5-8D43-9ACC-F9CF32EB690D}"/>
              </a:ext>
            </a:extLst>
          </p:cNvPr>
          <p:cNvSpPr/>
          <p:nvPr/>
        </p:nvSpPr>
        <p:spPr>
          <a:xfrm>
            <a:off x="6037407" y="4031904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7BEA0A4-BC1F-5F48-894B-5F256E103C62}"/>
              </a:ext>
            </a:extLst>
          </p:cNvPr>
          <p:cNvSpPr/>
          <p:nvPr/>
        </p:nvSpPr>
        <p:spPr>
          <a:xfrm>
            <a:off x="3049887" y="3803386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CF09EF-703D-8345-BF0C-9535EC33775A}"/>
              </a:ext>
            </a:extLst>
          </p:cNvPr>
          <p:cNvSpPr txBox="1"/>
          <p:nvPr/>
        </p:nvSpPr>
        <p:spPr>
          <a:xfrm>
            <a:off x="3175974" y="5000948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73B1EEA-F810-E14C-B0A7-F51BAB593729}"/>
              </a:ext>
            </a:extLst>
          </p:cNvPr>
          <p:cNvSpPr/>
          <p:nvPr/>
        </p:nvSpPr>
        <p:spPr>
          <a:xfrm>
            <a:off x="3234782" y="4895357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C3D61E-4524-3E43-8866-4C79085D7019}"/>
              </a:ext>
            </a:extLst>
          </p:cNvPr>
          <p:cNvSpPr/>
          <p:nvPr/>
        </p:nvSpPr>
        <p:spPr>
          <a:xfrm>
            <a:off x="3054259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ECC07D-0F4C-814D-940E-7FD58CB5D997}"/>
              </a:ext>
            </a:extLst>
          </p:cNvPr>
          <p:cNvSpPr txBox="1"/>
          <p:nvPr/>
        </p:nvSpPr>
        <p:spPr>
          <a:xfrm>
            <a:off x="3049888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E61F3B-58A3-D245-B4F3-B8C78566582C}"/>
              </a:ext>
            </a:extLst>
          </p:cNvPr>
          <p:cNvSpPr txBox="1"/>
          <p:nvPr/>
        </p:nvSpPr>
        <p:spPr>
          <a:xfrm>
            <a:off x="3636045" y="47678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911785-11CF-0D4E-B31A-A2B77D300F87}"/>
              </a:ext>
            </a:extLst>
          </p:cNvPr>
          <p:cNvSpPr txBox="1"/>
          <p:nvPr/>
        </p:nvSpPr>
        <p:spPr>
          <a:xfrm>
            <a:off x="3185285" y="405204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61683CE-F22A-1641-A955-1D639A9A2300}"/>
              </a:ext>
            </a:extLst>
          </p:cNvPr>
          <p:cNvSpPr/>
          <p:nvPr/>
        </p:nvSpPr>
        <p:spPr>
          <a:xfrm>
            <a:off x="3244093" y="3946452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006BC4-C0E9-D64A-9E32-48EDB98BFB08}"/>
              </a:ext>
            </a:extLst>
          </p:cNvPr>
          <p:cNvSpPr txBox="1"/>
          <p:nvPr/>
        </p:nvSpPr>
        <p:spPr>
          <a:xfrm>
            <a:off x="3645356" y="38189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374FB6-6D32-7E4F-B367-BAC9138F9B25}"/>
              </a:ext>
            </a:extLst>
          </p:cNvPr>
          <p:cNvSpPr txBox="1"/>
          <p:nvPr/>
        </p:nvSpPr>
        <p:spPr>
          <a:xfrm>
            <a:off x="3175974" y="5922457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4CA6EA-3705-2A48-A0FA-8BC55D0601CF}"/>
              </a:ext>
            </a:extLst>
          </p:cNvPr>
          <p:cNvSpPr/>
          <p:nvPr/>
        </p:nvSpPr>
        <p:spPr>
          <a:xfrm>
            <a:off x="3234782" y="5816866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8E293B-92D6-C344-9B22-C303DDA8FDB4}"/>
              </a:ext>
            </a:extLst>
          </p:cNvPr>
          <p:cNvSpPr txBox="1"/>
          <p:nvPr/>
        </p:nvSpPr>
        <p:spPr>
          <a:xfrm>
            <a:off x="3636045" y="568938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EC86091F-E6F6-A943-B15D-4BB2F1C918A9}"/>
              </a:ext>
            </a:extLst>
          </p:cNvPr>
          <p:cNvCxnSpPr>
            <a:cxnSpLocks/>
          </p:cNvCxnSpPr>
          <p:nvPr/>
        </p:nvCxnSpPr>
        <p:spPr>
          <a:xfrm>
            <a:off x="5429072" y="3511271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[E] 145">
            <a:extLst>
              <a:ext uri="{FF2B5EF4-FFF2-40B4-BE49-F238E27FC236}">
                <a16:creationId xmlns:a16="http://schemas.microsoft.com/office/drawing/2014/main" id="{AC2F846B-342D-0B44-94FF-5421699B020C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2256491" y="4300262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4E67B169-C642-ED47-AA3B-0AAB95CD5C34}"/>
              </a:ext>
            </a:extLst>
          </p:cNvPr>
          <p:cNvCxnSpPr>
            <a:cxnSpLocks/>
            <a:stCxn id="102" idx="3"/>
            <a:endCxn id="141" idx="1"/>
          </p:cNvCxnSpPr>
          <p:nvPr/>
        </p:nvCxnSpPr>
        <p:spPr>
          <a:xfrm>
            <a:off x="2256491" y="5904465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F708112A-CB2B-EC41-B01A-3F19ECA8817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280575" y="4767871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55BDD61A-6541-2948-984B-C055A5E1FC50}"/>
              </a:ext>
            </a:extLst>
          </p:cNvPr>
          <p:cNvCxnSpPr>
            <a:cxnSpLocks/>
            <a:endCxn id="138" idx="3"/>
          </p:cNvCxnSpPr>
          <p:nvPr/>
        </p:nvCxnSpPr>
        <p:spPr>
          <a:xfrm rot="10800000">
            <a:off x="5077741" y="4300262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CD7FC787-F495-B94F-8015-23DD0EB04EFF}"/>
              </a:ext>
            </a:extLst>
          </p:cNvPr>
          <p:cNvCxnSpPr>
            <a:cxnSpLocks/>
            <a:endCxn id="111" idx="3"/>
          </p:cNvCxnSpPr>
          <p:nvPr/>
        </p:nvCxnSpPr>
        <p:spPr>
          <a:xfrm rot="10800000" flipV="1">
            <a:off x="5068430" y="4794765"/>
            <a:ext cx="953720" cy="45440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5236CFB0-5502-F34A-99CF-480FD76B806C}"/>
              </a:ext>
            </a:extLst>
          </p:cNvPr>
          <p:cNvCxnSpPr>
            <a:cxnSpLocks/>
            <a:stCxn id="158" idx="1"/>
            <a:endCxn id="141" idx="3"/>
          </p:cNvCxnSpPr>
          <p:nvPr/>
        </p:nvCxnSpPr>
        <p:spPr>
          <a:xfrm rot="10800000" flipV="1">
            <a:off x="5068430" y="5961882"/>
            <a:ext cx="957978" cy="20879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삼각형 153">
            <a:extLst>
              <a:ext uri="{FF2B5EF4-FFF2-40B4-BE49-F238E27FC236}">
                <a16:creationId xmlns:a16="http://schemas.microsoft.com/office/drawing/2014/main" id="{8F65D4CE-0EEC-A54A-8D1B-F3D2684B67E8}"/>
              </a:ext>
            </a:extLst>
          </p:cNvPr>
          <p:cNvSpPr/>
          <p:nvPr/>
        </p:nvSpPr>
        <p:spPr>
          <a:xfrm rot="16200000">
            <a:off x="5089221" y="425209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삼각형 154">
            <a:extLst>
              <a:ext uri="{FF2B5EF4-FFF2-40B4-BE49-F238E27FC236}">
                <a16:creationId xmlns:a16="http://schemas.microsoft.com/office/drawing/2014/main" id="{9EAD7CE7-4AD1-7649-B8E0-CC47F05FAA85}"/>
              </a:ext>
            </a:extLst>
          </p:cNvPr>
          <p:cNvSpPr/>
          <p:nvPr/>
        </p:nvSpPr>
        <p:spPr>
          <a:xfrm rot="16200000">
            <a:off x="5066842" y="519113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삼각형 155">
            <a:extLst>
              <a:ext uri="{FF2B5EF4-FFF2-40B4-BE49-F238E27FC236}">
                <a16:creationId xmlns:a16="http://schemas.microsoft.com/office/drawing/2014/main" id="{FF8A259B-E4F3-8643-990D-38CCF18053D0}"/>
              </a:ext>
            </a:extLst>
          </p:cNvPr>
          <p:cNvSpPr/>
          <p:nvPr/>
        </p:nvSpPr>
        <p:spPr>
          <a:xfrm rot="16200000">
            <a:off x="5080123" y="610912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F001A3-9F7F-C041-BD73-3590AE42B4CA}"/>
              </a:ext>
            </a:extLst>
          </p:cNvPr>
          <p:cNvSpPr txBox="1"/>
          <p:nvPr/>
        </p:nvSpPr>
        <p:spPr>
          <a:xfrm>
            <a:off x="6127020" y="5636112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8D2EB21-D830-E04F-B41A-BB49568BBB86}"/>
              </a:ext>
            </a:extLst>
          </p:cNvPr>
          <p:cNvSpPr/>
          <p:nvPr/>
        </p:nvSpPr>
        <p:spPr>
          <a:xfrm>
            <a:off x="6026408" y="5411701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413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480120" y="836400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732491" y="102126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677571" y="989004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484492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480121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747066" y="1890066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677571" y="1800884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6082642" y="836401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6087014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6082643" y="607883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346479" y="1322178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268901" y="1064917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281381" y="836400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406235" y="1896702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466276" y="1800884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285753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281382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864184" y="168464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415125" y="101518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475587" y="979465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876850" y="85197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660566" y="544284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526476" y="1174198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511219" y="1445387"/>
            <a:ext cx="955057" cy="6154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309235" y="1295897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299924" y="1817245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298335" y="122464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286439" y="200559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FB35189-089A-9C40-A763-ECDF2CBE5497}"/>
              </a:ext>
            </a:extLst>
          </p:cNvPr>
          <p:cNvSpPr/>
          <p:nvPr/>
        </p:nvSpPr>
        <p:spPr>
          <a:xfrm>
            <a:off x="296603" y="451413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551A68E-EB38-8948-8C52-F548A95C1D9E}"/>
              </a:ext>
            </a:extLst>
          </p:cNvPr>
          <p:cNvSpPr/>
          <p:nvPr/>
        </p:nvSpPr>
        <p:spPr>
          <a:xfrm>
            <a:off x="300974" y="19769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81C33E-8FBA-7F41-921E-09CCCFC4DEAF}"/>
              </a:ext>
            </a:extLst>
          </p:cNvPr>
          <p:cNvSpPr txBox="1"/>
          <p:nvPr/>
        </p:nvSpPr>
        <p:spPr>
          <a:xfrm>
            <a:off x="296603" y="192251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F0324-32DD-0549-8CCF-349E4344F92C}"/>
              </a:ext>
            </a:extLst>
          </p:cNvPr>
          <p:cNvSpPr/>
          <p:nvPr/>
        </p:nvSpPr>
        <p:spPr>
          <a:xfrm>
            <a:off x="480120" y="3719798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CAF3959-54A3-AA4F-8C32-DF3C8225090C}"/>
              </a:ext>
            </a:extLst>
          </p:cNvPr>
          <p:cNvSpPr txBox="1"/>
          <p:nvPr/>
        </p:nvSpPr>
        <p:spPr>
          <a:xfrm>
            <a:off x="732491" y="3904665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CreateMonthly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InvoiceService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B16E4C6-406C-504A-A64A-B45C70C5585A}"/>
              </a:ext>
            </a:extLst>
          </p:cNvPr>
          <p:cNvSpPr/>
          <p:nvPr/>
        </p:nvSpPr>
        <p:spPr>
          <a:xfrm>
            <a:off x="677571" y="3872402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1560A-9F9E-DC4D-B431-6ECDBD6892A0}"/>
              </a:ext>
            </a:extLst>
          </p:cNvPr>
          <p:cNvSpPr/>
          <p:nvPr/>
        </p:nvSpPr>
        <p:spPr>
          <a:xfrm>
            <a:off x="484492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06AACB-093A-8C42-889D-EA07BDE7F963}"/>
              </a:ext>
            </a:extLst>
          </p:cNvPr>
          <p:cNvSpPr txBox="1"/>
          <p:nvPr/>
        </p:nvSpPr>
        <p:spPr>
          <a:xfrm>
            <a:off x="480121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34259FF-F986-474C-B2F6-852871C187EB}"/>
              </a:ext>
            </a:extLst>
          </p:cNvPr>
          <p:cNvSpPr txBox="1"/>
          <p:nvPr/>
        </p:nvSpPr>
        <p:spPr>
          <a:xfrm>
            <a:off x="747066" y="477346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8D7F91C-6029-C74C-9B11-0737DD0D5C8E}"/>
              </a:ext>
            </a:extLst>
          </p:cNvPr>
          <p:cNvSpPr/>
          <p:nvPr/>
        </p:nvSpPr>
        <p:spPr>
          <a:xfrm>
            <a:off x="677571" y="4684282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6039E43-B928-E440-8BC3-E1C7D1A1A8A8}"/>
              </a:ext>
            </a:extLst>
          </p:cNvPr>
          <p:cNvSpPr/>
          <p:nvPr/>
        </p:nvSpPr>
        <p:spPr>
          <a:xfrm>
            <a:off x="6082642" y="3719799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B1B8D58-799C-484E-9D65-904376337E2B}"/>
              </a:ext>
            </a:extLst>
          </p:cNvPr>
          <p:cNvSpPr/>
          <p:nvPr/>
        </p:nvSpPr>
        <p:spPr>
          <a:xfrm>
            <a:off x="6087014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3FAE804-E23C-0648-9437-C6FF930DEC02}"/>
              </a:ext>
            </a:extLst>
          </p:cNvPr>
          <p:cNvSpPr txBox="1"/>
          <p:nvPr/>
        </p:nvSpPr>
        <p:spPr>
          <a:xfrm>
            <a:off x="6082643" y="3491281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B9BF4E5-2010-D541-98EB-EA84424C76B4}"/>
              </a:ext>
            </a:extLst>
          </p:cNvPr>
          <p:cNvSpPr txBox="1"/>
          <p:nvPr/>
        </p:nvSpPr>
        <p:spPr>
          <a:xfrm>
            <a:off x="6346479" y="4205576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249A6DD-1C08-BB42-8716-EDC4F5131FB0}"/>
              </a:ext>
            </a:extLst>
          </p:cNvPr>
          <p:cNvSpPr/>
          <p:nvPr/>
        </p:nvSpPr>
        <p:spPr>
          <a:xfrm>
            <a:off x="6268901" y="3948315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C100EAE3-8880-E44C-BD36-2775916C8B70}"/>
              </a:ext>
            </a:extLst>
          </p:cNvPr>
          <p:cNvSpPr/>
          <p:nvPr/>
        </p:nvSpPr>
        <p:spPr>
          <a:xfrm>
            <a:off x="3281381" y="3719798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A4F3E55-2AA4-9B40-B861-A2E916508DC0}"/>
              </a:ext>
            </a:extLst>
          </p:cNvPr>
          <p:cNvSpPr txBox="1"/>
          <p:nvPr/>
        </p:nvSpPr>
        <p:spPr>
          <a:xfrm>
            <a:off x="3406235" y="4780100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F05A763-AAC1-004C-902E-18D0EA2DC2AE}"/>
              </a:ext>
            </a:extLst>
          </p:cNvPr>
          <p:cNvSpPr/>
          <p:nvPr/>
        </p:nvSpPr>
        <p:spPr>
          <a:xfrm>
            <a:off x="3466276" y="4684282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F70D47A-069C-344C-885E-113C507FF754}"/>
              </a:ext>
            </a:extLst>
          </p:cNvPr>
          <p:cNvSpPr/>
          <p:nvPr/>
        </p:nvSpPr>
        <p:spPr>
          <a:xfrm>
            <a:off x="3285753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773FCF-33AA-7C41-9844-D8FA9EA19DD9}"/>
              </a:ext>
            </a:extLst>
          </p:cNvPr>
          <p:cNvSpPr txBox="1"/>
          <p:nvPr/>
        </p:nvSpPr>
        <p:spPr>
          <a:xfrm>
            <a:off x="3281382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C137D1F-CE9D-0449-A6E8-8BECF8E3E148}"/>
              </a:ext>
            </a:extLst>
          </p:cNvPr>
          <p:cNvSpPr txBox="1"/>
          <p:nvPr/>
        </p:nvSpPr>
        <p:spPr>
          <a:xfrm>
            <a:off x="3864184" y="456804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131CE2B-0BF9-014A-B4F6-0E07154AFD4F}"/>
              </a:ext>
            </a:extLst>
          </p:cNvPr>
          <p:cNvSpPr txBox="1"/>
          <p:nvPr/>
        </p:nvSpPr>
        <p:spPr>
          <a:xfrm>
            <a:off x="3415125" y="389858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CreateInvoice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C0BBED85-5C57-E94A-8D5E-69C99F795E9D}"/>
              </a:ext>
            </a:extLst>
          </p:cNvPr>
          <p:cNvSpPr/>
          <p:nvPr/>
        </p:nvSpPr>
        <p:spPr>
          <a:xfrm>
            <a:off x="3475587" y="3862863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60B0BA6-2A42-C847-A735-D125486BB8DE}"/>
              </a:ext>
            </a:extLst>
          </p:cNvPr>
          <p:cNvSpPr txBox="1"/>
          <p:nvPr/>
        </p:nvSpPr>
        <p:spPr>
          <a:xfrm>
            <a:off x="3876850" y="373537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239567C9-EBEF-1A41-86A9-AB36A45BEC9D}"/>
              </a:ext>
            </a:extLst>
          </p:cNvPr>
          <p:cNvCxnSpPr>
            <a:cxnSpLocks/>
          </p:cNvCxnSpPr>
          <p:nvPr/>
        </p:nvCxnSpPr>
        <p:spPr>
          <a:xfrm>
            <a:off x="5660566" y="3427682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98BC973F-C6F9-8841-8521-28744432B914}"/>
              </a:ext>
            </a:extLst>
          </p:cNvPr>
          <p:cNvCxnSpPr>
            <a:cxnSpLocks/>
            <a:endCxn id="259" idx="1"/>
          </p:cNvCxnSpPr>
          <p:nvPr/>
        </p:nvCxnSpPr>
        <p:spPr>
          <a:xfrm>
            <a:off x="2526476" y="4057596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[E] 262">
            <a:extLst>
              <a:ext uri="{FF2B5EF4-FFF2-40B4-BE49-F238E27FC236}">
                <a16:creationId xmlns:a16="http://schemas.microsoft.com/office/drawing/2014/main" id="{766FAA78-2BEA-0140-B6F0-D03B5585FC69}"/>
              </a:ext>
            </a:extLst>
          </p:cNvPr>
          <p:cNvCxnSpPr>
            <a:cxnSpLocks/>
            <a:endCxn id="254" idx="1"/>
          </p:cNvCxnSpPr>
          <p:nvPr/>
        </p:nvCxnSpPr>
        <p:spPr>
          <a:xfrm>
            <a:off x="2520654" y="4356722"/>
            <a:ext cx="945622" cy="58751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D039F37C-0C68-FF42-8DE6-A1E15D096C2D}"/>
              </a:ext>
            </a:extLst>
          </p:cNvPr>
          <p:cNvCxnSpPr>
            <a:cxnSpLocks/>
            <a:endCxn id="259" idx="3"/>
          </p:cNvCxnSpPr>
          <p:nvPr/>
        </p:nvCxnSpPr>
        <p:spPr>
          <a:xfrm rot="10800000">
            <a:off x="5309235" y="4179295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[E] 264">
            <a:extLst>
              <a:ext uri="{FF2B5EF4-FFF2-40B4-BE49-F238E27FC236}">
                <a16:creationId xmlns:a16="http://schemas.microsoft.com/office/drawing/2014/main" id="{C26B3FD5-C9FD-8E4D-B4B1-318D9FD8E4E0}"/>
              </a:ext>
            </a:extLst>
          </p:cNvPr>
          <p:cNvCxnSpPr>
            <a:cxnSpLocks/>
            <a:endCxn id="254" idx="3"/>
          </p:cNvCxnSpPr>
          <p:nvPr/>
        </p:nvCxnSpPr>
        <p:spPr>
          <a:xfrm rot="10800000" flipV="1">
            <a:off x="5299924" y="4700643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삼각형 265">
            <a:extLst>
              <a:ext uri="{FF2B5EF4-FFF2-40B4-BE49-F238E27FC236}">
                <a16:creationId xmlns:a16="http://schemas.microsoft.com/office/drawing/2014/main" id="{695C12B0-1D5E-DA46-A5D1-C1095BAE2F13}"/>
              </a:ext>
            </a:extLst>
          </p:cNvPr>
          <p:cNvSpPr/>
          <p:nvPr/>
        </p:nvSpPr>
        <p:spPr>
          <a:xfrm rot="16200000">
            <a:off x="5298335" y="410804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삼각형 266">
            <a:extLst>
              <a:ext uri="{FF2B5EF4-FFF2-40B4-BE49-F238E27FC236}">
                <a16:creationId xmlns:a16="http://schemas.microsoft.com/office/drawing/2014/main" id="{49DFDA98-1C3A-C04D-8E2A-764DAB054E41}"/>
              </a:ext>
            </a:extLst>
          </p:cNvPr>
          <p:cNvSpPr/>
          <p:nvPr/>
        </p:nvSpPr>
        <p:spPr>
          <a:xfrm rot="16200000">
            <a:off x="5286439" y="48889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F830CF0B-8DF2-3E4D-9529-8FA4D68F0BD9}"/>
              </a:ext>
            </a:extLst>
          </p:cNvPr>
          <p:cNvSpPr/>
          <p:nvPr/>
        </p:nvSpPr>
        <p:spPr>
          <a:xfrm>
            <a:off x="296603" y="3334811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C403FC4-12AE-2644-8881-E66F9D39452F}"/>
              </a:ext>
            </a:extLst>
          </p:cNvPr>
          <p:cNvSpPr/>
          <p:nvPr/>
        </p:nvSpPr>
        <p:spPr>
          <a:xfrm>
            <a:off x="300974" y="3081095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5372CFB-F9E9-DA41-8AE8-3228783FF49C}"/>
              </a:ext>
            </a:extLst>
          </p:cNvPr>
          <p:cNvSpPr txBox="1"/>
          <p:nvPr/>
        </p:nvSpPr>
        <p:spPr>
          <a:xfrm>
            <a:off x="296603" y="3075649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5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6DD63B67-EB67-1048-A97E-DC53B0C49390}"/>
              </a:ext>
            </a:extLst>
          </p:cNvPr>
          <p:cNvSpPr/>
          <p:nvPr/>
        </p:nvSpPr>
        <p:spPr>
          <a:xfrm>
            <a:off x="451412" y="648182"/>
            <a:ext cx="5833641" cy="3715473"/>
          </a:xfrm>
          <a:prstGeom prst="triangle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B1B40FB-6FB0-9644-AED7-1E9A04F00B46}"/>
              </a:ext>
            </a:extLst>
          </p:cNvPr>
          <p:cNvCxnSpPr/>
          <p:nvPr/>
        </p:nvCxnSpPr>
        <p:spPr>
          <a:xfrm>
            <a:off x="2172182" y="2199191"/>
            <a:ext cx="2399818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065BAB-5B64-4647-8E55-630E945FDDFD}"/>
              </a:ext>
            </a:extLst>
          </p:cNvPr>
          <p:cNvSpPr txBox="1"/>
          <p:nvPr/>
        </p:nvSpPr>
        <p:spPr>
          <a:xfrm>
            <a:off x="2528985" y="1543430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System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65B5ED-2505-064B-B9E3-BBCCAE5068F9}"/>
              </a:ext>
            </a:extLst>
          </p:cNvPr>
          <p:cNvSpPr txBox="1"/>
          <p:nvPr/>
        </p:nvSpPr>
        <p:spPr>
          <a:xfrm>
            <a:off x="2419528" y="2619695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Integration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0693EE-489E-DB46-B1E0-2B248A8949F9}"/>
              </a:ext>
            </a:extLst>
          </p:cNvPr>
          <p:cNvSpPr txBox="1"/>
          <p:nvPr/>
        </p:nvSpPr>
        <p:spPr>
          <a:xfrm>
            <a:off x="2419528" y="3701927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Unit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49C4D4C-35E3-664F-8D67-E7947D39AE47}"/>
              </a:ext>
            </a:extLst>
          </p:cNvPr>
          <p:cNvCxnSpPr>
            <a:cxnSpLocks/>
          </p:cNvCxnSpPr>
          <p:nvPr/>
        </p:nvCxnSpPr>
        <p:spPr>
          <a:xfrm>
            <a:off x="1233626" y="3347975"/>
            <a:ext cx="4264349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65C307-D932-854A-86D8-442C50842B87}"/>
              </a:ext>
            </a:extLst>
          </p:cNvPr>
          <p:cNvGrpSpPr/>
          <p:nvPr/>
        </p:nvGrpSpPr>
        <p:grpSpPr>
          <a:xfrm>
            <a:off x="688457" y="542690"/>
            <a:ext cx="1833648" cy="619272"/>
            <a:chOff x="688457" y="542690"/>
            <a:chExt cx="1833648" cy="6192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572058-CFAD-E24D-860C-92E549F6369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F22511-798E-6C48-8F86-211F62E0D14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9D5B0D-C213-9549-9C9B-390890EE970D}"/>
              </a:ext>
            </a:extLst>
          </p:cNvPr>
          <p:cNvGrpSpPr/>
          <p:nvPr/>
        </p:nvGrpSpPr>
        <p:grpSpPr>
          <a:xfrm>
            <a:off x="2941800" y="542690"/>
            <a:ext cx="1833648" cy="619272"/>
            <a:chOff x="688457" y="542690"/>
            <a:chExt cx="1833648" cy="6192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5CE9E9-C848-124A-9973-4590894A1DA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727435-71E8-2C43-8836-96B08D601A3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53C9F2-1BB4-3D40-8AF7-424E00FBEC0B}"/>
              </a:ext>
            </a:extLst>
          </p:cNvPr>
          <p:cNvGrpSpPr/>
          <p:nvPr/>
        </p:nvGrpSpPr>
        <p:grpSpPr>
          <a:xfrm>
            <a:off x="5195143" y="537813"/>
            <a:ext cx="1833648" cy="619272"/>
            <a:chOff x="688457" y="542690"/>
            <a:chExt cx="1833648" cy="61927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34DFA4-BC1B-214C-B3B1-1FA56F38D697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88ABD1-624D-0F41-8FC3-F8B6C54DF4EF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553AEF-63E2-964D-8C0E-E59591C72734}"/>
              </a:ext>
            </a:extLst>
          </p:cNvPr>
          <p:cNvGrpSpPr/>
          <p:nvPr/>
        </p:nvGrpSpPr>
        <p:grpSpPr>
          <a:xfrm>
            <a:off x="7448486" y="532936"/>
            <a:ext cx="1833648" cy="619272"/>
            <a:chOff x="688457" y="542690"/>
            <a:chExt cx="1833648" cy="6192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576489-0A0E-E343-86B9-EE7A8343E40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2564E02-97CE-3F49-AEB2-9964F7AE633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F478EF-7B02-8041-9CB8-8F04456287E8}"/>
              </a:ext>
            </a:extLst>
          </p:cNvPr>
          <p:cNvGrpSpPr/>
          <p:nvPr/>
        </p:nvGrpSpPr>
        <p:grpSpPr>
          <a:xfrm>
            <a:off x="9701829" y="528059"/>
            <a:ext cx="1833648" cy="621541"/>
            <a:chOff x="688457" y="542690"/>
            <a:chExt cx="1833648" cy="6215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A6F73-9200-1349-976D-BFC865D62EC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10BF45-2A57-AC45-8E92-E5656CE6C2B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C2993B-9BB9-554F-8D14-FFBBF299737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522105" y="852326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4A5CD7-82A0-1946-8695-21E6A69EAF5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028791" y="842572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85F8F9-BBE4-8344-AA55-0A182B1BCF04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6111967" y="1157085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A3BDF9-82FA-9949-B20E-0AA9303438E3}"/>
              </a:ext>
            </a:extLst>
          </p:cNvPr>
          <p:cNvGrpSpPr/>
          <p:nvPr/>
        </p:nvGrpSpPr>
        <p:grpSpPr>
          <a:xfrm>
            <a:off x="5195143" y="1735242"/>
            <a:ext cx="1833648" cy="619272"/>
            <a:chOff x="688457" y="542690"/>
            <a:chExt cx="1833648" cy="6192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968089-2248-B04C-BC43-2D2A5F95364F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45AD347-833B-494C-B00B-9BA6F8C581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196562A0-EC73-CF42-A3C1-4FCE886A7DDF}"/>
              </a:ext>
            </a:extLst>
          </p:cNvPr>
          <p:cNvCxnSpPr>
            <a:cxnSpLocks/>
            <a:stCxn id="13" idx="2"/>
            <a:endCxn id="32" idx="1"/>
          </p:cNvCxnSpPr>
          <p:nvPr/>
        </p:nvCxnSpPr>
        <p:spPr>
          <a:xfrm rot="16200000" flipH="1">
            <a:off x="4085425" y="935160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D7B6A330-E263-F544-B74D-DA371307A47B}"/>
              </a:ext>
            </a:extLst>
          </p:cNvPr>
          <p:cNvCxnSpPr>
            <a:cxnSpLocks/>
            <a:stCxn id="19" idx="2"/>
            <a:endCxn id="32" idx="3"/>
          </p:cNvCxnSpPr>
          <p:nvPr/>
        </p:nvCxnSpPr>
        <p:spPr>
          <a:xfrm rot="5400000">
            <a:off x="7250716" y="930284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A386BF-BD7B-F848-99DD-5B62694E0D4E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9282134" y="83769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87AB6065-FAFF-8E44-8347-1469E7E2B4AB}"/>
              </a:ext>
            </a:extLst>
          </p:cNvPr>
          <p:cNvSpPr/>
          <p:nvPr/>
        </p:nvSpPr>
        <p:spPr>
          <a:xfrm rot="16200000">
            <a:off x="9277588" y="7815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D732830-C83E-134B-8D1D-698761B5EAED}"/>
              </a:ext>
            </a:extLst>
          </p:cNvPr>
          <p:cNvCxnSpPr>
            <a:cxnSpLocks/>
          </p:cNvCxnSpPr>
          <p:nvPr/>
        </p:nvCxnSpPr>
        <p:spPr>
          <a:xfrm flipH="1">
            <a:off x="4775448" y="85725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삼각형 45">
            <a:extLst>
              <a:ext uri="{FF2B5EF4-FFF2-40B4-BE49-F238E27FC236}">
                <a16:creationId xmlns:a16="http://schemas.microsoft.com/office/drawing/2014/main" id="{D0E221C7-E67D-244C-81F8-36F48CFEFBD7}"/>
              </a:ext>
            </a:extLst>
          </p:cNvPr>
          <p:cNvSpPr/>
          <p:nvPr/>
        </p:nvSpPr>
        <p:spPr>
          <a:xfrm rot="16200000">
            <a:off x="4770902" y="80113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140BC5-7624-8D41-80B6-FFD47BFAFF89}"/>
              </a:ext>
            </a:extLst>
          </p:cNvPr>
          <p:cNvSpPr txBox="1"/>
          <p:nvPr/>
        </p:nvSpPr>
        <p:spPr>
          <a:xfrm>
            <a:off x="3365784" y="40494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42DDA-FEA4-5F42-8C43-0670EB50F5EE}"/>
              </a:ext>
            </a:extLst>
          </p:cNvPr>
          <p:cNvSpPr txBox="1"/>
          <p:nvPr/>
        </p:nvSpPr>
        <p:spPr>
          <a:xfrm>
            <a:off x="7838451" y="4000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0E81BAA-B214-494B-88D2-F349DF58E8DE}"/>
              </a:ext>
            </a:extLst>
          </p:cNvPr>
          <p:cNvCxnSpPr>
            <a:cxnSpLocks/>
          </p:cNvCxnSpPr>
          <p:nvPr/>
        </p:nvCxnSpPr>
        <p:spPr>
          <a:xfrm>
            <a:off x="2677880" y="40007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27EF59A4-1477-024B-8DBA-477EA5A01434}"/>
              </a:ext>
            </a:extLst>
          </p:cNvPr>
          <p:cNvCxnSpPr>
            <a:cxnSpLocks/>
          </p:cNvCxnSpPr>
          <p:nvPr/>
        </p:nvCxnSpPr>
        <p:spPr>
          <a:xfrm>
            <a:off x="9535880" y="364289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CA297DCC-54D9-A841-8B1F-3BC831543DA9}"/>
              </a:ext>
            </a:extLst>
          </p:cNvPr>
          <p:cNvCxnSpPr>
            <a:cxnSpLocks/>
          </p:cNvCxnSpPr>
          <p:nvPr/>
        </p:nvCxnSpPr>
        <p:spPr>
          <a:xfrm>
            <a:off x="2677880" y="1513114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688456" y="3447634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941799" y="3447634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195142" y="3442757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448485" y="3437880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701828" y="3433003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522104" y="3757270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028790" y="37475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6111966" y="4062029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195142" y="4640186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F81AB27-B9C7-AB42-BC71-BB9407352575}"/>
              </a:ext>
            </a:extLst>
          </p:cNvPr>
          <p:cNvCxnSpPr>
            <a:cxnSpLocks/>
            <a:stCxn id="59" idx="2"/>
            <a:endCxn id="78" idx="1"/>
          </p:cNvCxnSpPr>
          <p:nvPr/>
        </p:nvCxnSpPr>
        <p:spPr>
          <a:xfrm rot="16200000" flipH="1">
            <a:off x="4085424" y="3840104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3730960F-65F6-5D46-8D3E-DD2F07C26981}"/>
              </a:ext>
            </a:extLst>
          </p:cNvPr>
          <p:cNvCxnSpPr>
            <a:cxnSpLocks/>
            <a:stCxn id="65" idx="2"/>
            <a:endCxn id="78" idx="3"/>
          </p:cNvCxnSpPr>
          <p:nvPr/>
        </p:nvCxnSpPr>
        <p:spPr>
          <a:xfrm rot="5400000">
            <a:off x="7250715" y="3835228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282133" y="374263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277587" y="368651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775447" y="376219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770901" y="370607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365783" y="33098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838450" y="330501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677879" y="3305015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535879" y="326923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D9E633B-F50E-184A-AECC-FC9676C158F2}"/>
              </a:ext>
            </a:extLst>
          </p:cNvPr>
          <p:cNvCxnSpPr>
            <a:cxnSpLocks/>
          </p:cNvCxnSpPr>
          <p:nvPr/>
        </p:nvCxnSpPr>
        <p:spPr>
          <a:xfrm>
            <a:off x="2677879" y="4418058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689365" y="4640186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701828" y="4640186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618652" y="4052275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605280" y="4066906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2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568713" y="377862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822056" y="377862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075399" y="372985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328742" y="368108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582085" y="363231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402361" y="687498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909047" y="677744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5992223" y="992257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075399" y="1570414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162390" y="67286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157844" y="6167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655704" y="69242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651158" y="63630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246040" y="24012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718707" y="235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558136" y="23524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416136" y="19946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569622" y="1570414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582085" y="1570414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498909" y="982503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485537" y="997134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CC0891A-759B-5346-A700-7622928B84D9}"/>
              </a:ext>
            </a:extLst>
          </p:cNvPr>
          <p:cNvGrpSpPr/>
          <p:nvPr/>
        </p:nvGrpSpPr>
        <p:grpSpPr>
          <a:xfrm>
            <a:off x="2816255" y="1570414"/>
            <a:ext cx="1833648" cy="619272"/>
            <a:chOff x="688457" y="542690"/>
            <a:chExt cx="1833648" cy="61927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63C29FC-B9AC-0D45-BB7E-8E47EFCB12FA}"/>
                </a:ext>
              </a:extLst>
            </p:cNvPr>
            <p:cNvSpPr txBox="1"/>
            <p:nvPr/>
          </p:nvSpPr>
          <p:spPr>
            <a:xfrm>
              <a:off x="763212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E6B46BC-14F4-C144-97E0-EE5512913F3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363ECC6-95FC-0D42-83AE-8AA3522255B0}"/>
              </a:ext>
            </a:extLst>
          </p:cNvPr>
          <p:cNvGrpSpPr/>
          <p:nvPr/>
        </p:nvGrpSpPr>
        <p:grpSpPr>
          <a:xfrm>
            <a:off x="7328371" y="1565536"/>
            <a:ext cx="1833648" cy="619272"/>
            <a:chOff x="688457" y="542690"/>
            <a:chExt cx="1833648" cy="61927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B99D06-0CAC-344E-A0EC-1B8C81ECACB0}"/>
                </a:ext>
              </a:extLst>
            </p:cNvPr>
            <p:cNvSpPr txBox="1"/>
            <p:nvPr/>
          </p:nvSpPr>
          <p:spPr>
            <a:xfrm>
              <a:off x="765519" y="590717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StateCommand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60E09CA-905B-224F-924B-5FDF7A050E0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9F3562D-9945-1E42-A43E-FFFB404D6258}"/>
              </a:ext>
            </a:extLst>
          </p:cNvPr>
          <p:cNvCxnSpPr>
            <a:cxnSpLocks/>
            <a:stCxn id="65" idx="2"/>
            <a:endCxn id="109" idx="0"/>
          </p:cNvCxnSpPr>
          <p:nvPr/>
        </p:nvCxnSpPr>
        <p:spPr>
          <a:xfrm flipH="1">
            <a:off x="8245195" y="987380"/>
            <a:ext cx="371" cy="57815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50B532D-A0A9-9346-B89D-8CEF1FC03E8F}"/>
              </a:ext>
            </a:extLst>
          </p:cNvPr>
          <p:cNvCxnSpPr>
            <a:cxnSpLocks/>
            <a:stCxn id="59" idx="2"/>
            <a:endCxn id="106" idx="0"/>
          </p:cNvCxnSpPr>
          <p:nvPr/>
        </p:nvCxnSpPr>
        <p:spPr>
          <a:xfrm flipH="1">
            <a:off x="3733079" y="997134"/>
            <a:ext cx="5801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201D2CE5-6545-8645-8E8A-DCC3997D089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0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1BA9FFF-BC76-B44A-91EA-B2137011BBFC}"/>
              </a:ext>
            </a:extLst>
          </p:cNvPr>
          <p:cNvCxnSpPr>
            <a:cxnSpLocks/>
          </p:cNvCxnSpPr>
          <p:nvPr/>
        </p:nvCxnSpPr>
        <p:spPr>
          <a:xfrm flipH="1">
            <a:off x="7118523" y="1351005"/>
            <a:ext cx="371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F58318AF-547F-DD4C-80EB-7DAA490B53C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2252972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C0DA8A-5E87-3044-8F37-38F11F358F33}"/>
              </a:ext>
            </a:extLst>
          </p:cNvPr>
          <p:cNvGrpSpPr/>
          <p:nvPr/>
        </p:nvGrpSpPr>
        <p:grpSpPr>
          <a:xfrm>
            <a:off x="568714" y="3230811"/>
            <a:ext cx="1833648" cy="619272"/>
            <a:chOff x="688457" y="542690"/>
            <a:chExt cx="1833648" cy="61927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4B37B6C-EDD0-C547-BF9E-98A2D45938BD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D935460-BB6C-8F4F-8ADA-FB35664003C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C60C3C2-23A6-6744-AAD8-B32521ACB378}"/>
              </a:ext>
            </a:extLst>
          </p:cNvPr>
          <p:cNvGrpSpPr/>
          <p:nvPr/>
        </p:nvGrpSpPr>
        <p:grpSpPr>
          <a:xfrm>
            <a:off x="2822057" y="3230811"/>
            <a:ext cx="1833648" cy="619272"/>
            <a:chOff x="688457" y="542690"/>
            <a:chExt cx="1833648" cy="61927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39D3CF-E76C-194E-A67B-3D4397291F8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45F3905-CEF9-AB46-84C5-C79285C179F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1A2121-5894-3C44-931D-77EC8238730D}"/>
              </a:ext>
            </a:extLst>
          </p:cNvPr>
          <p:cNvGrpSpPr/>
          <p:nvPr/>
        </p:nvGrpSpPr>
        <p:grpSpPr>
          <a:xfrm>
            <a:off x="5075400" y="3225934"/>
            <a:ext cx="1833648" cy="619272"/>
            <a:chOff x="688457" y="542690"/>
            <a:chExt cx="1833648" cy="6192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3F589FC-B460-2042-9BFE-D75171EA166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2F7FA6-1D2B-3A47-8BE1-6D781E7C2E07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C3A1896-4853-7C49-9C33-9032C08F5D1B}"/>
              </a:ext>
            </a:extLst>
          </p:cNvPr>
          <p:cNvGrpSpPr/>
          <p:nvPr/>
        </p:nvGrpSpPr>
        <p:grpSpPr>
          <a:xfrm>
            <a:off x="7328743" y="3221057"/>
            <a:ext cx="1833648" cy="619272"/>
            <a:chOff x="688457" y="542690"/>
            <a:chExt cx="1833648" cy="61927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546C19E-65C1-824D-A5C0-97F6FC1E512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DC22A38-78D8-424B-ADBD-58761A41F7E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E3B6A3A-1D8C-8343-9159-0BC616C5E72A}"/>
              </a:ext>
            </a:extLst>
          </p:cNvPr>
          <p:cNvGrpSpPr/>
          <p:nvPr/>
        </p:nvGrpSpPr>
        <p:grpSpPr>
          <a:xfrm>
            <a:off x="9582086" y="3216180"/>
            <a:ext cx="1833648" cy="621541"/>
            <a:chOff x="688457" y="542690"/>
            <a:chExt cx="1833648" cy="621541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0214EA8-EBC8-0C43-90E4-3410B0490D7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3CB482B-50D8-A641-A72B-DAB4EA4031A4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284FA99-A00C-7C4B-99D8-2008B492B274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2402362" y="3540447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FFAB251-C22B-0E4A-A5F9-45E33C3AF5CD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 flipV="1">
            <a:off x="6909048" y="3530693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DADD903-C99E-B341-B1CD-14C28982975E}"/>
              </a:ext>
            </a:extLst>
          </p:cNvPr>
          <p:cNvCxnSpPr>
            <a:cxnSpLocks/>
            <a:stCxn id="123" idx="2"/>
            <a:endCxn id="135" idx="0"/>
          </p:cNvCxnSpPr>
          <p:nvPr/>
        </p:nvCxnSpPr>
        <p:spPr>
          <a:xfrm>
            <a:off x="5992224" y="3845206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3DC93B7-C32C-6247-BF53-EEC829CA3430}"/>
              </a:ext>
            </a:extLst>
          </p:cNvPr>
          <p:cNvGrpSpPr/>
          <p:nvPr/>
        </p:nvGrpSpPr>
        <p:grpSpPr>
          <a:xfrm>
            <a:off x="5075400" y="4423363"/>
            <a:ext cx="1833648" cy="619272"/>
            <a:chOff x="688457" y="542690"/>
            <a:chExt cx="1833648" cy="61927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265E802-7625-5E4B-9737-691BDDD9A136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CDF2586-BA2C-444A-9B60-98F87CDC554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54A99B1-13AE-7347-80E5-BBC0FF1F1F26}"/>
              </a:ext>
            </a:extLst>
          </p:cNvPr>
          <p:cNvCxnSpPr>
            <a:cxnSpLocks/>
            <a:stCxn id="129" idx="1"/>
            <a:endCxn id="126" idx="3"/>
          </p:cNvCxnSpPr>
          <p:nvPr/>
        </p:nvCxnSpPr>
        <p:spPr>
          <a:xfrm flipH="1">
            <a:off x="9162391" y="35258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삼각형 136">
            <a:extLst>
              <a:ext uri="{FF2B5EF4-FFF2-40B4-BE49-F238E27FC236}">
                <a16:creationId xmlns:a16="http://schemas.microsoft.com/office/drawing/2014/main" id="{CA3DF0B4-1D2F-434C-A5F3-0CE578EFDBCF}"/>
              </a:ext>
            </a:extLst>
          </p:cNvPr>
          <p:cNvSpPr/>
          <p:nvPr/>
        </p:nvSpPr>
        <p:spPr>
          <a:xfrm rot="16200000">
            <a:off x="9157845" y="34696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8AB2731-BD7B-3B41-BF2B-E1F13A21EAAC}"/>
              </a:ext>
            </a:extLst>
          </p:cNvPr>
          <p:cNvCxnSpPr>
            <a:cxnSpLocks/>
          </p:cNvCxnSpPr>
          <p:nvPr/>
        </p:nvCxnSpPr>
        <p:spPr>
          <a:xfrm flipH="1">
            <a:off x="4655705" y="354537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삼각형 138">
            <a:extLst>
              <a:ext uri="{FF2B5EF4-FFF2-40B4-BE49-F238E27FC236}">
                <a16:creationId xmlns:a16="http://schemas.microsoft.com/office/drawing/2014/main" id="{B22CB80C-E75E-9F45-B4FD-AA7673F37D01}"/>
              </a:ext>
            </a:extLst>
          </p:cNvPr>
          <p:cNvSpPr/>
          <p:nvPr/>
        </p:nvSpPr>
        <p:spPr>
          <a:xfrm rot="16200000">
            <a:off x="4651159" y="348925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FCF787-7857-7243-9F6A-BE225A43EB35}"/>
              </a:ext>
            </a:extLst>
          </p:cNvPr>
          <p:cNvSpPr txBox="1"/>
          <p:nvPr/>
        </p:nvSpPr>
        <p:spPr>
          <a:xfrm>
            <a:off x="3246041" y="309306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F8A353-9C2F-4D45-893A-65CB1F9987BC}"/>
              </a:ext>
            </a:extLst>
          </p:cNvPr>
          <p:cNvSpPr txBox="1"/>
          <p:nvPr/>
        </p:nvSpPr>
        <p:spPr>
          <a:xfrm>
            <a:off x="7718708" y="30881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4994FBF5-4DAA-074A-A2F3-4E137B510EE8}"/>
              </a:ext>
            </a:extLst>
          </p:cNvPr>
          <p:cNvCxnSpPr>
            <a:cxnSpLocks/>
          </p:cNvCxnSpPr>
          <p:nvPr/>
        </p:nvCxnSpPr>
        <p:spPr>
          <a:xfrm>
            <a:off x="2558137" y="3088192"/>
            <a:ext cx="3011" cy="321173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9078D810-CAA0-1E4A-AD2B-55B7EE719CBC}"/>
              </a:ext>
            </a:extLst>
          </p:cNvPr>
          <p:cNvCxnSpPr>
            <a:cxnSpLocks/>
          </p:cNvCxnSpPr>
          <p:nvPr/>
        </p:nvCxnSpPr>
        <p:spPr>
          <a:xfrm>
            <a:off x="9416137" y="3052410"/>
            <a:ext cx="0" cy="314954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293C0510-A223-584D-904C-CDE53FF39FAE}"/>
              </a:ext>
            </a:extLst>
          </p:cNvPr>
          <p:cNvGrpSpPr/>
          <p:nvPr/>
        </p:nvGrpSpPr>
        <p:grpSpPr>
          <a:xfrm>
            <a:off x="573188" y="5494857"/>
            <a:ext cx="1833648" cy="619272"/>
            <a:chOff x="688457" y="542690"/>
            <a:chExt cx="1833648" cy="61927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17B49CA-44B6-A04C-9529-8A74925FBA00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531A0ED-4305-1F42-AA11-387E036511C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254534D-2A5F-404D-88E1-264AA419AA88}"/>
              </a:ext>
            </a:extLst>
          </p:cNvPr>
          <p:cNvGrpSpPr/>
          <p:nvPr/>
        </p:nvGrpSpPr>
        <p:grpSpPr>
          <a:xfrm>
            <a:off x="9582086" y="5473067"/>
            <a:ext cx="1833648" cy="619272"/>
            <a:chOff x="688457" y="542690"/>
            <a:chExt cx="1833648" cy="619272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3BAA86E-8880-4A47-8B82-EABED2C5CF8F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DC1B4B5-492D-994B-B8A6-62C55B8AE2A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08E43C4-171A-DA47-AC20-D37CC2AFC45A}"/>
              </a:ext>
            </a:extLst>
          </p:cNvPr>
          <p:cNvCxnSpPr>
            <a:cxnSpLocks/>
            <a:stCxn id="129" idx="2"/>
            <a:endCxn id="149" idx="0"/>
          </p:cNvCxnSpPr>
          <p:nvPr/>
        </p:nvCxnSpPr>
        <p:spPr>
          <a:xfrm>
            <a:off x="10498910" y="3835452"/>
            <a:ext cx="0" cy="163761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304A97F-44B8-DA45-8961-4F0C7E3CCC4A}"/>
              </a:ext>
            </a:extLst>
          </p:cNvPr>
          <p:cNvCxnSpPr>
            <a:cxnSpLocks/>
            <a:stCxn id="117" idx="2"/>
            <a:endCxn id="146" idx="0"/>
          </p:cNvCxnSpPr>
          <p:nvPr/>
        </p:nvCxnSpPr>
        <p:spPr>
          <a:xfrm>
            <a:off x="1485538" y="3850083"/>
            <a:ext cx="4474" cy="1644774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CA38796C-6B56-9C44-AB1E-02D41B740214}"/>
              </a:ext>
            </a:extLst>
          </p:cNvPr>
          <p:cNvCxnSpPr>
            <a:cxnSpLocks/>
          </p:cNvCxnSpPr>
          <p:nvPr/>
        </p:nvCxnSpPr>
        <p:spPr>
          <a:xfrm>
            <a:off x="2558137" y="4203954"/>
            <a:ext cx="685800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C3D3151-34E2-1944-A25C-CF9D1328383C}"/>
              </a:ext>
            </a:extLst>
          </p:cNvPr>
          <p:cNvGrpSpPr/>
          <p:nvPr/>
        </p:nvGrpSpPr>
        <p:grpSpPr>
          <a:xfrm>
            <a:off x="5075399" y="5494859"/>
            <a:ext cx="1833648" cy="619272"/>
            <a:chOff x="688457" y="542690"/>
            <a:chExt cx="1833648" cy="619272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1168EBD-D3C9-A643-880F-E61A9B3AEF14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AccountState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693902E-53BF-EA4D-940F-4F67AF3338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F5DEFCB-B56C-E348-A6B0-1DB8BE539E9F}"/>
              </a:ext>
            </a:extLst>
          </p:cNvPr>
          <p:cNvSpPr txBox="1"/>
          <p:nvPr/>
        </p:nvSpPr>
        <p:spPr>
          <a:xfrm>
            <a:off x="5498245" y="537174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36E7406B-EEBE-E84D-B58C-0197E13A11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3478" y="4111945"/>
            <a:ext cx="1821545" cy="130229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D9F79E1-01F8-BE43-8A85-9EDB3C934A39}"/>
              </a:ext>
            </a:extLst>
          </p:cNvPr>
          <p:cNvCxnSpPr>
            <a:cxnSpLocks/>
          </p:cNvCxnSpPr>
          <p:nvPr/>
        </p:nvCxnSpPr>
        <p:spPr>
          <a:xfrm>
            <a:off x="2402362" y="5967760"/>
            <a:ext cx="2673036" cy="150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삼각형 168">
            <a:extLst>
              <a:ext uri="{FF2B5EF4-FFF2-40B4-BE49-F238E27FC236}">
                <a16:creationId xmlns:a16="http://schemas.microsoft.com/office/drawing/2014/main" id="{611CAB30-6440-6445-8BA1-81A2F570AD47}"/>
              </a:ext>
            </a:extLst>
          </p:cNvPr>
          <p:cNvSpPr/>
          <p:nvPr/>
        </p:nvSpPr>
        <p:spPr>
          <a:xfrm rot="5400000">
            <a:off x="4944097" y="589531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7F8E1E41-9B08-9146-A0DE-46AADD23A0B6}"/>
              </a:ext>
            </a:extLst>
          </p:cNvPr>
          <p:cNvCxnSpPr>
            <a:cxnSpLocks/>
          </p:cNvCxnSpPr>
          <p:nvPr/>
        </p:nvCxnSpPr>
        <p:spPr>
          <a:xfrm flipH="1">
            <a:off x="6914030" y="5956875"/>
            <a:ext cx="2668056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삼각형 170">
            <a:extLst>
              <a:ext uri="{FF2B5EF4-FFF2-40B4-BE49-F238E27FC236}">
                <a16:creationId xmlns:a16="http://schemas.microsoft.com/office/drawing/2014/main" id="{774040E9-F3EC-9943-A7AD-E7FA747123FC}"/>
              </a:ext>
            </a:extLst>
          </p:cNvPr>
          <p:cNvSpPr/>
          <p:nvPr/>
        </p:nvSpPr>
        <p:spPr>
          <a:xfrm rot="16200000">
            <a:off x="6909483" y="589587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82B72BD0-7516-384E-BC27-CB6E614C7439}"/>
              </a:ext>
            </a:extLst>
          </p:cNvPr>
          <p:cNvCxnSpPr>
            <a:cxnSpLocks/>
          </p:cNvCxnSpPr>
          <p:nvPr/>
        </p:nvCxnSpPr>
        <p:spPr>
          <a:xfrm rot="5400000">
            <a:off x="6684857" y="4072618"/>
            <a:ext cx="1792782" cy="1344402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6527859-7D63-3047-B803-B3451659BB4C}"/>
              </a:ext>
            </a:extLst>
          </p:cNvPr>
          <p:cNvCxnSpPr>
            <a:cxnSpLocks/>
            <a:stCxn id="135" idx="2"/>
            <a:endCxn id="166" idx="0"/>
          </p:cNvCxnSpPr>
          <p:nvPr/>
        </p:nvCxnSpPr>
        <p:spPr>
          <a:xfrm flipH="1">
            <a:off x="5991085" y="5042635"/>
            <a:ext cx="1139" cy="32911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삼각형 174">
            <a:extLst>
              <a:ext uri="{FF2B5EF4-FFF2-40B4-BE49-F238E27FC236}">
                <a16:creationId xmlns:a16="http://schemas.microsoft.com/office/drawing/2014/main" id="{F886835F-C9BD-114D-9DD7-891EAE9D42AC}"/>
              </a:ext>
            </a:extLst>
          </p:cNvPr>
          <p:cNvSpPr/>
          <p:nvPr/>
        </p:nvSpPr>
        <p:spPr>
          <a:xfrm rot="10800000">
            <a:off x="5921996" y="52620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167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27B672E-154F-E24B-82C6-10BB45115731}"/>
              </a:ext>
            </a:extLst>
          </p:cNvPr>
          <p:cNvGrpSpPr/>
          <p:nvPr/>
        </p:nvGrpSpPr>
        <p:grpSpPr>
          <a:xfrm>
            <a:off x="4715183" y="3159132"/>
            <a:ext cx="1500572" cy="539735"/>
            <a:chOff x="3737640" y="1066800"/>
            <a:chExt cx="1408101" cy="53973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7096AA-D5DA-4944-BE65-B2E4FEB3790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9A147B9-95FF-9D4A-9E65-79305EC50247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548A47D-5A88-314B-91FA-4DF857EBDBC4}"/>
              </a:ext>
            </a:extLst>
          </p:cNvPr>
          <p:cNvGrpSpPr/>
          <p:nvPr/>
        </p:nvGrpSpPr>
        <p:grpSpPr>
          <a:xfrm>
            <a:off x="4715183" y="2077320"/>
            <a:ext cx="1500572" cy="539735"/>
            <a:chOff x="3737640" y="1066800"/>
            <a:chExt cx="1408101" cy="53973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88717F5-6374-FB41-9FCE-A64A91F9821D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5A6FA0-3B44-2F4C-B961-73B12EE113C4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9806BC1-BA68-6041-A314-8A78250A8F79}"/>
              </a:ext>
            </a:extLst>
          </p:cNvPr>
          <p:cNvGrpSpPr/>
          <p:nvPr/>
        </p:nvGrpSpPr>
        <p:grpSpPr>
          <a:xfrm>
            <a:off x="4715183" y="4240944"/>
            <a:ext cx="1500572" cy="539735"/>
            <a:chOff x="3737640" y="1066800"/>
            <a:chExt cx="1408101" cy="53973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8BDD422-085B-104A-8074-32F9D2D0BE4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EF3E97E-4A73-2B46-8322-4A477B72A5AF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B0C4DFE-DBA5-894B-81EF-2A2658DF4747}"/>
              </a:ext>
            </a:extLst>
          </p:cNvPr>
          <p:cNvCxnSpPr>
            <a:cxnSpLocks/>
            <a:stCxn id="101" idx="0"/>
            <a:endCxn id="152" idx="2"/>
          </p:cNvCxnSpPr>
          <p:nvPr/>
        </p:nvCxnSpPr>
        <p:spPr>
          <a:xfrm flipV="1">
            <a:off x="5465469" y="2617055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D4F9266-6303-0E4B-AB79-7C7BD62CF8BD}"/>
              </a:ext>
            </a:extLst>
          </p:cNvPr>
          <p:cNvCxnSpPr>
            <a:cxnSpLocks/>
            <a:stCxn id="101" idx="2"/>
            <a:endCxn id="155" idx="0"/>
          </p:cNvCxnSpPr>
          <p:nvPr/>
        </p:nvCxnSpPr>
        <p:spPr>
          <a:xfrm>
            <a:off x="5465469" y="3698867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C56EF79-AC3A-574E-8350-8694F86518FF}"/>
              </a:ext>
            </a:extLst>
          </p:cNvPr>
          <p:cNvGrpSpPr/>
          <p:nvPr/>
        </p:nvGrpSpPr>
        <p:grpSpPr>
          <a:xfrm>
            <a:off x="1800219" y="2267692"/>
            <a:ext cx="1277223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FF419D2-28E7-664C-8D03-2D57BE69522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DDFB12F-2897-F643-B71A-049BFCD44826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3" name="육각형[H] 172">
            <a:extLst>
              <a:ext uri="{FF2B5EF4-FFF2-40B4-BE49-F238E27FC236}">
                <a16:creationId xmlns:a16="http://schemas.microsoft.com/office/drawing/2014/main" id="{88D172B1-FF27-5F4C-8EA0-DCFC90AA03B6}"/>
              </a:ext>
            </a:extLst>
          </p:cNvPr>
          <p:cNvSpPr/>
          <p:nvPr/>
        </p:nvSpPr>
        <p:spPr>
          <a:xfrm>
            <a:off x="3460579" y="1698537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96EE4354-E610-8644-AC0C-91FD5DD7847D}"/>
              </a:ext>
            </a:extLst>
          </p:cNvPr>
          <p:cNvGrpSpPr/>
          <p:nvPr/>
        </p:nvGrpSpPr>
        <p:grpSpPr>
          <a:xfrm rot="17844373">
            <a:off x="3157601" y="2452050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4967D30-DC85-0F40-B819-DCAD1EC451D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9F02657-CDC4-3649-BA97-96C069098C0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F58EEC1-C953-AD40-AC29-CEA07D7D4815}"/>
              </a:ext>
            </a:extLst>
          </p:cNvPr>
          <p:cNvGrpSpPr/>
          <p:nvPr/>
        </p:nvGrpSpPr>
        <p:grpSpPr>
          <a:xfrm rot="3819944">
            <a:off x="3183919" y="4234485"/>
            <a:ext cx="1500572" cy="330011"/>
            <a:chOff x="3737640" y="1066800"/>
            <a:chExt cx="1408101" cy="53973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287D2C4-4FDD-0141-B44D-B6B3531E807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E1CF31C-A87C-6C43-8B05-C61B5938A1C3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030393A-3683-4441-9E04-6A6D6C72ADD5}"/>
              </a:ext>
            </a:extLst>
          </p:cNvPr>
          <p:cNvGrpSpPr/>
          <p:nvPr/>
        </p:nvGrpSpPr>
        <p:grpSpPr>
          <a:xfrm rot="17844373">
            <a:off x="6272764" y="4207006"/>
            <a:ext cx="1500572" cy="330011"/>
            <a:chOff x="3737640" y="1066800"/>
            <a:chExt cx="1408101" cy="53973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DD9B729-D4DC-6143-B8D2-8708C445CD3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CF4AEF3-20F5-1A4E-A235-66A30C61EA90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087A8D4-2F21-5749-BF17-E17E3E07421F}"/>
              </a:ext>
            </a:extLst>
          </p:cNvPr>
          <p:cNvGrpSpPr/>
          <p:nvPr/>
        </p:nvGrpSpPr>
        <p:grpSpPr>
          <a:xfrm rot="3819944">
            <a:off x="6235326" y="2441904"/>
            <a:ext cx="1500572" cy="330011"/>
            <a:chOff x="3737640" y="1066800"/>
            <a:chExt cx="1408101" cy="539735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2E835F9-7B0B-BB49-A8F1-7F5E2FBAB4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C039B55-F1B8-8049-B7CD-C68F52D04C38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FBF9F10A-C5EB-1443-B4B5-3BBDA9BC096A}"/>
              </a:ext>
            </a:extLst>
          </p:cNvPr>
          <p:cNvCxnSpPr>
            <a:cxnSpLocks/>
            <a:stCxn id="177" idx="0"/>
            <a:endCxn id="161" idx="3"/>
          </p:cNvCxnSpPr>
          <p:nvPr/>
        </p:nvCxnSpPr>
        <p:spPr>
          <a:xfrm flipH="1" flipV="1">
            <a:off x="3077442" y="2537520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1AB868B-D932-274E-B513-C6A390A0DE08}"/>
              </a:ext>
            </a:extLst>
          </p:cNvPr>
          <p:cNvGrpSpPr/>
          <p:nvPr/>
        </p:nvGrpSpPr>
        <p:grpSpPr>
          <a:xfrm>
            <a:off x="1800220" y="4049264"/>
            <a:ext cx="1284311" cy="824631"/>
            <a:chOff x="4600013" y="3092833"/>
            <a:chExt cx="1284311" cy="824631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00E5A83-F971-3A46-9566-08A6469C6B1F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B09DE99-AFA4-F94C-8ACB-B9EE910C916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5CC84D3-19F9-4E4A-944B-B0790C5E8ECA}"/>
              </a:ext>
            </a:extLst>
          </p:cNvPr>
          <p:cNvCxnSpPr>
            <a:cxnSpLocks/>
            <a:stCxn id="181" idx="2"/>
            <a:endCxn id="191" idx="3"/>
          </p:cNvCxnSpPr>
          <p:nvPr/>
        </p:nvCxnSpPr>
        <p:spPr>
          <a:xfrm flipH="1">
            <a:off x="3084531" y="4466562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61A45C-589D-5246-A361-EAE656461592}"/>
              </a:ext>
            </a:extLst>
          </p:cNvPr>
          <p:cNvGrpSpPr/>
          <p:nvPr/>
        </p:nvGrpSpPr>
        <p:grpSpPr>
          <a:xfrm>
            <a:off x="7682314" y="2267692"/>
            <a:ext cx="1277224" cy="539735"/>
            <a:chOff x="3737640" y="1066800"/>
            <a:chExt cx="1408102" cy="53973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10BA68F-4E0B-1B49-B731-E10472B4DE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78C2D18-6380-2343-97E0-8776FAAB28C7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49B34D37-9D37-4C46-BC21-96021D0D3796}"/>
              </a:ext>
            </a:extLst>
          </p:cNvPr>
          <p:cNvCxnSpPr>
            <a:cxnSpLocks/>
            <a:stCxn id="186" idx="0"/>
            <a:endCxn id="194" idx="1"/>
          </p:cNvCxnSpPr>
          <p:nvPr/>
        </p:nvCxnSpPr>
        <p:spPr>
          <a:xfrm>
            <a:off x="7133493" y="2533712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B01A7329-79F0-8040-A189-86E16086C475}"/>
              </a:ext>
            </a:extLst>
          </p:cNvPr>
          <p:cNvGrpSpPr/>
          <p:nvPr/>
        </p:nvGrpSpPr>
        <p:grpSpPr>
          <a:xfrm>
            <a:off x="7697197" y="4023228"/>
            <a:ext cx="1284311" cy="824631"/>
            <a:chOff x="4600013" y="3092833"/>
            <a:chExt cx="1284311" cy="824631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56B29A7-E278-534E-9E20-F6C2F4CA71E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FA9CE39-9148-F846-8C4E-3604AEE8776C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78E65231-3350-9943-871C-AC43BBDEE861}"/>
              </a:ext>
            </a:extLst>
          </p:cNvPr>
          <p:cNvCxnSpPr>
            <a:cxnSpLocks/>
            <a:stCxn id="184" idx="2"/>
            <a:endCxn id="198" idx="1"/>
          </p:cNvCxnSpPr>
          <p:nvPr/>
        </p:nvCxnSpPr>
        <p:spPr>
          <a:xfrm>
            <a:off x="7160438" y="4435507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8FF3195F-7369-3B4F-AB14-49053CA5CA54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4150271" y="4510772"/>
            <a:ext cx="564912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8A44645D-5305-F548-BB0C-35FDCC280A17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6215755" y="4503608"/>
            <a:ext cx="523125" cy="716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7D323C5-62DD-904B-AE9E-E08C941BD6BB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 flipV="1">
            <a:off x="6215755" y="2347188"/>
            <a:ext cx="471206" cy="7205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29D7745F-3F47-1D4F-9441-9AA8732D5628}"/>
              </a:ext>
            </a:extLst>
          </p:cNvPr>
          <p:cNvCxnSpPr>
            <a:cxnSpLocks/>
          </p:cNvCxnSpPr>
          <p:nvPr/>
        </p:nvCxnSpPr>
        <p:spPr>
          <a:xfrm>
            <a:off x="4212771" y="2399020"/>
            <a:ext cx="512566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379964D8-BF4F-9847-AC27-F7DAB88EACE6}"/>
              </a:ext>
            </a:extLst>
          </p:cNvPr>
          <p:cNvGrpSpPr/>
          <p:nvPr/>
        </p:nvGrpSpPr>
        <p:grpSpPr>
          <a:xfrm>
            <a:off x="1800219" y="220590"/>
            <a:ext cx="7164810" cy="907310"/>
            <a:chOff x="3737640" y="1066800"/>
            <a:chExt cx="1408101" cy="53973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5E3C2C9-95DB-2E47-8670-7B05097FB65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07DFD2B-708E-E94E-A181-9583304B287C}"/>
                </a:ext>
              </a:extLst>
            </p:cNvPr>
            <p:cNvSpPr txBox="1"/>
            <p:nvPr/>
          </p:nvSpPr>
          <p:spPr>
            <a:xfrm>
              <a:off x="3737640" y="124994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Configuration 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46274237-41AA-0C43-8124-ED9329061F62}"/>
              </a:ext>
            </a:extLst>
          </p:cNvPr>
          <p:cNvCxnSpPr>
            <a:cxnSpLocks/>
            <a:endCxn id="206" idx="2"/>
          </p:cNvCxnSpPr>
          <p:nvPr/>
        </p:nvCxnSpPr>
        <p:spPr>
          <a:xfrm flipV="1">
            <a:off x="5382624" y="1127900"/>
            <a:ext cx="0" cy="5706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[E] 208">
            <a:extLst>
              <a:ext uri="{FF2B5EF4-FFF2-40B4-BE49-F238E27FC236}">
                <a16:creationId xmlns:a16="http://schemas.microsoft.com/office/drawing/2014/main" id="{C88DF23E-A9E7-BC4A-AEE4-0880800D1805}"/>
              </a:ext>
            </a:extLst>
          </p:cNvPr>
          <p:cNvCxnSpPr>
            <a:cxnSpLocks/>
            <a:stCxn id="207" idx="1"/>
            <a:endCxn id="161" idx="1"/>
          </p:cNvCxnSpPr>
          <p:nvPr/>
        </p:nvCxnSpPr>
        <p:spPr>
          <a:xfrm rot="10800000" flipV="1">
            <a:off x="1800219" y="761282"/>
            <a:ext cx="12700" cy="1776238"/>
          </a:xfrm>
          <a:prstGeom prst="bentConnector3">
            <a:avLst>
              <a:gd name="adj1" fmla="val 180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25F2E2B-8956-A942-B6FE-EFB4A67C24EB}"/>
              </a:ext>
            </a:extLst>
          </p:cNvPr>
          <p:cNvCxnSpPr>
            <a:cxnSpLocks/>
            <a:endCxn id="191" idx="1"/>
          </p:cNvCxnSpPr>
          <p:nvPr/>
        </p:nvCxnSpPr>
        <p:spPr>
          <a:xfrm rot="10800000" flipV="1">
            <a:off x="1807309" y="503704"/>
            <a:ext cx="5611" cy="3964813"/>
          </a:xfrm>
          <a:prstGeom prst="bentConnector3">
            <a:avLst>
              <a:gd name="adj1" fmla="val 7860274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46D1B5F7-1CCD-5744-8CB5-2DF950A85C26}"/>
              </a:ext>
            </a:extLst>
          </p:cNvPr>
          <p:cNvCxnSpPr>
            <a:cxnSpLocks/>
            <a:stCxn id="207" idx="3"/>
            <a:endCxn id="195" idx="3"/>
          </p:cNvCxnSpPr>
          <p:nvPr/>
        </p:nvCxnSpPr>
        <p:spPr>
          <a:xfrm flipH="1">
            <a:off x="8959538" y="761282"/>
            <a:ext cx="5491" cy="1790263"/>
          </a:xfrm>
          <a:prstGeom prst="bentConnector3">
            <a:avLst>
              <a:gd name="adj1" fmla="val -4163176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D133B5D3-4A25-254C-B5EC-8BEA6553FB41}"/>
              </a:ext>
            </a:extLst>
          </p:cNvPr>
          <p:cNvCxnSpPr>
            <a:cxnSpLocks/>
            <a:endCxn id="199" idx="3"/>
          </p:cNvCxnSpPr>
          <p:nvPr/>
        </p:nvCxnSpPr>
        <p:spPr>
          <a:xfrm>
            <a:off x="8959537" y="528460"/>
            <a:ext cx="21971" cy="3914022"/>
          </a:xfrm>
          <a:prstGeom prst="bentConnector3">
            <a:avLst>
              <a:gd name="adj1" fmla="val 2081831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6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10EFEF3-1D64-494A-A446-1FB24F5FB6ED}"/>
              </a:ext>
            </a:extLst>
          </p:cNvPr>
          <p:cNvSpPr/>
          <p:nvPr/>
        </p:nvSpPr>
        <p:spPr>
          <a:xfrm>
            <a:off x="3523162" y="1772053"/>
            <a:ext cx="3240000" cy="32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B64276D-3E1E-E44F-AD60-D4F3797F101A}"/>
              </a:ext>
            </a:extLst>
          </p:cNvPr>
          <p:cNvSpPr/>
          <p:nvPr/>
        </p:nvSpPr>
        <p:spPr>
          <a:xfrm>
            <a:off x="4423162" y="2616466"/>
            <a:ext cx="1440000" cy="14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C8571FE-432D-A14E-B235-6901D42A58B3}"/>
              </a:ext>
            </a:extLst>
          </p:cNvPr>
          <p:cNvGrpSpPr/>
          <p:nvPr/>
        </p:nvGrpSpPr>
        <p:grpSpPr>
          <a:xfrm>
            <a:off x="4574868" y="3384956"/>
            <a:ext cx="489801" cy="247506"/>
            <a:chOff x="3737640" y="1066800"/>
            <a:chExt cx="1200096" cy="48337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02315AC-F34A-6540-B74A-3287A63CA159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F71D90-9314-0C42-9887-72550BC268C9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C73ABF1-0AE4-2A4A-8B08-BD2AD7961AB4}"/>
              </a:ext>
            </a:extLst>
          </p:cNvPr>
          <p:cNvSpPr txBox="1"/>
          <p:nvPr/>
        </p:nvSpPr>
        <p:spPr>
          <a:xfrm>
            <a:off x="4541750" y="2727528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5991637-E6BF-6D44-8079-2A53F34F13E5}"/>
              </a:ext>
            </a:extLst>
          </p:cNvPr>
          <p:cNvSpPr/>
          <p:nvPr/>
        </p:nvSpPr>
        <p:spPr>
          <a:xfrm>
            <a:off x="2623162" y="918000"/>
            <a:ext cx="5040000" cy="50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2C81E7-3775-ED45-A964-1DFAFA42827C}"/>
              </a:ext>
            </a:extLst>
          </p:cNvPr>
          <p:cNvSpPr/>
          <p:nvPr/>
        </p:nvSpPr>
        <p:spPr>
          <a:xfrm>
            <a:off x="1723162" y="18000"/>
            <a:ext cx="6840000" cy="68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DAF0283-9A73-DD40-9980-074159497ED4}"/>
              </a:ext>
            </a:extLst>
          </p:cNvPr>
          <p:cNvGrpSpPr/>
          <p:nvPr/>
        </p:nvGrpSpPr>
        <p:grpSpPr>
          <a:xfrm>
            <a:off x="5222702" y="3384956"/>
            <a:ext cx="489801" cy="247506"/>
            <a:chOff x="3737640" y="1066800"/>
            <a:chExt cx="1200096" cy="48337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90FD61C-DE2D-9A4E-A515-FE8896D6BF00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62AACD-EC1C-4B4F-8DF5-9C10BAE4E7A8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F8501FF-4C91-5E40-9F3A-DBEA88120435}"/>
              </a:ext>
            </a:extLst>
          </p:cNvPr>
          <p:cNvGrpSpPr/>
          <p:nvPr/>
        </p:nvGrpSpPr>
        <p:grpSpPr>
          <a:xfrm>
            <a:off x="4021780" y="2414036"/>
            <a:ext cx="489801" cy="430317"/>
            <a:chOff x="3737640" y="1066800"/>
            <a:chExt cx="1200096" cy="48337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519965C-5B5B-0B49-9380-7FCC34FDEC1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C1F1B0B-AF8C-554A-9337-B321373EB754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57F1FA6-9EAA-994D-BC4A-FFB26BB1A87E}"/>
              </a:ext>
            </a:extLst>
          </p:cNvPr>
          <p:cNvGrpSpPr/>
          <p:nvPr/>
        </p:nvGrpSpPr>
        <p:grpSpPr>
          <a:xfrm>
            <a:off x="3707983" y="3227573"/>
            <a:ext cx="589039" cy="364479"/>
            <a:chOff x="3737640" y="1066800"/>
            <a:chExt cx="1200096" cy="71182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D104E94-DAE7-5B4C-B100-4F375FA839E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7BEBC4-B585-1749-A25D-7D83036E5FE3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946E376-6A82-3A40-89C1-77AB2D7AE9FE}"/>
              </a:ext>
            </a:extLst>
          </p:cNvPr>
          <p:cNvGrpSpPr/>
          <p:nvPr/>
        </p:nvGrpSpPr>
        <p:grpSpPr>
          <a:xfrm>
            <a:off x="4052121" y="3993589"/>
            <a:ext cx="489801" cy="430317"/>
            <a:chOff x="3737640" y="1066800"/>
            <a:chExt cx="1200096" cy="48337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CEF7DF-ECF1-BA44-9493-7C014E620E4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4B3283-D924-354B-871C-DFB91A6A914F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83B3D7E-B04B-E744-9F59-B8F39254AA42}"/>
              </a:ext>
            </a:extLst>
          </p:cNvPr>
          <p:cNvGrpSpPr/>
          <p:nvPr/>
        </p:nvGrpSpPr>
        <p:grpSpPr>
          <a:xfrm>
            <a:off x="4897523" y="4514494"/>
            <a:ext cx="589039" cy="364479"/>
            <a:chOff x="3737640" y="1066800"/>
            <a:chExt cx="1200096" cy="71182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EB8CBFC-73B9-AA49-B556-676AD127646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604F93C-AEE2-A745-BB98-A0F5EF72EDAE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B8B45D1-A30C-524E-9DD8-4B0DC700A76F}"/>
              </a:ext>
            </a:extLst>
          </p:cNvPr>
          <p:cNvGrpSpPr/>
          <p:nvPr/>
        </p:nvGrpSpPr>
        <p:grpSpPr>
          <a:xfrm>
            <a:off x="6047983" y="3444085"/>
            <a:ext cx="589039" cy="364479"/>
            <a:chOff x="3737640" y="1066800"/>
            <a:chExt cx="1200096" cy="71182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35D43C3-4C48-5D46-AC0C-E287F39F4BC1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CFA067-9CE9-9C49-AFA5-872B5875C177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73D9C0-5E1F-8648-9D43-01B7FA9D29E5}"/>
              </a:ext>
            </a:extLst>
          </p:cNvPr>
          <p:cNvSpPr/>
          <p:nvPr/>
        </p:nvSpPr>
        <p:spPr>
          <a:xfrm>
            <a:off x="5853511" y="2616009"/>
            <a:ext cx="648895" cy="430317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430CB-3791-994B-9E96-1E2959ED356C}"/>
              </a:ext>
            </a:extLst>
          </p:cNvPr>
          <p:cNvSpPr txBox="1"/>
          <p:nvPr/>
        </p:nvSpPr>
        <p:spPr>
          <a:xfrm>
            <a:off x="5906288" y="2655531"/>
            <a:ext cx="55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</a:t>
            </a:r>
          </a:p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0CC1B9A-C9D6-1F4B-91CC-9C01476A82EC}"/>
              </a:ext>
            </a:extLst>
          </p:cNvPr>
          <p:cNvGrpSpPr/>
          <p:nvPr/>
        </p:nvGrpSpPr>
        <p:grpSpPr>
          <a:xfrm>
            <a:off x="6502406" y="2056328"/>
            <a:ext cx="589039" cy="247506"/>
            <a:chOff x="3737640" y="1066800"/>
            <a:chExt cx="1200096" cy="4833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A0558E5-F1F8-BA47-AEE7-988C4D4E969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6DC6D6-E5D9-1542-9C0C-A87E651D7C6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9D6432C-5E2D-BB4E-8945-6B45B3D471B3}"/>
              </a:ext>
            </a:extLst>
          </p:cNvPr>
          <p:cNvGrpSpPr/>
          <p:nvPr/>
        </p:nvGrpSpPr>
        <p:grpSpPr>
          <a:xfrm>
            <a:off x="4848642" y="553521"/>
            <a:ext cx="589039" cy="247506"/>
            <a:chOff x="3737640" y="1066800"/>
            <a:chExt cx="1200096" cy="4833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E6D9761-8ABE-8241-8CC0-6B3EBB56629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E5651F4-69D8-1C40-9AB1-5254A8E7BCB4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A6260B7-CF8B-1E4E-A42C-0B0965E207AB}"/>
              </a:ext>
            </a:extLst>
          </p:cNvPr>
          <p:cNvGrpSpPr/>
          <p:nvPr/>
        </p:nvGrpSpPr>
        <p:grpSpPr>
          <a:xfrm>
            <a:off x="3150712" y="5730633"/>
            <a:ext cx="589039" cy="247506"/>
            <a:chOff x="3737640" y="1066800"/>
            <a:chExt cx="1200096" cy="4833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168928B-B88D-D442-80D2-95132A19B38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B7B091-73D6-E14A-B9BA-7AECF380A05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CC5D371-5D2B-0942-839B-AE9EF9AD29DF}"/>
              </a:ext>
            </a:extLst>
          </p:cNvPr>
          <p:cNvGrpSpPr/>
          <p:nvPr/>
        </p:nvGrpSpPr>
        <p:grpSpPr>
          <a:xfrm>
            <a:off x="3580212" y="4966977"/>
            <a:ext cx="589039" cy="247506"/>
            <a:chOff x="3737640" y="1066800"/>
            <a:chExt cx="1200096" cy="4833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D1A037B-713E-8C4A-BE47-F3BF75CFFACC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5FB1FDB-E467-2948-9DAC-AC68C10A133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C724573-BCC4-7A40-A530-430DCC5E3AFC}"/>
              </a:ext>
            </a:extLst>
          </p:cNvPr>
          <p:cNvGrpSpPr/>
          <p:nvPr/>
        </p:nvGrpSpPr>
        <p:grpSpPr>
          <a:xfrm>
            <a:off x="3228642" y="1975758"/>
            <a:ext cx="589039" cy="247506"/>
            <a:chOff x="3737640" y="1066800"/>
            <a:chExt cx="1200096" cy="4833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4E3E4F7-69A0-154C-ADBA-3FFF3DF156C3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CEC091E-3B09-A541-8CD8-64E2977B53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86A64D8-514A-E44D-9A0B-9BB6CAF6A139}"/>
              </a:ext>
            </a:extLst>
          </p:cNvPr>
          <p:cNvGrpSpPr/>
          <p:nvPr/>
        </p:nvGrpSpPr>
        <p:grpSpPr>
          <a:xfrm>
            <a:off x="7389703" y="4959035"/>
            <a:ext cx="589039" cy="247506"/>
            <a:chOff x="3737640" y="1066800"/>
            <a:chExt cx="1200096" cy="48337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6FDFBCC-22BB-1345-8270-C025F7D8FA8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9DD99F5-67B0-4E45-96E3-FA7BDFBF5B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FCE103C-D311-1144-9AAC-F67B0281B7D5}"/>
              </a:ext>
            </a:extLst>
          </p:cNvPr>
          <p:cNvSpPr txBox="1"/>
          <p:nvPr/>
        </p:nvSpPr>
        <p:spPr>
          <a:xfrm>
            <a:off x="4519329" y="1851632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C7DF638-F097-934A-AE32-ED0A2CF8ED83}"/>
              </a:ext>
            </a:extLst>
          </p:cNvPr>
          <p:cNvSpPr txBox="1"/>
          <p:nvPr/>
        </p:nvSpPr>
        <p:spPr>
          <a:xfrm>
            <a:off x="4496908" y="975736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4BB29A-672F-244D-B6A5-8F64420E1059}"/>
              </a:ext>
            </a:extLst>
          </p:cNvPr>
          <p:cNvSpPr txBox="1"/>
          <p:nvPr/>
        </p:nvSpPr>
        <p:spPr>
          <a:xfrm>
            <a:off x="4474486" y="99840"/>
            <a:ext cx="12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E0841590-1251-E043-969A-6CA54300BAD4}"/>
              </a:ext>
            </a:extLst>
          </p:cNvPr>
          <p:cNvCxnSpPr>
            <a:cxnSpLocks/>
            <a:stCxn id="104" idx="1"/>
            <a:endCxn id="78" idx="1"/>
          </p:cNvCxnSpPr>
          <p:nvPr/>
        </p:nvCxnSpPr>
        <p:spPr>
          <a:xfrm rot="10800000" flipH="1">
            <a:off x="3150711" y="3351326"/>
            <a:ext cx="557271" cy="2512954"/>
          </a:xfrm>
          <a:prstGeom prst="bentConnector3">
            <a:avLst>
              <a:gd name="adj1" fmla="val -41021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E176E19-5205-9845-A5DC-7416E47F4D05}"/>
              </a:ext>
            </a:extLst>
          </p:cNvPr>
          <p:cNvCxnSpPr>
            <a:cxnSpLocks/>
            <a:stCxn id="58" idx="1"/>
            <a:endCxn id="78" idx="3"/>
          </p:cNvCxnSpPr>
          <p:nvPr/>
        </p:nvCxnSpPr>
        <p:spPr>
          <a:xfrm flipH="1" flipV="1">
            <a:off x="4297022" y="3351326"/>
            <a:ext cx="277846" cy="167277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7F9C579-5E71-7849-B87D-E2B68573BC73}"/>
              </a:ext>
            </a:extLst>
          </p:cNvPr>
          <p:cNvCxnSpPr>
            <a:cxnSpLocks/>
            <a:stCxn id="57" idx="2"/>
            <a:endCxn id="84" idx="0"/>
          </p:cNvCxnSpPr>
          <p:nvPr/>
        </p:nvCxnSpPr>
        <p:spPr>
          <a:xfrm>
            <a:off x="4819769" y="3632462"/>
            <a:ext cx="372274" cy="88203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4018C98-2B41-244B-9459-F46786954525}"/>
              </a:ext>
            </a:extLst>
          </p:cNvPr>
          <p:cNvCxnSpPr>
            <a:cxnSpLocks/>
            <a:stCxn id="109" idx="2"/>
            <a:endCxn id="99" idx="0"/>
          </p:cNvCxnSpPr>
          <p:nvPr/>
        </p:nvCxnSpPr>
        <p:spPr>
          <a:xfrm flipH="1">
            <a:off x="3445232" y="5214483"/>
            <a:ext cx="429500" cy="51615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74894B7-2E22-254A-91A2-9ED4A7B3728E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>
            <a:off x="3739751" y="4752181"/>
            <a:ext cx="1478112" cy="111209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A4C519B-2E20-5141-8F12-6619ABF22431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6328840" y="3691591"/>
            <a:ext cx="1355383" cy="1267444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DD2EE62-E0EF-B247-9345-B2707B97E552}"/>
              </a:ext>
            </a:extLst>
          </p:cNvPr>
          <p:cNvCxnSpPr>
            <a:cxnSpLocks/>
            <a:stCxn id="90" idx="2"/>
            <a:endCxn id="87" idx="0"/>
          </p:cNvCxnSpPr>
          <p:nvPr/>
        </p:nvCxnSpPr>
        <p:spPr>
          <a:xfrm>
            <a:off x="6177959" y="3046326"/>
            <a:ext cx="164544" cy="39775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DB719956-D154-A54B-8195-BE4CE8821613}"/>
              </a:ext>
            </a:extLst>
          </p:cNvPr>
          <p:cNvCxnSpPr>
            <a:cxnSpLocks/>
            <a:stCxn id="90" idx="0"/>
            <a:endCxn id="93" idx="2"/>
          </p:cNvCxnSpPr>
          <p:nvPr/>
        </p:nvCxnSpPr>
        <p:spPr>
          <a:xfrm flipV="1">
            <a:off x="6177959" y="2303834"/>
            <a:ext cx="618967" cy="31217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8DC3D73-F216-2549-8506-CB6D2B12934D}"/>
              </a:ext>
            </a:extLst>
          </p:cNvPr>
          <p:cNvCxnSpPr>
            <a:cxnSpLocks/>
            <a:stCxn id="73" idx="3"/>
            <a:endCxn id="87" idx="1"/>
          </p:cNvCxnSpPr>
          <p:nvPr/>
        </p:nvCxnSpPr>
        <p:spPr>
          <a:xfrm>
            <a:off x="5712503" y="3518603"/>
            <a:ext cx="335480" cy="4923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[E] 161">
            <a:extLst>
              <a:ext uri="{FF2B5EF4-FFF2-40B4-BE49-F238E27FC236}">
                <a16:creationId xmlns:a16="http://schemas.microsoft.com/office/drawing/2014/main" id="{F014FC89-9351-8B43-9F6E-16DA2D1A1DBF}"/>
              </a:ext>
            </a:extLst>
          </p:cNvPr>
          <p:cNvCxnSpPr>
            <a:cxnSpLocks/>
            <a:stCxn id="72" idx="0"/>
            <a:endCxn id="90" idx="1"/>
          </p:cNvCxnSpPr>
          <p:nvPr/>
        </p:nvCxnSpPr>
        <p:spPr>
          <a:xfrm rot="5400000" flipH="1" flipV="1">
            <a:off x="5383663" y="2915108"/>
            <a:ext cx="553788" cy="385908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[E] 162">
            <a:extLst>
              <a:ext uri="{FF2B5EF4-FFF2-40B4-BE49-F238E27FC236}">
                <a16:creationId xmlns:a16="http://schemas.microsoft.com/office/drawing/2014/main" id="{756F6A9A-F03F-5745-AE5C-0D88218FE1DC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6637022" y="2319540"/>
            <a:ext cx="332046" cy="1248298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8194F6ED-8823-A347-BD88-03DABDA2090B}"/>
              </a:ext>
            </a:extLst>
          </p:cNvPr>
          <p:cNvCxnSpPr>
            <a:cxnSpLocks/>
            <a:stCxn id="93" idx="0"/>
            <a:endCxn id="97" idx="3"/>
          </p:cNvCxnSpPr>
          <p:nvPr/>
        </p:nvCxnSpPr>
        <p:spPr>
          <a:xfrm flipH="1" flipV="1">
            <a:off x="5437681" y="687168"/>
            <a:ext cx="1359245" cy="13691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삼각형 165">
            <a:extLst>
              <a:ext uri="{FF2B5EF4-FFF2-40B4-BE49-F238E27FC236}">
                <a16:creationId xmlns:a16="http://schemas.microsoft.com/office/drawing/2014/main" id="{89606E72-6B26-1642-8401-8593AB2F0470}"/>
              </a:ext>
            </a:extLst>
          </p:cNvPr>
          <p:cNvSpPr/>
          <p:nvPr/>
        </p:nvSpPr>
        <p:spPr>
          <a:xfrm rot="14220959">
            <a:off x="6187993" y="25201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D8AF33D6-6940-384F-A004-41794C6919D8}"/>
              </a:ext>
            </a:extLst>
          </p:cNvPr>
          <p:cNvCxnSpPr>
            <a:cxnSpLocks/>
            <a:stCxn id="84" idx="1"/>
            <a:endCxn id="81" idx="2"/>
          </p:cNvCxnSpPr>
          <p:nvPr/>
        </p:nvCxnSpPr>
        <p:spPr>
          <a:xfrm rot="10800000">
            <a:off x="4297023" y="4423907"/>
            <a:ext cx="600501" cy="21434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삼각형 169">
            <a:extLst>
              <a:ext uri="{FF2B5EF4-FFF2-40B4-BE49-F238E27FC236}">
                <a16:creationId xmlns:a16="http://schemas.microsoft.com/office/drawing/2014/main" id="{4D5D2A05-D87F-FA45-905C-6FA5EE6DC24A}"/>
              </a:ext>
            </a:extLst>
          </p:cNvPr>
          <p:cNvSpPr/>
          <p:nvPr/>
        </p:nvSpPr>
        <p:spPr>
          <a:xfrm>
            <a:off x="4230919" y="44387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1" name="꺾인 연결선[E] 170">
            <a:extLst>
              <a:ext uri="{FF2B5EF4-FFF2-40B4-BE49-F238E27FC236}">
                <a16:creationId xmlns:a16="http://schemas.microsoft.com/office/drawing/2014/main" id="{FD91C167-FCD7-5643-ACC4-29C70D1AC85C}"/>
              </a:ext>
            </a:extLst>
          </p:cNvPr>
          <p:cNvCxnSpPr>
            <a:cxnSpLocks/>
            <a:endCxn id="82" idx="1"/>
          </p:cNvCxnSpPr>
          <p:nvPr/>
        </p:nvCxnSpPr>
        <p:spPr>
          <a:xfrm rot="5400000" flipH="1" flipV="1">
            <a:off x="3485135" y="4405778"/>
            <a:ext cx="764823" cy="36914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91256DA3-79A7-2449-95E7-DF554B2DEAD1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 flipH="1">
            <a:off x="4002503" y="2844353"/>
            <a:ext cx="264178" cy="38322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삼각형 212">
            <a:extLst>
              <a:ext uri="{FF2B5EF4-FFF2-40B4-BE49-F238E27FC236}">
                <a16:creationId xmlns:a16="http://schemas.microsoft.com/office/drawing/2014/main" id="{3BF007EF-DB8A-4E42-97A0-F8C28421D2CA}"/>
              </a:ext>
            </a:extLst>
          </p:cNvPr>
          <p:cNvSpPr/>
          <p:nvPr/>
        </p:nvSpPr>
        <p:spPr>
          <a:xfrm rot="2171530">
            <a:off x="4169394" y="283563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DEDAB208-206F-C245-B1C4-34DF1A6CB6E4}"/>
              </a:ext>
            </a:extLst>
          </p:cNvPr>
          <p:cNvCxnSpPr>
            <a:cxnSpLocks/>
            <a:stCxn id="76" idx="1"/>
            <a:endCxn id="113" idx="2"/>
          </p:cNvCxnSpPr>
          <p:nvPr/>
        </p:nvCxnSpPr>
        <p:spPr>
          <a:xfrm flipH="1" flipV="1">
            <a:off x="3523162" y="2217127"/>
            <a:ext cx="498618" cy="4112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5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81DA319-5DEB-5B46-841D-5B9E2F5E84C0}"/>
              </a:ext>
            </a:extLst>
          </p:cNvPr>
          <p:cNvSpPr txBox="1"/>
          <p:nvPr/>
        </p:nvSpPr>
        <p:spPr>
          <a:xfrm>
            <a:off x="722740" y="21562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095718-10D0-D748-9FC5-C5DC2481FA45}"/>
              </a:ext>
            </a:extLst>
          </p:cNvPr>
          <p:cNvSpPr txBox="1"/>
          <p:nvPr/>
        </p:nvSpPr>
        <p:spPr>
          <a:xfrm>
            <a:off x="1095478" y="4974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AE5622-ED9F-DF43-9CE8-471C249FD946}"/>
              </a:ext>
            </a:extLst>
          </p:cNvPr>
          <p:cNvSpPr txBox="1"/>
          <p:nvPr/>
        </p:nvSpPr>
        <p:spPr>
          <a:xfrm>
            <a:off x="1413131" y="7779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A8E6893-35F8-F948-B2E7-C49C11E77E55}"/>
              </a:ext>
            </a:extLst>
          </p:cNvPr>
          <p:cNvGrpSpPr/>
          <p:nvPr/>
        </p:nvGrpSpPr>
        <p:grpSpPr>
          <a:xfrm>
            <a:off x="1218039" y="832759"/>
            <a:ext cx="235945" cy="211157"/>
            <a:chOff x="1294213" y="3684223"/>
            <a:chExt cx="235945" cy="211157"/>
          </a:xfrm>
        </p:grpSpPr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714B4168-9C4C-4448-8495-208FE8CBCA9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34377082-07B7-5E4D-A02C-041611B0A37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4B2F4E4-C39F-294A-BC3E-DB470AFF798F}"/>
              </a:ext>
            </a:extLst>
          </p:cNvPr>
          <p:cNvSpPr txBox="1"/>
          <p:nvPr/>
        </p:nvSpPr>
        <p:spPr>
          <a:xfrm>
            <a:off x="1829554" y="1063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929633-37DB-A149-96A6-C812BCEFC5C0}"/>
              </a:ext>
            </a:extLst>
          </p:cNvPr>
          <p:cNvSpPr txBox="1"/>
          <p:nvPr/>
        </p:nvSpPr>
        <p:spPr>
          <a:xfrm>
            <a:off x="2228809" y="133689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5711EB-5B5B-D74B-8980-28EC95F40F89}"/>
              </a:ext>
            </a:extLst>
          </p:cNvPr>
          <p:cNvSpPr txBox="1"/>
          <p:nvPr/>
        </p:nvSpPr>
        <p:spPr>
          <a:xfrm>
            <a:off x="2873081" y="16275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3111234-C154-FE4A-BE48-568CEECB8F36}"/>
              </a:ext>
            </a:extLst>
          </p:cNvPr>
          <p:cNvGrpSpPr/>
          <p:nvPr/>
        </p:nvGrpSpPr>
        <p:grpSpPr>
          <a:xfrm>
            <a:off x="1986036" y="1378282"/>
            <a:ext cx="235945" cy="105580"/>
            <a:chOff x="1324234" y="3547227"/>
            <a:chExt cx="235945" cy="105580"/>
          </a:xfrm>
        </p:grpSpPr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DD1A75A5-2BAA-EA46-A240-BF2305FACFC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[R] 124">
              <a:extLst>
                <a:ext uri="{FF2B5EF4-FFF2-40B4-BE49-F238E27FC236}">
                  <a16:creationId xmlns:a16="http://schemas.microsoft.com/office/drawing/2014/main" id="{13354A1E-86FD-8B42-B9CD-66873A02519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4F6922B-8C0A-E645-95F5-FD3C4F1348AE}"/>
              </a:ext>
            </a:extLst>
          </p:cNvPr>
          <p:cNvGrpSpPr/>
          <p:nvPr/>
        </p:nvGrpSpPr>
        <p:grpSpPr>
          <a:xfrm>
            <a:off x="2515488" y="1695884"/>
            <a:ext cx="235945" cy="105580"/>
            <a:chOff x="1324234" y="3547227"/>
            <a:chExt cx="235945" cy="105580"/>
          </a:xfrm>
        </p:grpSpPr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69CB4A72-6477-AE4C-97AC-24A2703D1D9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6598DBF9-20C5-DC4A-9B7A-C12A9A6F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3B6DF85-7F7A-0847-883F-532AFAFC548E}"/>
              </a:ext>
            </a:extLst>
          </p:cNvPr>
          <p:cNvSpPr txBox="1"/>
          <p:nvPr/>
        </p:nvSpPr>
        <p:spPr>
          <a:xfrm>
            <a:off x="1829554" y="195788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B2C5BE-1B34-734C-8942-928F064A3696}"/>
              </a:ext>
            </a:extLst>
          </p:cNvPr>
          <p:cNvSpPr txBox="1"/>
          <p:nvPr/>
        </p:nvSpPr>
        <p:spPr>
          <a:xfrm>
            <a:off x="2228809" y="225758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6B0887F-08ED-0E4F-8728-69BE82CE7083}"/>
              </a:ext>
            </a:extLst>
          </p:cNvPr>
          <p:cNvSpPr txBox="1"/>
          <p:nvPr/>
        </p:nvSpPr>
        <p:spPr>
          <a:xfrm>
            <a:off x="2882260" y="2531067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C6D835B-59C1-5449-9F69-38DAFF8C9E01}"/>
              </a:ext>
            </a:extLst>
          </p:cNvPr>
          <p:cNvGrpSpPr/>
          <p:nvPr/>
        </p:nvGrpSpPr>
        <p:grpSpPr>
          <a:xfrm>
            <a:off x="1986036" y="2298979"/>
            <a:ext cx="235945" cy="105580"/>
            <a:chOff x="1324234" y="3547227"/>
            <a:chExt cx="235945" cy="105580"/>
          </a:xfrm>
        </p:grpSpPr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ED39ACDA-16D3-C04D-A1CE-5CB9D64F31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E1B66C05-07A0-3C4D-918C-F136207C861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A0D7390-C547-504C-A7BB-0AB3EAC52DF1}"/>
              </a:ext>
            </a:extLst>
          </p:cNvPr>
          <p:cNvSpPr txBox="1"/>
          <p:nvPr/>
        </p:nvSpPr>
        <p:spPr>
          <a:xfrm>
            <a:off x="2882259" y="2843391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4647F35-A363-9C46-AB36-A8752616DFFD}"/>
              </a:ext>
            </a:extLst>
          </p:cNvPr>
          <p:cNvGrpSpPr/>
          <p:nvPr/>
        </p:nvGrpSpPr>
        <p:grpSpPr>
          <a:xfrm>
            <a:off x="2515488" y="2909901"/>
            <a:ext cx="235945" cy="105580"/>
            <a:chOff x="1324234" y="3547227"/>
            <a:chExt cx="235945" cy="105580"/>
          </a:xfrm>
        </p:grpSpPr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7962C415-D419-8748-A934-73D69E93F168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91DA1E36-4C15-FD44-85D3-26569985D78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D6182C1-8102-E64B-A6FC-BD891DABC8AF}"/>
              </a:ext>
            </a:extLst>
          </p:cNvPr>
          <p:cNvGrpSpPr/>
          <p:nvPr/>
        </p:nvGrpSpPr>
        <p:grpSpPr>
          <a:xfrm>
            <a:off x="1218039" y="2013246"/>
            <a:ext cx="235945" cy="211157"/>
            <a:chOff x="1294213" y="3684223"/>
            <a:chExt cx="235945" cy="211157"/>
          </a:xfrm>
        </p:grpSpPr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CBDBE843-FE2C-144D-B551-654E8FFF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292CA1AA-2862-FB43-B5EC-60BCEF4CCB23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0337811B-41EE-244D-8707-75A75919C64A}"/>
              </a:ext>
            </a:extLst>
          </p:cNvPr>
          <p:cNvCxnSpPr>
            <a:cxnSpLocks/>
          </p:cNvCxnSpPr>
          <p:nvPr/>
        </p:nvCxnSpPr>
        <p:spPr>
          <a:xfrm>
            <a:off x="1226029" y="11258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[R] 146">
            <a:extLst>
              <a:ext uri="{FF2B5EF4-FFF2-40B4-BE49-F238E27FC236}">
                <a16:creationId xmlns:a16="http://schemas.microsoft.com/office/drawing/2014/main" id="{408029F3-AAE8-1A42-8C0D-FBE5BEC6002D}"/>
              </a:ext>
            </a:extLst>
          </p:cNvPr>
          <p:cNvCxnSpPr>
            <a:cxnSpLocks/>
          </p:cNvCxnSpPr>
          <p:nvPr/>
        </p:nvCxnSpPr>
        <p:spPr>
          <a:xfrm>
            <a:off x="1226029" y="13917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085895B4-ECB7-5F45-94FF-DECBA57AA36F}"/>
              </a:ext>
            </a:extLst>
          </p:cNvPr>
          <p:cNvCxnSpPr>
            <a:cxnSpLocks/>
          </p:cNvCxnSpPr>
          <p:nvPr/>
        </p:nvCxnSpPr>
        <p:spPr>
          <a:xfrm>
            <a:off x="1226029" y="16884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5F437E-D735-0F4F-8590-FC01DDB95C39}"/>
              </a:ext>
            </a:extLst>
          </p:cNvPr>
          <p:cNvGrpSpPr/>
          <p:nvPr/>
        </p:nvGrpSpPr>
        <p:grpSpPr>
          <a:xfrm>
            <a:off x="1569202" y="1118521"/>
            <a:ext cx="235945" cy="211157"/>
            <a:chOff x="1294213" y="3684223"/>
            <a:chExt cx="235945" cy="211157"/>
          </a:xfrm>
        </p:grpSpPr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B0094C47-3D30-5547-B625-2F5252B6FEB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9A5DA227-2900-B94F-AAFA-BB3A976BB31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8515C4AE-0256-E84E-BA67-75B7862F5514}"/>
              </a:ext>
            </a:extLst>
          </p:cNvPr>
          <p:cNvCxnSpPr>
            <a:cxnSpLocks/>
          </p:cNvCxnSpPr>
          <p:nvPr/>
        </p:nvCxnSpPr>
        <p:spPr>
          <a:xfrm>
            <a:off x="1580219" y="141140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FB864C06-321E-334F-813C-5A5580810936}"/>
              </a:ext>
            </a:extLst>
          </p:cNvPr>
          <p:cNvCxnSpPr>
            <a:cxnSpLocks/>
          </p:cNvCxnSpPr>
          <p:nvPr/>
        </p:nvCxnSpPr>
        <p:spPr>
          <a:xfrm>
            <a:off x="1580219" y="1697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6F0A0F0-7BAB-234B-BEEC-8FFC125EDE7F}"/>
              </a:ext>
            </a:extLst>
          </p:cNvPr>
          <p:cNvGrpSpPr/>
          <p:nvPr/>
        </p:nvGrpSpPr>
        <p:grpSpPr>
          <a:xfrm>
            <a:off x="1569201" y="2010084"/>
            <a:ext cx="235945" cy="211157"/>
            <a:chOff x="1294213" y="3684223"/>
            <a:chExt cx="235945" cy="211157"/>
          </a:xfrm>
        </p:grpSpPr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37BB5047-5C2E-FE46-A49A-9892C9B1797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881BC1BB-C006-5549-BFED-9BD11DE95D3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CDACC11-570F-1840-974F-A0AE595D978A}"/>
              </a:ext>
            </a:extLst>
          </p:cNvPr>
          <p:cNvGrpSpPr/>
          <p:nvPr/>
        </p:nvGrpSpPr>
        <p:grpSpPr>
          <a:xfrm>
            <a:off x="2524668" y="2586917"/>
            <a:ext cx="235945" cy="211157"/>
            <a:chOff x="1294213" y="3684223"/>
            <a:chExt cx="235945" cy="211157"/>
          </a:xfrm>
        </p:grpSpPr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C8F056DB-9ED6-924D-8F0F-65ECB87883D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0359D1C6-BC49-164F-8118-E250F8A0A5D2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91062E24-7367-A740-9BE3-CCC5BCACA597}"/>
              </a:ext>
            </a:extLst>
          </p:cNvPr>
          <p:cNvCxnSpPr>
            <a:cxnSpLocks/>
          </p:cNvCxnSpPr>
          <p:nvPr/>
        </p:nvCxnSpPr>
        <p:spPr>
          <a:xfrm>
            <a:off x="1580219" y="228787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[R] 167">
            <a:extLst>
              <a:ext uri="{FF2B5EF4-FFF2-40B4-BE49-F238E27FC236}">
                <a16:creationId xmlns:a16="http://schemas.microsoft.com/office/drawing/2014/main" id="{3B075E17-E049-4A47-9CBF-CCBE4EC356A0}"/>
              </a:ext>
            </a:extLst>
          </p:cNvPr>
          <p:cNvCxnSpPr>
            <a:cxnSpLocks/>
          </p:cNvCxnSpPr>
          <p:nvPr/>
        </p:nvCxnSpPr>
        <p:spPr>
          <a:xfrm>
            <a:off x="1580219" y="256949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[R] 168">
            <a:extLst>
              <a:ext uri="{FF2B5EF4-FFF2-40B4-BE49-F238E27FC236}">
                <a16:creationId xmlns:a16="http://schemas.microsoft.com/office/drawing/2014/main" id="{478AFCE3-80FA-7B4D-ADA2-A6BFAF0A02F4}"/>
              </a:ext>
            </a:extLst>
          </p:cNvPr>
          <p:cNvCxnSpPr>
            <a:cxnSpLocks/>
          </p:cNvCxnSpPr>
          <p:nvPr/>
        </p:nvCxnSpPr>
        <p:spPr>
          <a:xfrm>
            <a:off x="1580219" y="28511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C951823-9F70-874B-9176-7E8A27553805}"/>
              </a:ext>
            </a:extLst>
          </p:cNvPr>
          <p:cNvSpPr txBox="1"/>
          <p:nvPr/>
        </p:nvSpPr>
        <p:spPr>
          <a:xfrm>
            <a:off x="1413131" y="313396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766A17-7589-CA46-A81E-DD0A9F378A74}"/>
              </a:ext>
            </a:extLst>
          </p:cNvPr>
          <p:cNvSpPr txBox="1"/>
          <p:nvPr/>
        </p:nvSpPr>
        <p:spPr>
          <a:xfrm>
            <a:off x="1888934" y="3370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8C5C5AF-D99F-B74C-9F2B-445D56E7949C}"/>
              </a:ext>
            </a:extLst>
          </p:cNvPr>
          <p:cNvSpPr txBox="1"/>
          <p:nvPr/>
        </p:nvSpPr>
        <p:spPr>
          <a:xfrm>
            <a:off x="1907345" y="365062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DB064D0-7464-0449-8BEA-F3D01296244B}"/>
              </a:ext>
            </a:extLst>
          </p:cNvPr>
          <p:cNvGrpSpPr/>
          <p:nvPr/>
        </p:nvGrpSpPr>
        <p:grpSpPr>
          <a:xfrm>
            <a:off x="1584886" y="3425847"/>
            <a:ext cx="235945" cy="211157"/>
            <a:chOff x="1294213" y="3684223"/>
            <a:chExt cx="235945" cy="211157"/>
          </a:xfrm>
        </p:grpSpPr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89E804DC-92F4-384E-83CB-0E4E197CFEC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90AACE17-68F9-EA4C-ACC7-AC22D9572B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91637DE-0FC1-E54E-9E36-EB6DD0C0DC18}"/>
              </a:ext>
            </a:extLst>
          </p:cNvPr>
          <p:cNvGrpSpPr/>
          <p:nvPr/>
        </p:nvGrpSpPr>
        <p:grpSpPr>
          <a:xfrm>
            <a:off x="1580219" y="3709453"/>
            <a:ext cx="235945" cy="105580"/>
            <a:chOff x="1324234" y="3547227"/>
            <a:chExt cx="235945" cy="105580"/>
          </a:xfrm>
        </p:grpSpPr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A24DE4E2-D642-CC48-B080-6FA47319BE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293FC957-3762-284D-8AD4-B086CECBDD1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4BE2C-CAC1-8149-A700-03B613E30866}"/>
              </a:ext>
            </a:extLst>
          </p:cNvPr>
          <p:cNvSpPr txBox="1"/>
          <p:nvPr/>
        </p:nvSpPr>
        <p:spPr>
          <a:xfrm>
            <a:off x="1413131" y="391359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97A49A5-4A1D-C846-BE11-CC3C6BC537C1}"/>
              </a:ext>
            </a:extLst>
          </p:cNvPr>
          <p:cNvGrpSpPr/>
          <p:nvPr/>
        </p:nvGrpSpPr>
        <p:grpSpPr>
          <a:xfrm>
            <a:off x="1605543" y="4208330"/>
            <a:ext cx="235945" cy="105580"/>
            <a:chOff x="1324234" y="3547227"/>
            <a:chExt cx="235945" cy="105580"/>
          </a:xfrm>
        </p:grpSpPr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9CEC2CCE-D813-AE4B-A00A-45A28DC0A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473360BC-762F-1A48-B372-F802AD85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C3882C4-5719-9148-8501-2B5E907ADFAE}"/>
              </a:ext>
            </a:extLst>
          </p:cNvPr>
          <p:cNvSpPr txBox="1"/>
          <p:nvPr/>
        </p:nvSpPr>
        <p:spPr>
          <a:xfrm>
            <a:off x="2017357" y="4143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0667A3A8-D75A-6B46-87DE-6D9F83D569E3}"/>
              </a:ext>
            </a:extLst>
          </p:cNvPr>
          <p:cNvGrpSpPr/>
          <p:nvPr/>
        </p:nvGrpSpPr>
        <p:grpSpPr>
          <a:xfrm>
            <a:off x="1614723" y="4491658"/>
            <a:ext cx="235945" cy="105580"/>
            <a:chOff x="1324234" y="3547227"/>
            <a:chExt cx="235945" cy="105580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F1B7CBA5-7F92-184B-BB95-5985C3BC7EC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9D863BB7-4F81-A042-B831-7CE9F6BC0B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62D1F942-7B29-C845-BB2C-9C34DD491E7C}"/>
              </a:ext>
            </a:extLst>
          </p:cNvPr>
          <p:cNvSpPr txBox="1"/>
          <p:nvPr/>
        </p:nvSpPr>
        <p:spPr>
          <a:xfrm>
            <a:off x="1838734" y="445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A35CCEF-5A0E-4547-997A-A59431AA95A9}"/>
              </a:ext>
            </a:extLst>
          </p:cNvPr>
          <p:cNvSpPr txBox="1"/>
          <p:nvPr/>
        </p:nvSpPr>
        <p:spPr>
          <a:xfrm>
            <a:off x="2207209" y="470873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AB87ECE-94C6-4B40-B6C7-C6409EA2B498}"/>
              </a:ext>
            </a:extLst>
          </p:cNvPr>
          <p:cNvSpPr txBox="1"/>
          <p:nvPr/>
        </p:nvSpPr>
        <p:spPr>
          <a:xfrm>
            <a:off x="2701357" y="495908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F20D539-B2E0-B342-A274-4629E345DE86}"/>
              </a:ext>
            </a:extLst>
          </p:cNvPr>
          <p:cNvSpPr txBox="1"/>
          <p:nvPr/>
        </p:nvSpPr>
        <p:spPr>
          <a:xfrm>
            <a:off x="2228809" y="52524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BC247F-A4E3-3F4F-B40F-AC9A9A078458}"/>
              </a:ext>
            </a:extLst>
          </p:cNvPr>
          <p:cNvSpPr txBox="1"/>
          <p:nvPr/>
        </p:nvSpPr>
        <p:spPr>
          <a:xfrm>
            <a:off x="2701357" y="554181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E7DFC89-FBA9-5A47-8F8D-ED5F62834216}"/>
              </a:ext>
            </a:extLst>
          </p:cNvPr>
          <p:cNvSpPr txBox="1"/>
          <p:nvPr/>
        </p:nvSpPr>
        <p:spPr>
          <a:xfrm>
            <a:off x="2701804" y="5869979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0C95A87B-EE1B-B746-AE64-972EDC767652}"/>
              </a:ext>
            </a:extLst>
          </p:cNvPr>
          <p:cNvGrpSpPr/>
          <p:nvPr/>
        </p:nvGrpSpPr>
        <p:grpSpPr>
          <a:xfrm>
            <a:off x="1971264" y="4755155"/>
            <a:ext cx="235945" cy="211157"/>
            <a:chOff x="1294213" y="3684223"/>
            <a:chExt cx="235945" cy="211157"/>
          </a:xfrm>
        </p:grpSpPr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0F6B2DAE-03ED-5846-A78D-DD09ADAC77B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9CABE110-230D-E44A-97DF-551566F30C1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FC972550-A18F-2149-B82F-E433FF934DF7}"/>
              </a:ext>
            </a:extLst>
          </p:cNvPr>
          <p:cNvGrpSpPr/>
          <p:nvPr/>
        </p:nvGrpSpPr>
        <p:grpSpPr>
          <a:xfrm>
            <a:off x="2341441" y="5000530"/>
            <a:ext cx="235945" cy="105580"/>
            <a:chOff x="1324234" y="3547227"/>
            <a:chExt cx="235945" cy="105580"/>
          </a:xfrm>
        </p:grpSpPr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5B261D76-C8ED-CE4D-B76C-283D5A15D6E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D0BAD70F-A8EF-FD43-9B7C-8A149BB9980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FCF9749-CD74-4747-B77E-40850C8532E8}"/>
              </a:ext>
            </a:extLst>
          </p:cNvPr>
          <p:cNvGrpSpPr/>
          <p:nvPr/>
        </p:nvGrpSpPr>
        <p:grpSpPr>
          <a:xfrm>
            <a:off x="1971263" y="5320822"/>
            <a:ext cx="235945" cy="105580"/>
            <a:chOff x="1324234" y="3547227"/>
            <a:chExt cx="235945" cy="105580"/>
          </a:xfrm>
        </p:grpSpPr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474FB867-28FF-5E46-AB90-05DA8AC5BF7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11E8022A-1D9B-2B4F-B102-E0B0C6B76AA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직선 연결선[R] 204">
            <a:extLst>
              <a:ext uri="{FF2B5EF4-FFF2-40B4-BE49-F238E27FC236}">
                <a16:creationId xmlns:a16="http://schemas.microsoft.com/office/drawing/2014/main" id="{1ECA6F47-371E-3E47-A937-10460F3FCB55}"/>
              </a:ext>
            </a:extLst>
          </p:cNvPr>
          <p:cNvCxnSpPr>
            <a:cxnSpLocks/>
          </p:cNvCxnSpPr>
          <p:nvPr/>
        </p:nvCxnSpPr>
        <p:spPr>
          <a:xfrm>
            <a:off x="1968232" y="5021888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017C6C8-0BFD-6444-B68F-D25D909E0A22}"/>
              </a:ext>
            </a:extLst>
          </p:cNvPr>
          <p:cNvGrpSpPr/>
          <p:nvPr/>
        </p:nvGrpSpPr>
        <p:grpSpPr>
          <a:xfrm>
            <a:off x="2364463" y="5584248"/>
            <a:ext cx="235945" cy="211157"/>
            <a:chOff x="1294213" y="3684223"/>
            <a:chExt cx="235945" cy="211157"/>
          </a:xfrm>
        </p:grpSpPr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197C542A-17F5-6B47-AEAB-189DB38EA2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11350F9B-8726-A24F-940C-371A47823AAB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DBA41F68-241A-374C-BBCA-45740005A15F}"/>
              </a:ext>
            </a:extLst>
          </p:cNvPr>
          <p:cNvGrpSpPr/>
          <p:nvPr/>
        </p:nvGrpSpPr>
        <p:grpSpPr>
          <a:xfrm>
            <a:off x="2368600" y="5922478"/>
            <a:ext cx="235945" cy="105580"/>
            <a:chOff x="1324234" y="3547227"/>
            <a:chExt cx="235945" cy="105580"/>
          </a:xfrm>
        </p:grpSpPr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C983F18F-DEFD-7D46-B6C0-51DA55AE2F0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[R] 210">
              <a:extLst>
                <a:ext uri="{FF2B5EF4-FFF2-40B4-BE49-F238E27FC236}">
                  <a16:creationId xmlns:a16="http://schemas.microsoft.com/office/drawing/2014/main" id="{4FEEF593-99A2-F84A-9489-523B5402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D241BFB2-0470-8042-9021-A99A049D76F6}"/>
              </a:ext>
            </a:extLst>
          </p:cNvPr>
          <p:cNvGrpSpPr/>
          <p:nvPr/>
        </p:nvGrpSpPr>
        <p:grpSpPr>
          <a:xfrm>
            <a:off x="1226029" y="3993103"/>
            <a:ext cx="235945" cy="105580"/>
            <a:chOff x="1324234" y="3547227"/>
            <a:chExt cx="235945" cy="105580"/>
          </a:xfrm>
        </p:grpSpPr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526122E7-F8D4-6E40-A0BF-8C161B8FB0C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75DC92EE-E93C-6D4E-B29D-48DFD66C433C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0A33736D-7E6B-4945-9018-4747870114F7}"/>
              </a:ext>
            </a:extLst>
          </p:cNvPr>
          <p:cNvCxnSpPr>
            <a:cxnSpLocks/>
          </p:cNvCxnSpPr>
          <p:nvPr/>
        </p:nvCxnSpPr>
        <p:spPr>
          <a:xfrm>
            <a:off x="1226031" y="233601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[R] 217">
            <a:extLst>
              <a:ext uri="{FF2B5EF4-FFF2-40B4-BE49-F238E27FC236}">
                <a16:creationId xmlns:a16="http://schemas.microsoft.com/office/drawing/2014/main" id="{1E10A05B-07CA-664E-8981-F1BE6F7A3F16}"/>
              </a:ext>
            </a:extLst>
          </p:cNvPr>
          <p:cNvCxnSpPr>
            <a:cxnSpLocks/>
          </p:cNvCxnSpPr>
          <p:nvPr/>
        </p:nvCxnSpPr>
        <p:spPr>
          <a:xfrm>
            <a:off x="1226030" y="2681108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[R] 218">
            <a:extLst>
              <a:ext uri="{FF2B5EF4-FFF2-40B4-BE49-F238E27FC236}">
                <a16:creationId xmlns:a16="http://schemas.microsoft.com/office/drawing/2014/main" id="{E6BAA1CF-DE66-2F49-902E-3969BEEBC0EC}"/>
              </a:ext>
            </a:extLst>
          </p:cNvPr>
          <p:cNvCxnSpPr>
            <a:cxnSpLocks/>
          </p:cNvCxnSpPr>
          <p:nvPr/>
        </p:nvCxnSpPr>
        <p:spPr>
          <a:xfrm>
            <a:off x="1226029" y="302620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82608B25-079E-EA44-9610-BF1977BF3045}"/>
              </a:ext>
            </a:extLst>
          </p:cNvPr>
          <p:cNvCxnSpPr>
            <a:cxnSpLocks/>
          </p:cNvCxnSpPr>
          <p:nvPr/>
        </p:nvCxnSpPr>
        <p:spPr>
          <a:xfrm>
            <a:off x="1226028" y="3371292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[R] 220">
            <a:extLst>
              <a:ext uri="{FF2B5EF4-FFF2-40B4-BE49-F238E27FC236}">
                <a16:creationId xmlns:a16="http://schemas.microsoft.com/office/drawing/2014/main" id="{315F4859-EAB1-E142-8EC4-C9E904C39CC5}"/>
              </a:ext>
            </a:extLst>
          </p:cNvPr>
          <p:cNvCxnSpPr>
            <a:cxnSpLocks/>
          </p:cNvCxnSpPr>
          <p:nvPr/>
        </p:nvCxnSpPr>
        <p:spPr>
          <a:xfrm>
            <a:off x="1226027" y="37163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6D1B4525-2C0C-9343-806B-1F829481FF6A}"/>
              </a:ext>
            </a:extLst>
          </p:cNvPr>
          <p:cNvGrpSpPr/>
          <p:nvPr/>
        </p:nvGrpSpPr>
        <p:grpSpPr>
          <a:xfrm>
            <a:off x="857831" y="550059"/>
            <a:ext cx="235945" cy="105580"/>
            <a:chOff x="1324234" y="3547227"/>
            <a:chExt cx="235945" cy="105580"/>
          </a:xfrm>
        </p:grpSpPr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CC0E0D46-6315-2245-B796-9288567FC9A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BD6A5DC-9CC8-2D4B-B3FD-8838555F0C6E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E728C3-BF0C-3E4F-B86C-C50532AE3CDD}"/>
              </a:ext>
            </a:extLst>
          </p:cNvPr>
          <p:cNvSpPr/>
          <p:nvPr/>
        </p:nvSpPr>
        <p:spPr>
          <a:xfrm>
            <a:off x="2701857" y="161211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FD3676F-0663-5948-9619-0C87346EE3AB}"/>
              </a:ext>
            </a:extLst>
          </p:cNvPr>
          <p:cNvSpPr/>
          <p:nvPr/>
        </p:nvSpPr>
        <p:spPr>
          <a:xfrm>
            <a:off x="2713049" y="251927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D0CA6CE2-51C4-654B-BE4C-CEDF9F396FD5}"/>
              </a:ext>
            </a:extLst>
          </p:cNvPr>
          <p:cNvSpPr/>
          <p:nvPr/>
        </p:nvSpPr>
        <p:spPr>
          <a:xfrm>
            <a:off x="2701357" y="283137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1E48A25-2AFC-5C47-84B0-55BC98A72B48}"/>
              </a:ext>
            </a:extLst>
          </p:cNvPr>
          <p:cNvSpPr/>
          <p:nvPr/>
        </p:nvSpPr>
        <p:spPr>
          <a:xfrm>
            <a:off x="1840898" y="412586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C97FA2-117B-1141-9408-6B811863356A}"/>
              </a:ext>
            </a:extLst>
          </p:cNvPr>
          <p:cNvSpPr/>
          <p:nvPr/>
        </p:nvSpPr>
        <p:spPr>
          <a:xfrm>
            <a:off x="1768437" y="335125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1FAD9A9-0556-574D-9318-EEE787496A1E}"/>
              </a:ext>
            </a:extLst>
          </p:cNvPr>
          <p:cNvSpPr/>
          <p:nvPr/>
        </p:nvSpPr>
        <p:spPr>
          <a:xfrm>
            <a:off x="1779521" y="366359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4400809-C5B7-D34D-8F47-ECF72A01AA0D}"/>
              </a:ext>
            </a:extLst>
          </p:cNvPr>
          <p:cNvSpPr/>
          <p:nvPr/>
        </p:nvSpPr>
        <p:spPr>
          <a:xfrm>
            <a:off x="2555555" y="4951237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D2D6C20-6F1F-564D-92A0-E7B4D77D3EDE}"/>
              </a:ext>
            </a:extLst>
          </p:cNvPr>
          <p:cNvSpPr/>
          <p:nvPr/>
        </p:nvSpPr>
        <p:spPr>
          <a:xfrm>
            <a:off x="2566498" y="5545470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FF3D165-4988-0645-9035-AE19873A71A0}"/>
              </a:ext>
            </a:extLst>
          </p:cNvPr>
          <p:cNvSpPr/>
          <p:nvPr/>
        </p:nvSpPr>
        <p:spPr>
          <a:xfrm>
            <a:off x="2572956" y="5879512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544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ABEF693-4BFF-C04E-960F-F5203A03E8DF}"/>
              </a:ext>
            </a:extLst>
          </p:cNvPr>
          <p:cNvSpPr/>
          <p:nvPr/>
        </p:nvSpPr>
        <p:spPr>
          <a:xfrm>
            <a:off x="555472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CC5173-F5C7-4041-9EC6-D1EA9B6898E1}"/>
              </a:ext>
            </a:extLst>
          </p:cNvPr>
          <p:cNvGrpSpPr/>
          <p:nvPr/>
        </p:nvGrpSpPr>
        <p:grpSpPr>
          <a:xfrm>
            <a:off x="1105799" y="794042"/>
            <a:ext cx="653057" cy="293549"/>
            <a:chOff x="707872" y="1000316"/>
            <a:chExt cx="858140" cy="293549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5AC4524-6F91-AD41-AF8E-5455D8C3A7A4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233100F-B508-9D43-AD88-B03C6350425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60DCF1A-7267-7D45-AF51-2ECE87B17554}"/>
              </a:ext>
            </a:extLst>
          </p:cNvPr>
          <p:cNvSpPr txBox="1"/>
          <p:nvPr/>
        </p:nvSpPr>
        <p:spPr>
          <a:xfrm>
            <a:off x="627529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E20E137-DF74-EF41-A0DE-3262562C2D63}"/>
              </a:ext>
            </a:extLst>
          </p:cNvPr>
          <p:cNvSpPr/>
          <p:nvPr/>
        </p:nvSpPr>
        <p:spPr>
          <a:xfrm>
            <a:off x="555340" y="1350907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5DE99-EB73-934C-A97E-6756136E85E2}"/>
              </a:ext>
            </a:extLst>
          </p:cNvPr>
          <p:cNvGrpSpPr/>
          <p:nvPr/>
        </p:nvGrpSpPr>
        <p:grpSpPr>
          <a:xfrm>
            <a:off x="619799" y="1661274"/>
            <a:ext cx="671120" cy="338554"/>
            <a:chOff x="707872" y="988919"/>
            <a:chExt cx="671120" cy="3385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4295EAF-577A-9340-A4D2-71F3B95A75F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7BB940E-1248-AD43-9131-B28451AC2B23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7EAE88D5-19EC-5D43-98DE-DC7F68BA64CE}"/>
              </a:ext>
            </a:extLst>
          </p:cNvPr>
          <p:cNvSpPr txBox="1"/>
          <p:nvPr/>
        </p:nvSpPr>
        <p:spPr>
          <a:xfrm>
            <a:off x="627397" y="1381655"/>
            <a:ext cx="1617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47120A1-B1C2-AB40-8096-5A6927C204CD}"/>
              </a:ext>
            </a:extLst>
          </p:cNvPr>
          <p:cNvSpPr/>
          <p:nvPr/>
        </p:nvSpPr>
        <p:spPr>
          <a:xfrm>
            <a:off x="555208" y="224737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076AC4-9A4B-8C44-A4A5-27CBCB050F77}"/>
              </a:ext>
            </a:extLst>
          </p:cNvPr>
          <p:cNvSpPr txBox="1"/>
          <p:nvPr/>
        </p:nvSpPr>
        <p:spPr>
          <a:xfrm>
            <a:off x="627265" y="227812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F6703B3-9EF1-C34D-A233-BEBFB75E4EAB}"/>
              </a:ext>
            </a:extLst>
          </p:cNvPr>
          <p:cNvGrpSpPr/>
          <p:nvPr/>
        </p:nvGrpSpPr>
        <p:grpSpPr>
          <a:xfrm>
            <a:off x="1296249" y="1661274"/>
            <a:ext cx="794701" cy="338554"/>
            <a:chOff x="654082" y="988919"/>
            <a:chExt cx="794701" cy="338554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8D523C3E-BE6F-3041-B62B-7E2A94019DF5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BB73794-EE40-AC4B-8D44-7CC660358C65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BDBAC3C-F6C7-5D4D-9429-CB6CC859981E}"/>
              </a:ext>
            </a:extLst>
          </p:cNvPr>
          <p:cNvGrpSpPr/>
          <p:nvPr/>
        </p:nvGrpSpPr>
        <p:grpSpPr>
          <a:xfrm>
            <a:off x="548078" y="2556109"/>
            <a:ext cx="671119" cy="293549"/>
            <a:chOff x="636152" y="1000316"/>
            <a:chExt cx="671119" cy="293549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EB2B526B-61C1-114C-BF71-339E27BD9FA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F48C2C1-4242-4F4E-8650-7F4D1DE11BA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4DCAC07-6BD3-0747-9DD2-6375C6BFEC09}"/>
              </a:ext>
            </a:extLst>
          </p:cNvPr>
          <p:cNvGrpSpPr/>
          <p:nvPr/>
        </p:nvGrpSpPr>
        <p:grpSpPr>
          <a:xfrm>
            <a:off x="1118293" y="2557277"/>
            <a:ext cx="671119" cy="293549"/>
            <a:chOff x="636152" y="1000316"/>
            <a:chExt cx="671119" cy="293549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A9FFFBE-7BF3-F543-ADD1-48993248168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6997049-6388-6141-9BF6-8CCD09E063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FA0DBA3-136B-334C-BC96-D386B5989BF2}"/>
              </a:ext>
            </a:extLst>
          </p:cNvPr>
          <p:cNvGrpSpPr/>
          <p:nvPr/>
        </p:nvGrpSpPr>
        <p:grpSpPr>
          <a:xfrm>
            <a:off x="1663456" y="2556109"/>
            <a:ext cx="671119" cy="293549"/>
            <a:chOff x="636152" y="1000316"/>
            <a:chExt cx="671119" cy="293549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725A489-49A5-C944-B5B3-0ECCFB42026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6DBE94D-C7D9-8140-A322-6B0A888D3378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05795C7-5F35-2A4F-920F-56E79E6B34ED}"/>
              </a:ext>
            </a:extLst>
          </p:cNvPr>
          <p:cNvSpPr/>
          <p:nvPr/>
        </p:nvSpPr>
        <p:spPr>
          <a:xfrm>
            <a:off x="2744027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A6795FF-CDE5-6D4C-BA4D-767F49BD1B69}"/>
              </a:ext>
            </a:extLst>
          </p:cNvPr>
          <p:cNvGrpSpPr/>
          <p:nvPr/>
        </p:nvGrpSpPr>
        <p:grpSpPr>
          <a:xfrm>
            <a:off x="3294354" y="794042"/>
            <a:ext cx="653057" cy="293549"/>
            <a:chOff x="707872" y="1000316"/>
            <a:chExt cx="858140" cy="29354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D822099-431D-9646-8BD5-6E9E32900F23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6F4E1B9-40CF-B846-A9B1-66425D85A2D5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69B1EB8B-3AA7-824E-8CA3-F61083EBC0A6}"/>
              </a:ext>
            </a:extLst>
          </p:cNvPr>
          <p:cNvSpPr txBox="1"/>
          <p:nvPr/>
        </p:nvSpPr>
        <p:spPr>
          <a:xfrm>
            <a:off x="2816084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0EC9656-F1F7-974E-94A1-EDA4B0CFA11F}"/>
              </a:ext>
            </a:extLst>
          </p:cNvPr>
          <p:cNvSpPr/>
          <p:nvPr/>
        </p:nvSpPr>
        <p:spPr>
          <a:xfrm>
            <a:off x="2743895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64306F3-D7F3-7149-88F5-F83C11A072C5}"/>
              </a:ext>
            </a:extLst>
          </p:cNvPr>
          <p:cNvGrpSpPr/>
          <p:nvPr/>
        </p:nvGrpSpPr>
        <p:grpSpPr>
          <a:xfrm>
            <a:off x="2853178" y="1741957"/>
            <a:ext cx="671120" cy="338554"/>
            <a:chOff x="707872" y="988919"/>
            <a:chExt cx="671120" cy="33855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BA8196E-F57E-F147-BFF2-E5BCDF977CBD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944942-9771-7345-8F37-9776EE301F62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C7AD7281-6C24-D040-8174-8348ADED298F}"/>
              </a:ext>
            </a:extLst>
          </p:cNvPr>
          <p:cNvSpPr txBox="1"/>
          <p:nvPr/>
        </p:nvSpPr>
        <p:spPr>
          <a:xfrm>
            <a:off x="2672516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75E3F49-EACD-D940-8047-3C71F3AC8A5D}"/>
              </a:ext>
            </a:extLst>
          </p:cNvPr>
          <p:cNvSpPr/>
          <p:nvPr/>
        </p:nvSpPr>
        <p:spPr>
          <a:xfrm>
            <a:off x="2743763" y="230109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F5BAFAE-C204-2648-80FE-6E7DE68081E4}"/>
              </a:ext>
            </a:extLst>
          </p:cNvPr>
          <p:cNvSpPr txBox="1"/>
          <p:nvPr/>
        </p:nvSpPr>
        <p:spPr>
          <a:xfrm>
            <a:off x="2815820" y="233184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2B84BDC-C726-3041-91CD-E285C0F3A021}"/>
              </a:ext>
            </a:extLst>
          </p:cNvPr>
          <p:cNvGrpSpPr/>
          <p:nvPr/>
        </p:nvGrpSpPr>
        <p:grpSpPr>
          <a:xfrm>
            <a:off x="3730580" y="1741807"/>
            <a:ext cx="794701" cy="338554"/>
            <a:chOff x="654082" y="988919"/>
            <a:chExt cx="794701" cy="338554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907BDD0-4281-5142-8709-30E39139B140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4FA454-D40E-7B4F-8DB9-6D35DAFC278B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279373E4-890D-244D-A3E6-1E0A5FD325CF}"/>
              </a:ext>
            </a:extLst>
          </p:cNvPr>
          <p:cNvGrpSpPr/>
          <p:nvPr/>
        </p:nvGrpSpPr>
        <p:grpSpPr>
          <a:xfrm>
            <a:off x="2736633" y="2609829"/>
            <a:ext cx="671119" cy="293549"/>
            <a:chOff x="636152" y="1000316"/>
            <a:chExt cx="671119" cy="293549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5536B332-3504-A945-9155-3635422D0F1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9948343F-244E-834A-8B33-7395C3D8939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4D7BBD8-DEE1-104C-95AD-8A38E70D6E77}"/>
              </a:ext>
            </a:extLst>
          </p:cNvPr>
          <p:cNvGrpSpPr/>
          <p:nvPr/>
        </p:nvGrpSpPr>
        <p:grpSpPr>
          <a:xfrm>
            <a:off x="3306848" y="2610997"/>
            <a:ext cx="671119" cy="293549"/>
            <a:chOff x="636152" y="1000316"/>
            <a:chExt cx="671119" cy="293549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5485799-9D99-E148-AF4C-2D321DC2F3F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3574A3C-14B0-2342-B772-0AE85600EEE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B06E8059-FA2D-C747-A0BD-D22196DF20B7}"/>
              </a:ext>
            </a:extLst>
          </p:cNvPr>
          <p:cNvGrpSpPr/>
          <p:nvPr/>
        </p:nvGrpSpPr>
        <p:grpSpPr>
          <a:xfrm>
            <a:off x="3852011" y="2609829"/>
            <a:ext cx="671119" cy="293549"/>
            <a:chOff x="636152" y="1000316"/>
            <a:chExt cx="671119" cy="293549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629F75-E4BA-3D4E-A9EB-3109CED013D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0C1E5A1-691B-CF48-A8CE-E908701204C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4E4A151-5031-2A40-B97C-E13A078EA3EA}"/>
              </a:ext>
            </a:extLst>
          </p:cNvPr>
          <p:cNvSpPr/>
          <p:nvPr/>
        </p:nvSpPr>
        <p:spPr>
          <a:xfrm>
            <a:off x="3695995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B02692-AA3B-6C4E-96AA-AA2460D1EFD9}"/>
              </a:ext>
            </a:extLst>
          </p:cNvPr>
          <p:cNvSpPr txBox="1"/>
          <p:nvPr/>
        </p:nvSpPr>
        <p:spPr>
          <a:xfrm>
            <a:off x="3597723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1BB0D0ED-75E6-064D-8B75-213A81F6B15D}"/>
              </a:ext>
            </a:extLst>
          </p:cNvPr>
          <p:cNvSpPr/>
          <p:nvPr/>
        </p:nvSpPr>
        <p:spPr>
          <a:xfrm>
            <a:off x="4976700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DA4CAEBC-1A35-DF4E-84FF-1FE9D6FC3EA1}"/>
              </a:ext>
            </a:extLst>
          </p:cNvPr>
          <p:cNvGrpSpPr/>
          <p:nvPr/>
        </p:nvGrpSpPr>
        <p:grpSpPr>
          <a:xfrm>
            <a:off x="5527027" y="794042"/>
            <a:ext cx="653057" cy="293549"/>
            <a:chOff x="707872" y="1000316"/>
            <a:chExt cx="858140" cy="293549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8DE7778C-F625-C84F-900F-E7DF775261CD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E2C5B92-1B0B-4146-BED0-1144DDE0BAA7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BF33446F-98F8-D642-8C1C-CDC525812E81}"/>
              </a:ext>
            </a:extLst>
          </p:cNvPr>
          <p:cNvSpPr txBox="1"/>
          <p:nvPr/>
        </p:nvSpPr>
        <p:spPr>
          <a:xfrm>
            <a:off x="5048757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C4AD385-082D-2D47-8546-0D0E81777487}"/>
              </a:ext>
            </a:extLst>
          </p:cNvPr>
          <p:cNvSpPr/>
          <p:nvPr/>
        </p:nvSpPr>
        <p:spPr>
          <a:xfrm>
            <a:off x="4976436" y="3188670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2BF882F-E073-F244-9089-367E1BDC9D75}"/>
              </a:ext>
            </a:extLst>
          </p:cNvPr>
          <p:cNvSpPr txBox="1"/>
          <p:nvPr/>
        </p:nvSpPr>
        <p:spPr>
          <a:xfrm>
            <a:off x="5048493" y="3219418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CB632CF7-548B-5E4D-A6DE-D77A7E7FB677}"/>
              </a:ext>
            </a:extLst>
          </p:cNvPr>
          <p:cNvGrpSpPr/>
          <p:nvPr/>
        </p:nvGrpSpPr>
        <p:grpSpPr>
          <a:xfrm>
            <a:off x="4969306" y="3497401"/>
            <a:ext cx="671119" cy="293549"/>
            <a:chOff x="636152" y="1000316"/>
            <a:chExt cx="671119" cy="293549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1F82E3B7-2E04-4B4B-A6E6-B36E91717EF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93DDDB-5A34-C44E-BFAA-58064DBF301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98E62BC5-0268-894F-A16A-428E0B503F72}"/>
              </a:ext>
            </a:extLst>
          </p:cNvPr>
          <p:cNvGrpSpPr/>
          <p:nvPr/>
        </p:nvGrpSpPr>
        <p:grpSpPr>
          <a:xfrm>
            <a:off x="6084684" y="3497401"/>
            <a:ext cx="671119" cy="293549"/>
            <a:chOff x="636152" y="1000316"/>
            <a:chExt cx="671119" cy="293549"/>
          </a:xfrm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D1B92B2B-5527-F347-AD8F-B70EB6EC968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E3D0322-A6AF-0242-9187-96F52E525A54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B1D157D-6A34-A14F-8DC2-61918807B1B0}"/>
              </a:ext>
            </a:extLst>
          </p:cNvPr>
          <p:cNvSpPr/>
          <p:nvPr/>
        </p:nvSpPr>
        <p:spPr>
          <a:xfrm>
            <a:off x="4976108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14096AA4-F776-1940-92FC-56EC8BBD3C29}"/>
              </a:ext>
            </a:extLst>
          </p:cNvPr>
          <p:cNvGrpSpPr/>
          <p:nvPr/>
        </p:nvGrpSpPr>
        <p:grpSpPr>
          <a:xfrm>
            <a:off x="5085391" y="1741957"/>
            <a:ext cx="671120" cy="338554"/>
            <a:chOff x="707872" y="988919"/>
            <a:chExt cx="671120" cy="338554"/>
          </a:xfrm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201215E8-B6AD-2048-BFEF-B70BD981240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EF17FF6-7807-8B43-A2AA-61E56F83F0F5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C2C26EB8-8F98-094A-8B32-B00C3501DDB0}"/>
              </a:ext>
            </a:extLst>
          </p:cNvPr>
          <p:cNvSpPr txBox="1"/>
          <p:nvPr/>
        </p:nvSpPr>
        <p:spPr>
          <a:xfrm>
            <a:off x="4904729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29645AE4-2AE2-8847-8223-6BD5015AEBE1}"/>
              </a:ext>
            </a:extLst>
          </p:cNvPr>
          <p:cNvGrpSpPr/>
          <p:nvPr/>
        </p:nvGrpSpPr>
        <p:grpSpPr>
          <a:xfrm>
            <a:off x="5962793" y="1741807"/>
            <a:ext cx="794701" cy="338554"/>
            <a:chOff x="654082" y="988919"/>
            <a:chExt cx="794701" cy="338554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654C0305-C025-604D-8940-16F02B95441F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0977DFE-59DF-6047-A7D3-687BBA7F594F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3B64552F-462C-8A48-920A-87271DE0871C}"/>
              </a:ext>
            </a:extLst>
          </p:cNvPr>
          <p:cNvSpPr/>
          <p:nvPr/>
        </p:nvSpPr>
        <p:spPr>
          <a:xfrm>
            <a:off x="5928208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7C2D415-73FA-0D4B-9957-A1C8BE973F69}"/>
              </a:ext>
            </a:extLst>
          </p:cNvPr>
          <p:cNvSpPr txBox="1"/>
          <p:nvPr/>
        </p:nvSpPr>
        <p:spPr>
          <a:xfrm>
            <a:off x="5829936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ADCE3AE-0A28-CA44-8C9D-1DA432904EBC}"/>
              </a:ext>
            </a:extLst>
          </p:cNvPr>
          <p:cNvSpPr/>
          <p:nvPr/>
        </p:nvSpPr>
        <p:spPr>
          <a:xfrm>
            <a:off x="4976436" y="2294182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2CE22F1-A58F-1F47-B206-2482E0436EC0}"/>
              </a:ext>
            </a:extLst>
          </p:cNvPr>
          <p:cNvSpPr txBox="1"/>
          <p:nvPr/>
        </p:nvSpPr>
        <p:spPr>
          <a:xfrm>
            <a:off x="5048493" y="232493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CC37A4FB-E2F2-384F-8946-B8C42B3E815A}"/>
              </a:ext>
            </a:extLst>
          </p:cNvPr>
          <p:cNvGrpSpPr/>
          <p:nvPr/>
        </p:nvGrpSpPr>
        <p:grpSpPr>
          <a:xfrm>
            <a:off x="5539521" y="2604081"/>
            <a:ext cx="671119" cy="293549"/>
            <a:chOff x="636152" y="1000316"/>
            <a:chExt cx="671119" cy="293549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08E2600-FD63-DF41-A23B-B0A241631D24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3EE3287-EE56-9F46-A07E-B56AEF56606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0831F76-DD45-4749-896F-35F7219C60F4}"/>
              </a:ext>
            </a:extLst>
          </p:cNvPr>
          <p:cNvSpPr/>
          <p:nvPr/>
        </p:nvSpPr>
        <p:spPr>
          <a:xfrm>
            <a:off x="7206265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91B1C2EC-2BC4-D449-8A1A-58965EC1D887}"/>
              </a:ext>
            </a:extLst>
          </p:cNvPr>
          <p:cNvGrpSpPr/>
          <p:nvPr/>
        </p:nvGrpSpPr>
        <p:grpSpPr>
          <a:xfrm>
            <a:off x="7756592" y="794042"/>
            <a:ext cx="653057" cy="293549"/>
            <a:chOff x="707872" y="1000316"/>
            <a:chExt cx="858140" cy="293549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AE290BBB-39D0-DA4E-BAF0-0A68B181C60A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498E2CC-778B-6549-86AA-417CC3377D8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3F822EEB-02B7-2D4B-B20A-0CB3183EBB30}"/>
              </a:ext>
            </a:extLst>
          </p:cNvPr>
          <p:cNvSpPr txBox="1"/>
          <p:nvPr/>
        </p:nvSpPr>
        <p:spPr>
          <a:xfrm>
            <a:off x="7278322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349978BA-6FBC-8049-A143-F58394FA6844}"/>
              </a:ext>
            </a:extLst>
          </p:cNvPr>
          <p:cNvSpPr/>
          <p:nvPr/>
        </p:nvSpPr>
        <p:spPr>
          <a:xfrm>
            <a:off x="7206928" y="406830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1737D1-79B7-A540-9114-10F71A6644D0}"/>
              </a:ext>
            </a:extLst>
          </p:cNvPr>
          <p:cNvSpPr txBox="1"/>
          <p:nvPr/>
        </p:nvSpPr>
        <p:spPr>
          <a:xfrm>
            <a:off x="7278985" y="409905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11DB937E-4F27-BF4F-A7DD-F278F50678FD}"/>
              </a:ext>
            </a:extLst>
          </p:cNvPr>
          <p:cNvGrpSpPr/>
          <p:nvPr/>
        </p:nvGrpSpPr>
        <p:grpSpPr>
          <a:xfrm>
            <a:off x="7767721" y="4388144"/>
            <a:ext cx="671119" cy="293549"/>
            <a:chOff x="636152" y="1000316"/>
            <a:chExt cx="671119" cy="293549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016A2DB-D0B6-B74B-879D-6AFA21812218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9988CAE-2893-2249-8D82-FC95F24B8096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15A5C455-B71A-6540-ACC7-3041D015BBD0}"/>
              </a:ext>
            </a:extLst>
          </p:cNvPr>
          <p:cNvSpPr/>
          <p:nvPr/>
        </p:nvSpPr>
        <p:spPr>
          <a:xfrm>
            <a:off x="7205673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F4202AFF-FA14-F249-8AF4-82575E3609C5}"/>
              </a:ext>
            </a:extLst>
          </p:cNvPr>
          <p:cNvGrpSpPr/>
          <p:nvPr/>
        </p:nvGrpSpPr>
        <p:grpSpPr>
          <a:xfrm>
            <a:off x="7314956" y="1741957"/>
            <a:ext cx="671120" cy="338554"/>
            <a:chOff x="707872" y="988919"/>
            <a:chExt cx="671120" cy="338554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BF3345C5-9679-ED46-B04A-938448C743BE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8BCD4122-312E-104F-B762-E97B83A77AA8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6A800F83-528E-7A45-ABB9-9A5BFEAE00A0}"/>
              </a:ext>
            </a:extLst>
          </p:cNvPr>
          <p:cNvSpPr txBox="1"/>
          <p:nvPr/>
        </p:nvSpPr>
        <p:spPr>
          <a:xfrm>
            <a:off x="7134294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882D1AAE-34CC-5845-B60E-7A93DAEAD9E2}"/>
              </a:ext>
            </a:extLst>
          </p:cNvPr>
          <p:cNvGrpSpPr/>
          <p:nvPr/>
        </p:nvGrpSpPr>
        <p:grpSpPr>
          <a:xfrm>
            <a:off x="8192358" y="1741807"/>
            <a:ext cx="794701" cy="338554"/>
            <a:chOff x="654082" y="988919"/>
            <a:chExt cx="794701" cy="338554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53CF08F3-0771-0346-B590-169C1A035F83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DA2E900-A7A4-8A4E-8C7B-4AE927D6CDE0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EB0511DC-CEFB-514D-B620-ACE86E289DB2}"/>
              </a:ext>
            </a:extLst>
          </p:cNvPr>
          <p:cNvSpPr/>
          <p:nvPr/>
        </p:nvSpPr>
        <p:spPr>
          <a:xfrm>
            <a:off x="8157773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AE96423-56C5-BA4E-B781-4D53C903C152}"/>
              </a:ext>
            </a:extLst>
          </p:cNvPr>
          <p:cNvSpPr txBox="1"/>
          <p:nvPr/>
        </p:nvSpPr>
        <p:spPr>
          <a:xfrm>
            <a:off x="8059501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25CF2C9E-66DE-6A4E-A2CE-57392848FA6D}"/>
              </a:ext>
            </a:extLst>
          </p:cNvPr>
          <p:cNvSpPr/>
          <p:nvPr/>
        </p:nvSpPr>
        <p:spPr>
          <a:xfrm>
            <a:off x="7213730" y="3180732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D4BF2DD-4F24-374F-9451-F14FEB54DD84}"/>
              </a:ext>
            </a:extLst>
          </p:cNvPr>
          <p:cNvSpPr txBox="1"/>
          <p:nvPr/>
        </p:nvSpPr>
        <p:spPr>
          <a:xfrm>
            <a:off x="7285787" y="321148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2A4542C3-C0E3-AB47-B466-8787488562A9}"/>
              </a:ext>
            </a:extLst>
          </p:cNvPr>
          <p:cNvGrpSpPr/>
          <p:nvPr/>
        </p:nvGrpSpPr>
        <p:grpSpPr>
          <a:xfrm>
            <a:off x="7776815" y="3490631"/>
            <a:ext cx="671119" cy="293549"/>
            <a:chOff x="636152" y="1000316"/>
            <a:chExt cx="671119" cy="293549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A1AE0629-5EAB-4240-BC38-3C3856839DA3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091F793-A4A2-1043-980F-79ECD84E19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D1EBD25-9C23-B247-AD15-ADBF87384BE1}"/>
              </a:ext>
            </a:extLst>
          </p:cNvPr>
          <p:cNvSpPr/>
          <p:nvPr/>
        </p:nvSpPr>
        <p:spPr>
          <a:xfrm>
            <a:off x="7214266" y="2292134"/>
            <a:ext cx="880890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55914C8-F30F-434E-A524-4AF0C4B2E2DE}"/>
              </a:ext>
            </a:extLst>
          </p:cNvPr>
          <p:cNvSpPr txBox="1"/>
          <p:nvPr/>
        </p:nvSpPr>
        <p:spPr>
          <a:xfrm>
            <a:off x="7286323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api-in.jar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EDC93B7-D62E-8F42-8AD1-FF6C3B5CBC0E}"/>
              </a:ext>
            </a:extLst>
          </p:cNvPr>
          <p:cNvGrpSpPr/>
          <p:nvPr/>
        </p:nvGrpSpPr>
        <p:grpSpPr>
          <a:xfrm>
            <a:off x="7337459" y="2600573"/>
            <a:ext cx="671119" cy="338554"/>
            <a:chOff x="636152" y="988919"/>
            <a:chExt cx="671119" cy="338554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0C3E9D95-92C4-D04E-9B8C-0625E7B6FC7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413B286-676F-8F40-AB8F-02CF01BFEA2E}"/>
                </a:ext>
              </a:extLst>
            </p:cNvPr>
            <p:cNvSpPr txBox="1"/>
            <p:nvPr/>
          </p:nvSpPr>
          <p:spPr>
            <a:xfrm>
              <a:off x="63615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E1A33B7-EF34-AA4E-9FEA-556363C3322B}"/>
              </a:ext>
            </a:extLst>
          </p:cNvPr>
          <p:cNvSpPr/>
          <p:nvPr/>
        </p:nvSpPr>
        <p:spPr>
          <a:xfrm>
            <a:off x="8158003" y="2292134"/>
            <a:ext cx="880890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B6361BF-5315-754B-B301-D508E04FD44E}"/>
              </a:ext>
            </a:extLst>
          </p:cNvPr>
          <p:cNvSpPr txBox="1"/>
          <p:nvPr/>
        </p:nvSpPr>
        <p:spPr>
          <a:xfrm>
            <a:off x="8230060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api-out.jar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D67C695D-014A-4943-A4C6-C4732CE4E39A}"/>
              </a:ext>
            </a:extLst>
          </p:cNvPr>
          <p:cNvGrpSpPr/>
          <p:nvPr/>
        </p:nvGrpSpPr>
        <p:grpSpPr>
          <a:xfrm>
            <a:off x="8281196" y="2600573"/>
            <a:ext cx="671119" cy="338554"/>
            <a:chOff x="636152" y="988919"/>
            <a:chExt cx="671119" cy="338554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18670B36-F460-D547-ACD7-69664B329DB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EED632CC-89DB-E64C-AF26-BDDFDF9D2AFE}"/>
                </a:ext>
              </a:extLst>
            </p:cNvPr>
            <p:cNvSpPr txBox="1"/>
            <p:nvPr/>
          </p:nvSpPr>
          <p:spPr>
            <a:xfrm>
              <a:off x="63615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EE8A4DC-0471-7A49-8A4B-2F53EEA3F7DC}"/>
              </a:ext>
            </a:extLst>
          </p:cNvPr>
          <p:cNvCxnSpPr>
            <a:cxnSpLocks/>
            <a:stCxn id="159" idx="0"/>
            <a:endCxn id="100" idx="2"/>
          </p:cNvCxnSpPr>
          <p:nvPr/>
        </p:nvCxnSpPr>
        <p:spPr>
          <a:xfrm flipV="1">
            <a:off x="1444892" y="1141466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51496F82-5506-9D47-B0BD-4926F1BFABF6}"/>
              </a:ext>
            </a:extLst>
          </p:cNvPr>
          <p:cNvCxnSpPr>
            <a:cxnSpLocks/>
            <a:stCxn id="178" idx="0"/>
            <a:endCxn id="159" idx="2"/>
          </p:cNvCxnSpPr>
          <p:nvPr/>
        </p:nvCxnSpPr>
        <p:spPr>
          <a:xfrm flipV="1">
            <a:off x="1444760" y="203793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708AF197-2345-B242-AC83-064E1FE411BF}"/>
              </a:ext>
            </a:extLst>
          </p:cNvPr>
          <p:cNvCxnSpPr>
            <a:cxnSpLocks/>
          </p:cNvCxnSpPr>
          <p:nvPr/>
        </p:nvCxnSpPr>
        <p:spPr>
          <a:xfrm flipV="1">
            <a:off x="3220600" y="114357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DC462162-5B83-AF4E-8E34-994DAD56B4EE}"/>
              </a:ext>
            </a:extLst>
          </p:cNvPr>
          <p:cNvCxnSpPr>
            <a:cxnSpLocks/>
          </p:cNvCxnSpPr>
          <p:nvPr/>
        </p:nvCxnSpPr>
        <p:spPr>
          <a:xfrm flipV="1">
            <a:off x="4098222" y="113576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FE87BFF7-6E4D-1648-8BE7-75814346E987}"/>
              </a:ext>
            </a:extLst>
          </p:cNvPr>
          <p:cNvCxnSpPr>
            <a:cxnSpLocks/>
          </p:cNvCxnSpPr>
          <p:nvPr/>
        </p:nvCxnSpPr>
        <p:spPr>
          <a:xfrm flipV="1">
            <a:off x="3219897" y="2094955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BDE8C1B2-9E64-1C46-946B-BFAD4710C3DB}"/>
              </a:ext>
            </a:extLst>
          </p:cNvPr>
          <p:cNvCxnSpPr>
            <a:cxnSpLocks/>
          </p:cNvCxnSpPr>
          <p:nvPr/>
        </p:nvCxnSpPr>
        <p:spPr>
          <a:xfrm flipV="1">
            <a:off x="4097519" y="208715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[R] 320">
            <a:extLst>
              <a:ext uri="{FF2B5EF4-FFF2-40B4-BE49-F238E27FC236}">
                <a16:creationId xmlns:a16="http://schemas.microsoft.com/office/drawing/2014/main" id="{DA3C5D1B-4338-4C45-862A-18CA664C307E}"/>
              </a:ext>
            </a:extLst>
          </p:cNvPr>
          <p:cNvCxnSpPr>
            <a:cxnSpLocks/>
          </p:cNvCxnSpPr>
          <p:nvPr/>
        </p:nvCxnSpPr>
        <p:spPr>
          <a:xfrm>
            <a:off x="2540491" y="305218"/>
            <a:ext cx="0" cy="4723982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051B7FA5-17B2-A544-B2B8-2166D31B71A8}"/>
              </a:ext>
            </a:extLst>
          </p:cNvPr>
          <p:cNvCxnSpPr>
            <a:cxnSpLocks/>
          </p:cNvCxnSpPr>
          <p:nvPr/>
        </p:nvCxnSpPr>
        <p:spPr>
          <a:xfrm>
            <a:off x="4745808" y="305218"/>
            <a:ext cx="0" cy="4661229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[R] 322">
            <a:extLst>
              <a:ext uri="{FF2B5EF4-FFF2-40B4-BE49-F238E27FC236}">
                <a16:creationId xmlns:a16="http://schemas.microsoft.com/office/drawing/2014/main" id="{AB6DF697-8B0C-4B40-95EF-E020919E3773}"/>
              </a:ext>
            </a:extLst>
          </p:cNvPr>
          <p:cNvCxnSpPr>
            <a:cxnSpLocks/>
          </p:cNvCxnSpPr>
          <p:nvPr/>
        </p:nvCxnSpPr>
        <p:spPr>
          <a:xfrm>
            <a:off x="6986984" y="309516"/>
            <a:ext cx="0" cy="4594178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B7724A54-4FB7-6748-87A1-BC7FF677E0B2}"/>
              </a:ext>
            </a:extLst>
          </p:cNvPr>
          <p:cNvCxnSpPr>
            <a:cxnSpLocks/>
          </p:cNvCxnSpPr>
          <p:nvPr/>
        </p:nvCxnSpPr>
        <p:spPr>
          <a:xfrm flipV="1">
            <a:off x="5461775" y="113745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0735AD07-E73C-2842-993A-18F66627F9C2}"/>
              </a:ext>
            </a:extLst>
          </p:cNvPr>
          <p:cNvCxnSpPr>
            <a:cxnSpLocks/>
          </p:cNvCxnSpPr>
          <p:nvPr/>
        </p:nvCxnSpPr>
        <p:spPr>
          <a:xfrm flipV="1">
            <a:off x="6339397" y="112964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C2975C40-676E-854D-A40C-936B69D1BABA}"/>
              </a:ext>
            </a:extLst>
          </p:cNvPr>
          <p:cNvCxnSpPr>
            <a:cxnSpLocks/>
          </p:cNvCxnSpPr>
          <p:nvPr/>
        </p:nvCxnSpPr>
        <p:spPr>
          <a:xfrm flipV="1">
            <a:off x="5461072" y="2097434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C776D834-FB7B-9641-BC48-9C4046F4F9FF}"/>
              </a:ext>
            </a:extLst>
          </p:cNvPr>
          <p:cNvCxnSpPr>
            <a:cxnSpLocks/>
          </p:cNvCxnSpPr>
          <p:nvPr/>
        </p:nvCxnSpPr>
        <p:spPr>
          <a:xfrm flipV="1">
            <a:off x="6338694" y="2089630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A9C411F-367C-F544-B171-054504F7387B}"/>
              </a:ext>
            </a:extLst>
          </p:cNvPr>
          <p:cNvCxnSpPr>
            <a:cxnSpLocks/>
            <a:stCxn id="266" idx="2"/>
            <a:endCxn id="234" idx="0"/>
          </p:cNvCxnSpPr>
          <p:nvPr/>
        </p:nvCxnSpPr>
        <p:spPr>
          <a:xfrm>
            <a:off x="5865988" y="2981212"/>
            <a:ext cx="0" cy="207458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FDFC96B7-9C8B-3C4E-BDB2-41224C6364B9}"/>
              </a:ext>
            </a:extLst>
          </p:cNvPr>
          <p:cNvCxnSpPr>
            <a:cxnSpLocks/>
          </p:cNvCxnSpPr>
          <p:nvPr/>
        </p:nvCxnSpPr>
        <p:spPr>
          <a:xfrm flipV="1">
            <a:off x="7675789" y="1146929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E5448F85-80B8-2D4F-9E32-3E6AB01B447D}"/>
              </a:ext>
            </a:extLst>
          </p:cNvPr>
          <p:cNvCxnSpPr>
            <a:cxnSpLocks/>
          </p:cNvCxnSpPr>
          <p:nvPr/>
        </p:nvCxnSpPr>
        <p:spPr>
          <a:xfrm flipV="1">
            <a:off x="8553411" y="1139125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5BA77E5A-2936-C048-AD12-DDB0A55D15BD}"/>
              </a:ext>
            </a:extLst>
          </p:cNvPr>
          <p:cNvCxnSpPr>
            <a:cxnSpLocks/>
          </p:cNvCxnSpPr>
          <p:nvPr/>
        </p:nvCxnSpPr>
        <p:spPr>
          <a:xfrm flipV="1">
            <a:off x="7675789" y="2087436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F68E422F-C2F0-D34E-B013-77D51C2699E3}"/>
              </a:ext>
            </a:extLst>
          </p:cNvPr>
          <p:cNvCxnSpPr>
            <a:cxnSpLocks/>
          </p:cNvCxnSpPr>
          <p:nvPr/>
        </p:nvCxnSpPr>
        <p:spPr>
          <a:xfrm flipV="1">
            <a:off x="8553411" y="2079632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3141D193-925C-0C49-8468-27D47E09B42D}"/>
              </a:ext>
            </a:extLst>
          </p:cNvPr>
          <p:cNvCxnSpPr>
            <a:cxnSpLocks/>
          </p:cNvCxnSpPr>
          <p:nvPr/>
        </p:nvCxnSpPr>
        <p:spPr>
          <a:xfrm>
            <a:off x="7672912" y="2979164"/>
            <a:ext cx="0" cy="204969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C04818B1-4FD7-FF4D-9453-6B723B74500D}"/>
              </a:ext>
            </a:extLst>
          </p:cNvPr>
          <p:cNvCxnSpPr>
            <a:cxnSpLocks/>
          </p:cNvCxnSpPr>
          <p:nvPr/>
        </p:nvCxnSpPr>
        <p:spPr>
          <a:xfrm>
            <a:off x="8586954" y="2979406"/>
            <a:ext cx="0" cy="209264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CB1FA5CF-8EC2-4F4E-8C88-62CC9192EE8B}"/>
              </a:ext>
            </a:extLst>
          </p:cNvPr>
          <p:cNvCxnSpPr>
            <a:cxnSpLocks/>
          </p:cNvCxnSpPr>
          <p:nvPr/>
        </p:nvCxnSpPr>
        <p:spPr>
          <a:xfrm flipV="1">
            <a:off x="8136948" y="3866789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54828" y="2752772"/>
            <a:ext cx="735765" cy="4469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301473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73294" y="94311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83675" y="87138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B4D389-522D-3F45-AA95-92444C44D5BF}"/>
              </a:ext>
            </a:extLst>
          </p:cNvPr>
          <p:cNvSpPr/>
          <p:nvPr/>
        </p:nvSpPr>
        <p:spPr>
          <a:xfrm>
            <a:off x="485585" y="2800003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55D211-CC5C-FA4C-B4BE-3458FB442E16}"/>
              </a:ext>
            </a:extLst>
          </p:cNvPr>
          <p:cNvSpPr txBox="1"/>
          <p:nvPr/>
        </p:nvSpPr>
        <p:spPr>
          <a:xfrm>
            <a:off x="552038" y="287490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E23CF4-F3A9-6E48-8A44-7FDA65CE8811}"/>
              </a:ext>
            </a:extLst>
          </p:cNvPr>
          <p:cNvSpPr/>
          <p:nvPr/>
        </p:nvSpPr>
        <p:spPr>
          <a:xfrm>
            <a:off x="483426" y="181611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3"/>
            <a:ext cx="2206167" cy="300804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907659" y="7443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2454069" y="1209979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2326412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35" idx="0"/>
          </p:cNvCxnSpPr>
          <p:nvPr/>
        </p:nvCxnSpPr>
        <p:spPr>
          <a:xfrm flipH="1">
            <a:off x="1400250" y="1539622"/>
            <a:ext cx="249" cy="27649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2BBE73-90FE-2348-8285-B9C79125321E}"/>
              </a:ext>
            </a:extLst>
          </p:cNvPr>
          <p:cNvSpPr txBox="1"/>
          <p:nvPr/>
        </p:nvSpPr>
        <p:spPr>
          <a:xfrm>
            <a:off x="552038" y="191412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9CDBCA-9B60-AD43-A02C-F9CE568B66EB}"/>
              </a:ext>
            </a:extLst>
          </p:cNvPr>
          <p:cNvCxnSpPr>
            <a:cxnSpLocks/>
            <a:stCxn id="42" idx="0"/>
            <a:endCxn id="35" idx="2"/>
          </p:cNvCxnSpPr>
          <p:nvPr/>
        </p:nvCxnSpPr>
        <p:spPr>
          <a:xfrm flipH="1" flipV="1">
            <a:off x="1400250" y="2484352"/>
            <a:ext cx="2159" cy="31565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79BE5F-86EB-1E4C-9B59-C9FB871CD455}"/>
              </a:ext>
            </a:extLst>
          </p:cNvPr>
          <p:cNvSpPr txBox="1"/>
          <p:nvPr/>
        </p:nvSpPr>
        <p:spPr>
          <a:xfrm>
            <a:off x="898445" y="269085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2795417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87490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A8B656-0324-814D-85C2-5A6D41BC87C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454069" y="3178940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삼각형 49">
            <a:extLst>
              <a:ext uri="{FF2B5EF4-FFF2-40B4-BE49-F238E27FC236}">
                <a16:creationId xmlns:a16="http://schemas.microsoft.com/office/drawing/2014/main" id="{A8C5B86C-EFE9-DF4E-A9DC-5DB111415436}"/>
              </a:ext>
            </a:extLst>
          </p:cNvPr>
          <p:cNvSpPr/>
          <p:nvPr/>
        </p:nvSpPr>
        <p:spPr>
          <a:xfrm rot="16200000">
            <a:off x="2326412" y="311738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26988A-334C-AA44-A525-FC1B4196C4F9}"/>
              </a:ext>
            </a:extLst>
          </p:cNvPr>
          <p:cNvSpPr/>
          <p:nvPr/>
        </p:nvSpPr>
        <p:spPr>
          <a:xfrm>
            <a:off x="5931882" y="642867"/>
            <a:ext cx="2206167" cy="257622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D3C13C-7B70-A746-9DB8-B9D2FCD54F0E}"/>
              </a:ext>
            </a:extLst>
          </p:cNvPr>
          <p:cNvSpPr txBox="1"/>
          <p:nvPr/>
        </p:nvSpPr>
        <p:spPr>
          <a:xfrm>
            <a:off x="6195718" y="94311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F9E0FA6-760C-C14A-AE2E-D77286201C6E}"/>
              </a:ext>
            </a:extLst>
          </p:cNvPr>
          <p:cNvSpPr/>
          <p:nvPr/>
        </p:nvSpPr>
        <p:spPr>
          <a:xfrm>
            <a:off x="6106099" y="87138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384587-EE96-AB4E-97F9-B19C107CA6F7}"/>
              </a:ext>
            </a:extLst>
          </p:cNvPr>
          <p:cNvSpPr/>
          <p:nvPr/>
        </p:nvSpPr>
        <p:spPr>
          <a:xfrm>
            <a:off x="5936254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111454-1307-2B4F-8FBD-C4543FF76F41}"/>
              </a:ext>
            </a:extLst>
          </p:cNvPr>
          <p:cNvSpPr txBox="1"/>
          <p:nvPr/>
        </p:nvSpPr>
        <p:spPr>
          <a:xfrm>
            <a:off x="5931883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1BE4EE-A838-EE43-9EE0-ED903CA3AF88}"/>
              </a:ext>
            </a:extLst>
          </p:cNvPr>
          <p:cNvSpPr/>
          <p:nvPr/>
        </p:nvSpPr>
        <p:spPr>
          <a:xfrm>
            <a:off x="8585110" y="649554"/>
            <a:ext cx="2206167" cy="10627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612894-3E02-A440-8DBE-C9126D8401C2}"/>
              </a:ext>
            </a:extLst>
          </p:cNvPr>
          <p:cNvSpPr txBox="1"/>
          <p:nvPr/>
        </p:nvSpPr>
        <p:spPr>
          <a:xfrm>
            <a:off x="8848946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8A9D8B6-9373-2B4C-A09F-0F0A1F8CE53D}"/>
              </a:ext>
            </a:extLst>
          </p:cNvPr>
          <p:cNvSpPr/>
          <p:nvPr/>
        </p:nvSpPr>
        <p:spPr>
          <a:xfrm>
            <a:off x="8759327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2182747-DFD8-0C41-972E-464806D19162}"/>
              </a:ext>
            </a:extLst>
          </p:cNvPr>
          <p:cNvSpPr/>
          <p:nvPr/>
        </p:nvSpPr>
        <p:spPr>
          <a:xfrm>
            <a:off x="8589482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1EC80E-DC57-D34D-B7BD-5879D76EB8A0}"/>
              </a:ext>
            </a:extLst>
          </p:cNvPr>
          <p:cNvSpPr txBox="1"/>
          <p:nvPr/>
        </p:nvSpPr>
        <p:spPr>
          <a:xfrm>
            <a:off x="8585111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648D45-9931-DA49-8553-E37ADFBF13DF}"/>
              </a:ext>
            </a:extLst>
          </p:cNvPr>
          <p:cNvSpPr txBox="1"/>
          <p:nvPr/>
        </p:nvSpPr>
        <p:spPr>
          <a:xfrm>
            <a:off x="6530083" y="7443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23885D-DCA3-E141-BC55-F56306540ED1}"/>
              </a:ext>
            </a:extLst>
          </p:cNvPr>
          <p:cNvCxnSpPr>
            <a:cxnSpLocks/>
            <a:stCxn id="74" idx="3"/>
            <a:endCxn id="69" idx="1"/>
          </p:cNvCxnSpPr>
          <p:nvPr/>
        </p:nvCxnSpPr>
        <p:spPr>
          <a:xfrm>
            <a:off x="8076493" y="1209979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삼각형 73">
            <a:extLst>
              <a:ext uri="{FF2B5EF4-FFF2-40B4-BE49-F238E27FC236}">
                <a16:creationId xmlns:a16="http://schemas.microsoft.com/office/drawing/2014/main" id="{9B9D4C73-5878-FB44-B7B9-644E7DAD9D72}"/>
              </a:ext>
            </a:extLst>
          </p:cNvPr>
          <p:cNvSpPr/>
          <p:nvPr/>
        </p:nvSpPr>
        <p:spPr>
          <a:xfrm rot="16200000">
            <a:off x="7948836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A4203A-07A4-234A-AAF7-BFD685D7D66B}"/>
              </a:ext>
            </a:extLst>
          </p:cNvPr>
          <p:cNvSpPr/>
          <p:nvPr/>
        </p:nvSpPr>
        <p:spPr>
          <a:xfrm>
            <a:off x="8585110" y="2156384"/>
            <a:ext cx="2206167" cy="10627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E6BB2A-F319-6240-800F-9696566E7496}"/>
              </a:ext>
            </a:extLst>
          </p:cNvPr>
          <p:cNvSpPr txBox="1"/>
          <p:nvPr/>
        </p:nvSpPr>
        <p:spPr>
          <a:xfrm>
            <a:off x="8848946" y="255928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6A72EB-7AF5-174A-88AF-EF9EA191A3DB}"/>
              </a:ext>
            </a:extLst>
          </p:cNvPr>
          <p:cNvSpPr/>
          <p:nvPr/>
        </p:nvSpPr>
        <p:spPr>
          <a:xfrm>
            <a:off x="8759327" y="238490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AB399D2-85CD-214C-9614-2459F0FB0621}"/>
              </a:ext>
            </a:extLst>
          </p:cNvPr>
          <p:cNvSpPr/>
          <p:nvPr/>
        </p:nvSpPr>
        <p:spPr>
          <a:xfrm>
            <a:off x="8589482" y="191016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0CE023-5891-204F-BE3A-C520113F26DB}"/>
              </a:ext>
            </a:extLst>
          </p:cNvPr>
          <p:cNvSpPr txBox="1"/>
          <p:nvPr/>
        </p:nvSpPr>
        <p:spPr>
          <a:xfrm>
            <a:off x="8585111" y="192786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A979188-49A4-3A48-AB02-13D7061369E3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>
            <a:off x="9676151" y="1546309"/>
            <a:ext cx="0" cy="83859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7D132D5A-E484-5F4E-B5D6-30344FFD1A27}"/>
              </a:ext>
            </a:extLst>
          </p:cNvPr>
          <p:cNvCxnSpPr>
            <a:cxnSpLocks/>
            <a:stCxn id="54" idx="2"/>
            <a:endCxn id="86" idx="1"/>
          </p:cNvCxnSpPr>
          <p:nvPr/>
        </p:nvCxnSpPr>
        <p:spPr>
          <a:xfrm rot="16200000" flipH="1">
            <a:off x="7301426" y="1261119"/>
            <a:ext cx="1179399" cy="173640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59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22175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86395" y="152711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96776" y="1455381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application.web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4"/>
            <a:ext cx="2206167" cy="22175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1999711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07919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41ACFD9C-A46A-204F-A394-A478BECE745B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2334795" y="1212191"/>
            <a:ext cx="802108" cy="36553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94828521-EEBD-FD44-8EAF-FD87B1D6416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321160" y="1934181"/>
            <a:ext cx="815743" cy="39964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C5F898-9EDD-5F46-84D2-67F39F8A9688}"/>
              </a:ext>
            </a:extLst>
          </p:cNvPr>
          <p:cNvCxnSpPr>
            <a:cxnSpLocks/>
            <a:stCxn id="175" idx="2"/>
            <a:endCxn id="46" idx="0"/>
          </p:cNvCxnSpPr>
          <p:nvPr/>
        </p:nvCxnSpPr>
        <p:spPr>
          <a:xfrm>
            <a:off x="4053727" y="1546309"/>
            <a:ext cx="0" cy="45340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D20B4D-8C94-D645-B412-9875802C0858}"/>
              </a:ext>
            </a:extLst>
          </p:cNvPr>
          <p:cNvSpPr/>
          <p:nvPr/>
        </p:nvSpPr>
        <p:spPr>
          <a:xfrm>
            <a:off x="4352207" y="3377660"/>
            <a:ext cx="2206167" cy="102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67750A-D66C-014A-81BC-0FF4F12B5285}"/>
              </a:ext>
            </a:extLst>
          </p:cNvPr>
          <p:cNvSpPr txBox="1"/>
          <p:nvPr/>
        </p:nvSpPr>
        <p:spPr>
          <a:xfrm>
            <a:off x="4617950" y="3624092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B9DBDEA-CF28-3D43-9DF8-75F501A52736}"/>
              </a:ext>
            </a:extLst>
          </p:cNvPr>
          <p:cNvSpPr/>
          <p:nvPr/>
        </p:nvSpPr>
        <p:spPr>
          <a:xfrm>
            <a:off x="4528331" y="3552360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CA4B42-C4E7-8C46-BBC7-E3B5ABC89D40}"/>
              </a:ext>
            </a:extLst>
          </p:cNvPr>
          <p:cNvSpPr/>
          <p:nvPr/>
        </p:nvSpPr>
        <p:spPr>
          <a:xfrm>
            <a:off x="4356579" y="313143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8CC633-BCAC-3F4F-92C4-B4BE658C27EC}"/>
              </a:ext>
            </a:extLst>
          </p:cNvPr>
          <p:cNvSpPr txBox="1"/>
          <p:nvPr/>
        </p:nvSpPr>
        <p:spPr>
          <a:xfrm>
            <a:off x="4352208" y="314914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CF1A2A-0BD7-7C43-AF4D-5C71824FBD33}"/>
              </a:ext>
            </a:extLst>
          </p:cNvPr>
          <p:cNvSpPr/>
          <p:nvPr/>
        </p:nvSpPr>
        <p:spPr>
          <a:xfrm>
            <a:off x="9416941" y="3359504"/>
            <a:ext cx="2206167" cy="10181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477BC5-F93D-7943-8FB8-9002E7C763F6}"/>
              </a:ext>
            </a:extLst>
          </p:cNvPr>
          <p:cNvSpPr txBox="1"/>
          <p:nvPr/>
        </p:nvSpPr>
        <p:spPr>
          <a:xfrm>
            <a:off x="9511553" y="3659754"/>
            <a:ext cx="197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10369C-9C50-2940-A6BD-D5ED855CA8C6}"/>
              </a:ext>
            </a:extLst>
          </p:cNvPr>
          <p:cNvSpPr/>
          <p:nvPr/>
        </p:nvSpPr>
        <p:spPr>
          <a:xfrm>
            <a:off x="9591158" y="358802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5567CBC-9D66-2042-8D80-9FBC1EB7F75E}"/>
              </a:ext>
            </a:extLst>
          </p:cNvPr>
          <p:cNvSpPr/>
          <p:nvPr/>
        </p:nvSpPr>
        <p:spPr>
          <a:xfrm>
            <a:off x="9421313" y="311328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917B2B-5A52-4A42-A925-6CA0A0FE97C1}"/>
              </a:ext>
            </a:extLst>
          </p:cNvPr>
          <p:cNvSpPr txBox="1"/>
          <p:nvPr/>
        </p:nvSpPr>
        <p:spPr>
          <a:xfrm>
            <a:off x="9416942" y="313098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F9D0C6A-27EC-3B41-B279-9D35469E77D9}"/>
              </a:ext>
            </a:extLst>
          </p:cNvPr>
          <p:cNvCxnSpPr>
            <a:cxnSpLocks/>
            <a:stCxn id="65" idx="2"/>
            <a:endCxn id="96" idx="3"/>
          </p:cNvCxnSpPr>
          <p:nvPr/>
        </p:nvCxnSpPr>
        <p:spPr>
          <a:xfrm rot="5400000">
            <a:off x="8827581" y="4152480"/>
            <a:ext cx="1576622" cy="17841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8B775CA4-7F18-D144-A68F-5E461EECA231}"/>
              </a:ext>
            </a:extLst>
          </p:cNvPr>
          <p:cNvCxnSpPr>
            <a:cxnSpLocks/>
            <a:stCxn id="59" idx="2"/>
            <a:endCxn id="96" idx="1"/>
          </p:cNvCxnSpPr>
          <p:nvPr/>
        </p:nvCxnSpPr>
        <p:spPr>
          <a:xfrm rot="16200000" flipH="1">
            <a:off x="5361512" y="4304239"/>
            <a:ext cx="1612284" cy="144499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1B8C95-B269-6A44-A8F8-EFAF6FC0D0E1}"/>
              </a:ext>
            </a:extLst>
          </p:cNvPr>
          <p:cNvSpPr txBox="1"/>
          <p:nvPr/>
        </p:nvSpPr>
        <p:spPr>
          <a:xfrm>
            <a:off x="4962450" y="342769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C43B4E7-301B-7C4F-A1A2-0A668B0AE6CB}"/>
              </a:ext>
            </a:extLst>
          </p:cNvPr>
          <p:cNvSpPr/>
          <p:nvPr/>
        </p:nvSpPr>
        <p:spPr>
          <a:xfrm>
            <a:off x="6715937" y="5270244"/>
            <a:ext cx="2206167" cy="10181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E70B49-0EF9-5E4B-8227-5167F8358FBF}"/>
              </a:ext>
            </a:extLst>
          </p:cNvPr>
          <p:cNvSpPr txBox="1"/>
          <p:nvPr/>
        </p:nvSpPr>
        <p:spPr>
          <a:xfrm>
            <a:off x="6967869" y="5675900"/>
            <a:ext cx="170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55F1CD9-194C-E946-92E7-0722B956D237}"/>
              </a:ext>
            </a:extLst>
          </p:cNvPr>
          <p:cNvSpPr/>
          <p:nvPr/>
        </p:nvSpPr>
        <p:spPr>
          <a:xfrm>
            <a:off x="6890154" y="549876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0A7B319-D156-B24C-881F-31C3FCCAB237}"/>
              </a:ext>
            </a:extLst>
          </p:cNvPr>
          <p:cNvSpPr/>
          <p:nvPr/>
        </p:nvSpPr>
        <p:spPr>
          <a:xfrm>
            <a:off x="6720309" y="502402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212084D-43DB-5D4E-97E3-376C5B5B39A7}"/>
              </a:ext>
            </a:extLst>
          </p:cNvPr>
          <p:cNvSpPr txBox="1"/>
          <p:nvPr/>
        </p:nvSpPr>
        <p:spPr>
          <a:xfrm>
            <a:off x="6715938" y="504172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F1AF0E-423B-744D-B37A-7683AF23F7C7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6361979" y="3886479"/>
            <a:ext cx="3229179" cy="3566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삼각형 99">
            <a:extLst>
              <a:ext uri="{FF2B5EF4-FFF2-40B4-BE49-F238E27FC236}">
                <a16:creationId xmlns:a16="http://schemas.microsoft.com/office/drawing/2014/main" id="{C0A864ED-39C9-B943-9A19-196FBDEF40D3}"/>
              </a:ext>
            </a:extLst>
          </p:cNvPr>
          <p:cNvSpPr/>
          <p:nvPr/>
        </p:nvSpPr>
        <p:spPr>
          <a:xfrm rot="16200000">
            <a:off x="6385496" y="382635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540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AA004DE-E7E9-6245-BD79-CE879562E9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56468"/>
            <a:ext cx="1138391" cy="378921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204275" y="623314"/>
            <a:ext cx="3780000" cy="37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654275" y="1073314"/>
            <a:ext cx="2880000" cy="28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298573" y="132595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2841120" y="12795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462480" y="360135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2863233" y="34327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105996" y="1523314"/>
            <a:ext cx="1980000" cy="19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1581680" y="119606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1581680" y="165650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555996" y="1973314"/>
            <a:ext cx="1080000" cy="10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1579959" y="3989407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1604947" y="2176359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187918" y="2501467"/>
            <a:ext cx="548188" cy="2143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764258" y="321399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535267" y="31010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000631" y="2398410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2736106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186106" y="2397206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3678474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2923393" y="2501467"/>
            <a:ext cx="262713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373393" y="2501467"/>
            <a:ext cx="305081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1D45CE3-93B6-FC4F-81E9-0EBC2632E0A3}"/>
              </a:ext>
            </a:extLst>
          </p:cNvPr>
          <p:cNvGrpSpPr/>
          <p:nvPr/>
        </p:nvGrpSpPr>
        <p:grpSpPr>
          <a:xfrm>
            <a:off x="7703361" y="2430275"/>
            <a:ext cx="1500572" cy="539735"/>
            <a:chOff x="3737640" y="1066800"/>
            <a:chExt cx="1408101" cy="5397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1038716-7FCD-4E4C-9E49-91728663786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304909C-1D8E-C04D-94EA-727926CA6142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5C870FC-139E-8749-8932-CBC6D5B0A48E}"/>
              </a:ext>
            </a:extLst>
          </p:cNvPr>
          <p:cNvGrpSpPr/>
          <p:nvPr/>
        </p:nvGrpSpPr>
        <p:grpSpPr>
          <a:xfrm>
            <a:off x="7703361" y="1348463"/>
            <a:ext cx="1500572" cy="539735"/>
            <a:chOff x="3737640" y="1066800"/>
            <a:chExt cx="1408101" cy="53973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3182BD-F724-4C4C-A41E-DB3CD577EE0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BE3758-A494-AD42-BC13-A17DE00D8318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EA39CE-2734-4A47-AA03-8FF1AC6D4ADD}"/>
              </a:ext>
            </a:extLst>
          </p:cNvPr>
          <p:cNvGrpSpPr/>
          <p:nvPr/>
        </p:nvGrpSpPr>
        <p:grpSpPr>
          <a:xfrm>
            <a:off x="7703361" y="3512087"/>
            <a:ext cx="1500572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FB8C0B-2361-2A4C-B2AC-337E623FE8A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3B1122-007B-D742-B2AB-C6466226D59C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8F6A10-D2A9-1A43-8C63-53AF0CD13303}"/>
              </a:ext>
            </a:extLst>
          </p:cNvPr>
          <p:cNvCxnSpPr>
            <a:cxnSpLocks/>
            <a:stCxn id="154" idx="0"/>
            <a:endCxn id="157" idx="2"/>
          </p:cNvCxnSpPr>
          <p:nvPr/>
        </p:nvCxnSpPr>
        <p:spPr>
          <a:xfrm flipV="1">
            <a:off x="8453647" y="1888198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17BCEBA-96BB-9746-9659-3511FC998E6E}"/>
              </a:ext>
            </a:extLst>
          </p:cNvPr>
          <p:cNvCxnSpPr>
            <a:cxnSpLocks/>
            <a:stCxn id="154" idx="2"/>
            <a:endCxn id="160" idx="0"/>
          </p:cNvCxnSpPr>
          <p:nvPr/>
        </p:nvCxnSpPr>
        <p:spPr>
          <a:xfrm>
            <a:off x="8453647" y="2970010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D4B07DA-E547-B544-B036-C12DE3B1FEA6}"/>
              </a:ext>
            </a:extLst>
          </p:cNvPr>
          <p:cNvGrpSpPr/>
          <p:nvPr/>
        </p:nvGrpSpPr>
        <p:grpSpPr>
          <a:xfrm>
            <a:off x="4788397" y="1538835"/>
            <a:ext cx="1277223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5116309-3B51-2742-A830-05847F60418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2F2940-C6A0-F848-88C0-36B5DBB80CD0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" name="육각형[H] 14">
            <a:extLst>
              <a:ext uri="{FF2B5EF4-FFF2-40B4-BE49-F238E27FC236}">
                <a16:creationId xmlns:a16="http://schemas.microsoft.com/office/drawing/2014/main" id="{9C632249-B340-184A-8A30-243B65C1D4EB}"/>
              </a:ext>
            </a:extLst>
          </p:cNvPr>
          <p:cNvSpPr/>
          <p:nvPr/>
        </p:nvSpPr>
        <p:spPr>
          <a:xfrm>
            <a:off x="6448757" y="969680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EF4899-0CC9-3D42-96E2-EEECEF725279}"/>
              </a:ext>
            </a:extLst>
          </p:cNvPr>
          <p:cNvGrpSpPr/>
          <p:nvPr/>
        </p:nvGrpSpPr>
        <p:grpSpPr>
          <a:xfrm rot="17844373">
            <a:off x="6145779" y="1723193"/>
            <a:ext cx="1500572" cy="330011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DAF3477-0029-7C49-B143-F7BC8B13A9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8CEAECA-A13F-E04A-BD5A-B340BD758DBE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6EDD3DE-3DDC-8045-8104-DF435766835D}"/>
              </a:ext>
            </a:extLst>
          </p:cNvPr>
          <p:cNvGrpSpPr/>
          <p:nvPr/>
        </p:nvGrpSpPr>
        <p:grpSpPr>
          <a:xfrm rot="3819944">
            <a:off x="6172097" y="3505628"/>
            <a:ext cx="1500572" cy="330011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7244EBF-5E82-8C41-A34B-79B44A1FF1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408DAE6-F316-2244-A058-22EC0FBF59E1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051443D-41C1-2C4F-87F2-6E03120C8954}"/>
              </a:ext>
            </a:extLst>
          </p:cNvPr>
          <p:cNvGrpSpPr/>
          <p:nvPr/>
        </p:nvGrpSpPr>
        <p:grpSpPr>
          <a:xfrm rot="17844373">
            <a:off x="9260942" y="3478149"/>
            <a:ext cx="1500572" cy="330011"/>
            <a:chOff x="3737640" y="1066800"/>
            <a:chExt cx="1408101" cy="53973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C8476A8-B5BB-9748-8CFF-629EF343439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C4D183-9BC1-424E-BD11-5D4FAFC63AF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B43E25B-BAA2-2847-93EC-F04C9010A096}"/>
              </a:ext>
            </a:extLst>
          </p:cNvPr>
          <p:cNvGrpSpPr/>
          <p:nvPr/>
        </p:nvGrpSpPr>
        <p:grpSpPr>
          <a:xfrm rot="3819944">
            <a:off x="9223504" y="1713047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C361B5-CEF7-BB4A-8EEB-373247572D5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1F4137C-530C-D542-98E2-8ACC0E255E3C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44D91-8574-6D48-AF43-EC44EEED66A7}"/>
              </a:ext>
            </a:extLst>
          </p:cNvPr>
          <p:cNvCxnSpPr>
            <a:cxnSpLocks/>
            <a:stCxn id="168" idx="0"/>
            <a:endCxn id="166" idx="3"/>
          </p:cNvCxnSpPr>
          <p:nvPr/>
        </p:nvCxnSpPr>
        <p:spPr>
          <a:xfrm flipH="1" flipV="1">
            <a:off x="6065620" y="1808663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6F4628-804A-A34D-8CAA-DD59842F0ED9}"/>
              </a:ext>
            </a:extLst>
          </p:cNvPr>
          <p:cNvGrpSpPr/>
          <p:nvPr/>
        </p:nvGrpSpPr>
        <p:grpSpPr>
          <a:xfrm>
            <a:off x="4788398" y="3320407"/>
            <a:ext cx="1284311" cy="824631"/>
            <a:chOff x="4600013" y="3092833"/>
            <a:chExt cx="1284311" cy="82463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F635DEC-81EB-824A-B440-8729ED3BA69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458B1F-5BC2-3F42-A8CE-E1B5E2ADB632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FE88E66-321A-B847-B612-D809C7BF2F10}"/>
              </a:ext>
            </a:extLst>
          </p:cNvPr>
          <p:cNvCxnSpPr>
            <a:cxnSpLocks/>
            <a:stCxn id="172" idx="2"/>
            <a:endCxn id="182" idx="3"/>
          </p:cNvCxnSpPr>
          <p:nvPr/>
        </p:nvCxnSpPr>
        <p:spPr>
          <a:xfrm flipH="1">
            <a:off x="6072709" y="3737705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7B5C1F-3B29-994C-A0F2-23BBF57F0A3C}"/>
              </a:ext>
            </a:extLst>
          </p:cNvPr>
          <p:cNvGrpSpPr/>
          <p:nvPr/>
        </p:nvGrpSpPr>
        <p:grpSpPr>
          <a:xfrm>
            <a:off x="10670492" y="1538835"/>
            <a:ext cx="1277224" cy="539735"/>
            <a:chOff x="3737640" y="1066800"/>
            <a:chExt cx="1408102" cy="53973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0F4ECA3-1944-ED49-8FDC-C7A4750BB0C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447ED3-F442-904A-BE0F-982DE61C8501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7B1CCEE-3066-BF4D-B7C4-4F33F24EF2E4}"/>
              </a:ext>
            </a:extLst>
          </p:cNvPr>
          <p:cNvCxnSpPr>
            <a:cxnSpLocks/>
            <a:stCxn id="177" idx="0"/>
            <a:endCxn id="185" idx="1"/>
          </p:cNvCxnSpPr>
          <p:nvPr/>
        </p:nvCxnSpPr>
        <p:spPr>
          <a:xfrm>
            <a:off x="10121671" y="1804855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A32D0176-D434-9945-9D9C-9F1A7EE1D3BD}"/>
              </a:ext>
            </a:extLst>
          </p:cNvPr>
          <p:cNvGrpSpPr/>
          <p:nvPr/>
        </p:nvGrpSpPr>
        <p:grpSpPr>
          <a:xfrm>
            <a:off x="10685375" y="3294371"/>
            <a:ext cx="1284311" cy="824631"/>
            <a:chOff x="4600013" y="3092833"/>
            <a:chExt cx="1284311" cy="824631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9A4D8A2-85C7-9D4E-89D8-13817BD91391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86CBB6-A2F4-9847-A0A5-D604ECCFC91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959CFDE-F0E0-894C-A751-37B87294CC23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>
            <a:off x="10148616" y="3706650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08AA70-1BFE-D843-B3E4-862570E39F00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7070264" y="3597436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04FD07-CB9D-884D-AFDD-3CC9CAD32319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9203933" y="3559740"/>
            <a:ext cx="660809" cy="746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DAEC2CDB-62CD-B446-994C-AC13905A397B}"/>
              </a:ext>
            </a:extLst>
          </p:cNvPr>
          <p:cNvCxnSpPr>
            <a:cxnSpLocks/>
          </p:cNvCxnSpPr>
          <p:nvPr/>
        </p:nvCxnSpPr>
        <p:spPr>
          <a:xfrm flipH="1">
            <a:off x="9211023" y="1835990"/>
            <a:ext cx="596832" cy="0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4743425-EAAA-7D4E-ABCC-0D985C064C88}"/>
              </a:ext>
            </a:extLst>
          </p:cNvPr>
          <p:cNvCxnSpPr>
            <a:cxnSpLocks/>
          </p:cNvCxnSpPr>
          <p:nvPr/>
        </p:nvCxnSpPr>
        <p:spPr>
          <a:xfrm>
            <a:off x="7092678" y="1812247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C43EA0A-64BA-8F4C-8F60-3B3C73117018}"/>
              </a:ext>
            </a:extLst>
          </p:cNvPr>
          <p:cNvSpPr txBox="1"/>
          <p:nvPr/>
        </p:nvSpPr>
        <p:spPr>
          <a:xfrm>
            <a:off x="921475" y="61254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FB24C-E8CC-8441-AD10-8BD68E9D647F}"/>
              </a:ext>
            </a:extLst>
          </p:cNvPr>
          <p:cNvSpPr txBox="1"/>
          <p:nvPr/>
        </p:nvSpPr>
        <p:spPr>
          <a:xfrm>
            <a:off x="1294213" y="8943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42151-9E12-D14B-8A0D-DF5FF91284BA}"/>
              </a:ext>
            </a:extLst>
          </p:cNvPr>
          <p:cNvSpPr txBox="1"/>
          <p:nvPr/>
        </p:nvSpPr>
        <p:spPr>
          <a:xfrm>
            <a:off x="1611866" y="117485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C7872-71DC-B84D-AF23-A3BA625FD462}"/>
              </a:ext>
            </a:extLst>
          </p:cNvPr>
          <p:cNvSpPr txBox="1"/>
          <p:nvPr/>
        </p:nvSpPr>
        <p:spPr>
          <a:xfrm>
            <a:off x="1611866" y="144948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2AFDF-03B9-5244-898E-06FE3F02C6C6}"/>
              </a:ext>
            </a:extLst>
          </p:cNvPr>
          <p:cNvSpPr txBox="1"/>
          <p:nvPr/>
        </p:nvSpPr>
        <p:spPr>
          <a:xfrm>
            <a:off x="1611866" y="172411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1DBCC-BA04-DF4C-9D27-5F588E8260C6}"/>
              </a:ext>
            </a:extLst>
          </p:cNvPr>
          <p:cNvSpPr txBox="1"/>
          <p:nvPr/>
        </p:nvSpPr>
        <p:spPr>
          <a:xfrm>
            <a:off x="1611866" y="199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6D6BD-6FE2-EF4E-A622-F6F68BCC501F}"/>
              </a:ext>
            </a:extLst>
          </p:cNvPr>
          <p:cNvSpPr txBox="1"/>
          <p:nvPr/>
        </p:nvSpPr>
        <p:spPr>
          <a:xfrm>
            <a:off x="1294213" y="227336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95F74-AAAF-2443-957C-D495F4DF6677}"/>
              </a:ext>
            </a:extLst>
          </p:cNvPr>
          <p:cNvSpPr txBox="1"/>
          <p:nvPr/>
        </p:nvSpPr>
        <p:spPr>
          <a:xfrm>
            <a:off x="1611866" y="2547991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5101-ED53-8B40-A676-0CACD967A1EF}"/>
              </a:ext>
            </a:extLst>
          </p:cNvPr>
          <p:cNvSpPr txBox="1"/>
          <p:nvPr/>
        </p:nvSpPr>
        <p:spPr>
          <a:xfrm>
            <a:off x="1294213" y="282261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578124-DB5C-2A4D-B643-908ABF92879A}"/>
              </a:ext>
            </a:extLst>
          </p:cNvPr>
          <p:cNvSpPr txBox="1"/>
          <p:nvPr/>
        </p:nvSpPr>
        <p:spPr>
          <a:xfrm>
            <a:off x="1611866" y="3082230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4C4CC4-CC52-7746-AE10-53D34F64030F}"/>
              </a:ext>
            </a:extLst>
          </p:cNvPr>
          <p:cNvGrpSpPr/>
          <p:nvPr/>
        </p:nvGrpSpPr>
        <p:grpSpPr>
          <a:xfrm>
            <a:off x="1058268" y="927243"/>
            <a:ext cx="235945" cy="211157"/>
            <a:chOff x="1294213" y="3684223"/>
            <a:chExt cx="235945" cy="211157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A99245DB-DABA-2A4B-86BF-8ADDC07C5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2383D69-9473-8743-8297-D45AE03025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1BD9BB7-883F-C346-87D6-A4AB98278546}"/>
              </a:ext>
            </a:extLst>
          </p:cNvPr>
          <p:cNvGrpSpPr/>
          <p:nvPr/>
        </p:nvGrpSpPr>
        <p:grpSpPr>
          <a:xfrm>
            <a:off x="1416774" y="1229681"/>
            <a:ext cx="235945" cy="211157"/>
            <a:chOff x="1294213" y="3684223"/>
            <a:chExt cx="235945" cy="211157"/>
          </a:xfrm>
        </p:grpSpPr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9196B0BC-5496-DC4E-B760-F004ED1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478A7DDC-6494-124C-93C4-88EBA508E9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B12AB1-8A39-A440-875C-AB79F543EDD4}"/>
              </a:ext>
            </a:extLst>
          </p:cNvPr>
          <p:cNvGrpSpPr/>
          <p:nvPr/>
        </p:nvGrpSpPr>
        <p:grpSpPr>
          <a:xfrm>
            <a:off x="1422739" y="1510085"/>
            <a:ext cx="235945" cy="211157"/>
            <a:chOff x="1294213" y="3684223"/>
            <a:chExt cx="235945" cy="211157"/>
          </a:xfrm>
        </p:grpSpPr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EF2A5E3F-1FE3-CE45-AD23-BCD15CF4079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810ABF31-D8DA-1D47-8472-FD0C6981821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69CE80-7D45-9B45-BF9F-7AD79477AED0}"/>
              </a:ext>
            </a:extLst>
          </p:cNvPr>
          <p:cNvGrpSpPr/>
          <p:nvPr/>
        </p:nvGrpSpPr>
        <p:grpSpPr>
          <a:xfrm>
            <a:off x="1417687" y="1779472"/>
            <a:ext cx="235945" cy="211157"/>
            <a:chOff x="1294213" y="3684223"/>
            <a:chExt cx="235945" cy="211157"/>
          </a:xfrm>
        </p:grpSpPr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874802A-5BF7-8B4A-A209-1342D87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D0C6B2C-C045-E844-97FE-A8625D7DF6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E8532EF-BE17-8943-8E76-7AA5A2808B0D}"/>
              </a:ext>
            </a:extLst>
          </p:cNvPr>
          <p:cNvGrpSpPr/>
          <p:nvPr/>
        </p:nvGrpSpPr>
        <p:grpSpPr>
          <a:xfrm>
            <a:off x="1058267" y="2336834"/>
            <a:ext cx="235945" cy="211157"/>
            <a:chOff x="1294213" y="3684223"/>
            <a:chExt cx="235945" cy="211157"/>
          </a:xfrm>
        </p:grpSpPr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827EAB5D-0730-884D-A8ED-7D62396508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49D77F3A-5AA1-DB49-A12C-25B55A1D952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A288-46DD-3346-AF65-F821E0027BAB}"/>
              </a:ext>
            </a:extLst>
          </p:cNvPr>
          <p:cNvGrpSpPr/>
          <p:nvPr/>
        </p:nvGrpSpPr>
        <p:grpSpPr>
          <a:xfrm>
            <a:off x="1412634" y="3131988"/>
            <a:ext cx="235945" cy="105580"/>
            <a:chOff x="1324234" y="3547227"/>
            <a:chExt cx="235945" cy="105580"/>
          </a:xfrm>
        </p:grpSpPr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C68395CC-62B8-7547-953F-786E93C13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2118C6B6-129D-8D49-9A3D-C75CFC313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7D1CD4-93B5-B547-8B11-DFF5D2907C46}"/>
              </a:ext>
            </a:extLst>
          </p:cNvPr>
          <p:cNvGrpSpPr/>
          <p:nvPr/>
        </p:nvGrpSpPr>
        <p:grpSpPr>
          <a:xfrm>
            <a:off x="1422738" y="2589425"/>
            <a:ext cx="235945" cy="105580"/>
            <a:chOff x="1324234" y="3547227"/>
            <a:chExt cx="235945" cy="105580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DD8FC043-62C4-7645-AFE1-BE83B08CC5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EF8230DA-D569-7045-9AFC-CCB0DA49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72333B6-5A74-3C4C-B61A-51EE72D5CA4B}"/>
              </a:ext>
            </a:extLst>
          </p:cNvPr>
          <p:cNvCxnSpPr>
            <a:cxnSpLocks/>
          </p:cNvCxnSpPr>
          <p:nvPr/>
        </p:nvCxnSpPr>
        <p:spPr>
          <a:xfrm>
            <a:off x="1058267" y="12383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7E06049-7988-8143-B7A5-58C63A7CFDAE}"/>
              </a:ext>
            </a:extLst>
          </p:cNvPr>
          <p:cNvCxnSpPr>
            <a:cxnSpLocks/>
          </p:cNvCxnSpPr>
          <p:nvPr/>
        </p:nvCxnSpPr>
        <p:spPr>
          <a:xfrm>
            <a:off x="1058267" y="151008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862926F-CED4-9E49-8A1B-BBB512785E4C}"/>
              </a:ext>
            </a:extLst>
          </p:cNvPr>
          <p:cNvCxnSpPr>
            <a:cxnSpLocks/>
          </p:cNvCxnSpPr>
          <p:nvPr/>
        </p:nvCxnSpPr>
        <p:spPr>
          <a:xfrm>
            <a:off x="1058267" y="178758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EBB4205-AD45-CB46-8FF8-2CED84DE29CC}"/>
              </a:ext>
            </a:extLst>
          </p:cNvPr>
          <p:cNvCxnSpPr>
            <a:cxnSpLocks/>
          </p:cNvCxnSpPr>
          <p:nvPr/>
        </p:nvCxnSpPr>
        <p:spPr>
          <a:xfrm>
            <a:off x="1058267" y="2065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14CB2D4-7773-724E-9AFC-DDB1F381025D}"/>
              </a:ext>
            </a:extLst>
          </p:cNvPr>
          <p:cNvGrpSpPr/>
          <p:nvPr/>
        </p:nvGrpSpPr>
        <p:grpSpPr>
          <a:xfrm>
            <a:off x="1058266" y="2866886"/>
            <a:ext cx="235945" cy="105580"/>
            <a:chOff x="1324234" y="3547227"/>
            <a:chExt cx="235945" cy="105580"/>
          </a:xfrm>
        </p:grpSpPr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C80F7139-8117-9C4D-B6F5-69FA0E55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AAC61AE-4DAE-7F44-BE7A-765CEDDEC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1EAE2EF-0239-6B47-9455-1BC7D2B0C15F}"/>
              </a:ext>
            </a:extLst>
          </p:cNvPr>
          <p:cNvGrpSpPr/>
          <p:nvPr/>
        </p:nvGrpSpPr>
        <p:grpSpPr>
          <a:xfrm>
            <a:off x="1412633" y="2062004"/>
            <a:ext cx="235945" cy="105580"/>
            <a:chOff x="1324234" y="3547227"/>
            <a:chExt cx="235945" cy="105580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AE0DFCE0-E9EB-9E48-9509-7A2F7CBAB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7613BC04-D902-9046-95D2-8071BC417E7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ACF4-2F80-BC4A-908E-01BEF5153889}"/>
              </a:ext>
            </a:extLst>
          </p:cNvPr>
          <p:cNvSpPr txBox="1"/>
          <p:nvPr/>
        </p:nvSpPr>
        <p:spPr>
          <a:xfrm>
            <a:off x="790082" y="42483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476BC4-83E9-8D46-8C29-63ADAE9FF029}"/>
              </a:ext>
            </a:extLst>
          </p:cNvPr>
          <p:cNvSpPr txBox="1"/>
          <p:nvPr/>
        </p:nvSpPr>
        <p:spPr>
          <a:xfrm>
            <a:off x="1162820" y="45301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28EB6-1092-F54F-A886-CB98EF047703}"/>
              </a:ext>
            </a:extLst>
          </p:cNvPr>
          <p:cNvSpPr txBox="1"/>
          <p:nvPr/>
        </p:nvSpPr>
        <p:spPr>
          <a:xfrm>
            <a:off x="1480473" y="481064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B5547F-F163-3D49-A5A1-385FF6C6DA14}"/>
              </a:ext>
            </a:extLst>
          </p:cNvPr>
          <p:cNvSpPr txBox="1"/>
          <p:nvPr/>
        </p:nvSpPr>
        <p:spPr>
          <a:xfrm>
            <a:off x="1480473" y="508527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F85A96-1F05-D64A-88D2-D36A23C031FC}"/>
              </a:ext>
            </a:extLst>
          </p:cNvPr>
          <p:cNvSpPr txBox="1"/>
          <p:nvPr/>
        </p:nvSpPr>
        <p:spPr>
          <a:xfrm>
            <a:off x="1480473" y="53599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886C97-3DE4-B347-9E29-074281EAF468}"/>
              </a:ext>
            </a:extLst>
          </p:cNvPr>
          <p:cNvSpPr txBox="1"/>
          <p:nvPr/>
        </p:nvSpPr>
        <p:spPr>
          <a:xfrm>
            <a:off x="1480472" y="563453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738B58C-FC43-464C-AFC6-2E80C491BF8A}"/>
              </a:ext>
            </a:extLst>
          </p:cNvPr>
          <p:cNvGrpSpPr/>
          <p:nvPr/>
        </p:nvGrpSpPr>
        <p:grpSpPr>
          <a:xfrm>
            <a:off x="1285381" y="4865474"/>
            <a:ext cx="235945" cy="211157"/>
            <a:chOff x="1294213" y="3684223"/>
            <a:chExt cx="235945" cy="211157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855F536D-18D5-2F41-A961-AB8B33565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0E33C6E1-4994-6E4D-9B84-2981EF1B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FB7E420C-85B1-3A4B-8E6D-02F117FFCABE}"/>
              </a:ext>
            </a:extLst>
          </p:cNvPr>
          <p:cNvGrpSpPr/>
          <p:nvPr/>
        </p:nvGrpSpPr>
        <p:grpSpPr>
          <a:xfrm>
            <a:off x="1291346" y="5145878"/>
            <a:ext cx="235945" cy="211157"/>
            <a:chOff x="1294213" y="3684223"/>
            <a:chExt cx="235945" cy="211157"/>
          </a:xfrm>
        </p:grpSpPr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CB452C33-1FE6-924F-A99E-E8DF66B16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6EA1A1CD-3D16-864F-9742-6D00FB490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AF7F002-11B5-D340-A028-7000AE8070D5}"/>
              </a:ext>
            </a:extLst>
          </p:cNvPr>
          <p:cNvGrpSpPr/>
          <p:nvPr/>
        </p:nvGrpSpPr>
        <p:grpSpPr>
          <a:xfrm>
            <a:off x="1286294" y="5415265"/>
            <a:ext cx="235945" cy="211157"/>
            <a:chOff x="1294213" y="3684223"/>
            <a:chExt cx="235945" cy="211157"/>
          </a:xfrm>
        </p:grpSpPr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FB7067A6-0622-D445-A1EB-7CC8A005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2223D78C-D548-FE4E-8D28-D4AF238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DD30C01-CD35-0E4E-9C24-27134F1D4005}"/>
              </a:ext>
            </a:extLst>
          </p:cNvPr>
          <p:cNvGrpSpPr/>
          <p:nvPr/>
        </p:nvGrpSpPr>
        <p:grpSpPr>
          <a:xfrm>
            <a:off x="1281240" y="5697797"/>
            <a:ext cx="235945" cy="105580"/>
            <a:chOff x="1324234" y="3547227"/>
            <a:chExt cx="235945" cy="105580"/>
          </a:xfrm>
        </p:grpSpPr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ABEE5F0-E1A6-6243-B02A-2A0D9F7136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3F9B91B2-8D34-CD41-B94E-A2E5D61D0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3AC4B98-656D-F944-BF46-E5CFE3383471}"/>
              </a:ext>
            </a:extLst>
          </p:cNvPr>
          <p:cNvGrpSpPr/>
          <p:nvPr/>
        </p:nvGrpSpPr>
        <p:grpSpPr>
          <a:xfrm>
            <a:off x="926872" y="4583131"/>
            <a:ext cx="235945" cy="105580"/>
            <a:chOff x="1324234" y="3547227"/>
            <a:chExt cx="235945" cy="105580"/>
          </a:xfrm>
        </p:grpSpPr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724F465-2D84-8D4F-A12F-91534A5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DE8340C-CB48-3949-9747-71A6FD444C7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C3696776-C91E-3F44-8576-AB2AEA7FAB03}"/>
              </a:ext>
            </a:extLst>
          </p:cNvPr>
          <p:cNvSpPr txBox="1"/>
          <p:nvPr/>
        </p:nvSpPr>
        <p:spPr>
          <a:xfrm>
            <a:off x="1480471" y="590797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FAD360E-5B0A-F546-8C4B-1D6AF14FA3D1}"/>
              </a:ext>
            </a:extLst>
          </p:cNvPr>
          <p:cNvGrpSpPr/>
          <p:nvPr/>
        </p:nvGrpSpPr>
        <p:grpSpPr>
          <a:xfrm>
            <a:off x="1281239" y="5971237"/>
            <a:ext cx="235945" cy="105580"/>
            <a:chOff x="1324234" y="3547227"/>
            <a:chExt cx="235945" cy="105580"/>
          </a:xfrm>
        </p:grpSpPr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75263D08-CA76-064B-8726-0E881B8FE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E7CD7552-5A46-7544-8308-0115B625C7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5F9C16B-6F49-4C46-A1EE-C044183031A9}"/>
              </a:ext>
            </a:extLst>
          </p:cNvPr>
          <p:cNvSpPr txBox="1"/>
          <p:nvPr/>
        </p:nvSpPr>
        <p:spPr>
          <a:xfrm>
            <a:off x="5227234" y="2340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331B86F-A726-7B4D-9A9A-8DAB289E767A}"/>
              </a:ext>
            </a:extLst>
          </p:cNvPr>
          <p:cNvSpPr txBox="1"/>
          <p:nvPr/>
        </p:nvSpPr>
        <p:spPr>
          <a:xfrm>
            <a:off x="5599972" y="51581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A4359E-FC68-0345-8AE4-E5E26551C505}"/>
              </a:ext>
            </a:extLst>
          </p:cNvPr>
          <p:cNvSpPr txBox="1"/>
          <p:nvPr/>
        </p:nvSpPr>
        <p:spPr>
          <a:xfrm>
            <a:off x="5917625" y="79634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ED83897-04CD-BD4B-A17E-B55D54A5F672}"/>
              </a:ext>
            </a:extLst>
          </p:cNvPr>
          <p:cNvGrpSpPr/>
          <p:nvPr/>
        </p:nvGrpSpPr>
        <p:grpSpPr>
          <a:xfrm>
            <a:off x="5722533" y="851170"/>
            <a:ext cx="235945" cy="211157"/>
            <a:chOff x="1294213" y="3684223"/>
            <a:chExt cx="235945" cy="211157"/>
          </a:xfrm>
        </p:grpSpPr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BB152189-1F85-1C47-9140-66C7B54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2F29D7B5-7F3A-984E-B81A-74F081DAE27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CF78A7C-1A7E-EF4B-BFE3-C2FFE907835A}"/>
              </a:ext>
            </a:extLst>
          </p:cNvPr>
          <p:cNvSpPr txBox="1"/>
          <p:nvPr/>
        </p:nvSpPr>
        <p:spPr>
          <a:xfrm>
            <a:off x="6334048" y="10820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D0AB969-FE59-854D-BF20-68C99F1C794E}"/>
              </a:ext>
            </a:extLst>
          </p:cNvPr>
          <p:cNvSpPr txBox="1"/>
          <p:nvPr/>
        </p:nvSpPr>
        <p:spPr>
          <a:xfrm>
            <a:off x="6733303" y="13553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53BF9D3-95A3-4048-8CF3-BEA50248F23A}"/>
              </a:ext>
            </a:extLst>
          </p:cNvPr>
          <p:cNvSpPr txBox="1"/>
          <p:nvPr/>
        </p:nvSpPr>
        <p:spPr>
          <a:xfrm>
            <a:off x="7255927" y="164097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0A359B45-A0F3-F245-95BD-C97E3EF3C19A}"/>
              </a:ext>
            </a:extLst>
          </p:cNvPr>
          <p:cNvGrpSpPr/>
          <p:nvPr/>
        </p:nvGrpSpPr>
        <p:grpSpPr>
          <a:xfrm>
            <a:off x="6490530" y="1396693"/>
            <a:ext cx="235945" cy="105580"/>
            <a:chOff x="1324234" y="3547227"/>
            <a:chExt cx="235945" cy="105580"/>
          </a:xfrm>
        </p:grpSpPr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BB29B363-2EF9-E34C-BF84-64EC4918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2CBF650E-F8D1-5545-BC18-273C4E048D5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E867F64-4D45-D745-9F6E-F51CB20ADF2B}"/>
              </a:ext>
            </a:extLst>
          </p:cNvPr>
          <p:cNvGrpSpPr/>
          <p:nvPr/>
        </p:nvGrpSpPr>
        <p:grpSpPr>
          <a:xfrm>
            <a:off x="7019982" y="1714295"/>
            <a:ext cx="235945" cy="105580"/>
            <a:chOff x="1324234" y="3547227"/>
            <a:chExt cx="235945" cy="105580"/>
          </a:xfrm>
        </p:grpSpPr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04A73A9F-5414-174D-9A41-DB8681C572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44BAD74-6C2B-F044-807A-BE49A6EA5E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59415F8D-D47E-A041-ADF7-01652436FB3E}"/>
              </a:ext>
            </a:extLst>
          </p:cNvPr>
          <p:cNvSpPr txBox="1"/>
          <p:nvPr/>
        </p:nvSpPr>
        <p:spPr>
          <a:xfrm>
            <a:off x="6334048" y="197629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7E1033-0F5F-5B42-9CC3-785C6AE07E5B}"/>
              </a:ext>
            </a:extLst>
          </p:cNvPr>
          <p:cNvSpPr txBox="1"/>
          <p:nvPr/>
        </p:nvSpPr>
        <p:spPr>
          <a:xfrm>
            <a:off x="6733303" y="227599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4FFBBF-20BD-CC4B-9EED-D8F0E9F011D4}"/>
              </a:ext>
            </a:extLst>
          </p:cNvPr>
          <p:cNvSpPr txBox="1"/>
          <p:nvPr/>
        </p:nvSpPr>
        <p:spPr>
          <a:xfrm>
            <a:off x="7255926" y="256166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6E4B3D9-6010-2D48-9D19-17383CAC5DCC}"/>
              </a:ext>
            </a:extLst>
          </p:cNvPr>
          <p:cNvGrpSpPr/>
          <p:nvPr/>
        </p:nvGrpSpPr>
        <p:grpSpPr>
          <a:xfrm>
            <a:off x="6490530" y="2317390"/>
            <a:ext cx="235945" cy="105580"/>
            <a:chOff x="1324234" y="3547227"/>
            <a:chExt cx="235945" cy="105580"/>
          </a:xfrm>
        </p:grpSpPr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BACFA7F6-D7B0-CA4F-8652-52EB0DC19AE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600BDD09-A085-E94A-994A-F5AF651B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144AE4-26CD-724F-A9F5-D4D630F1980B}"/>
              </a:ext>
            </a:extLst>
          </p:cNvPr>
          <p:cNvSpPr txBox="1"/>
          <p:nvPr/>
        </p:nvSpPr>
        <p:spPr>
          <a:xfrm>
            <a:off x="7255926" y="285498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6A01B698-6C3B-4942-AF8B-0E53E41DD650}"/>
              </a:ext>
            </a:extLst>
          </p:cNvPr>
          <p:cNvGrpSpPr/>
          <p:nvPr/>
        </p:nvGrpSpPr>
        <p:grpSpPr>
          <a:xfrm>
            <a:off x="7019982" y="2928312"/>
            <a:ext cx="235945" cy="105580"/>
            <a:chOff x="1324234" y="3547227"/>
            <a:chExt cx="235945" cy="105580"/>
          </a:xfrm>
        </p:grpSpPr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F899BD33-5C27-8D4E-B2EF-8C9D377689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F56D9523-DA9D-414C-BE60-8873E04E0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77DD72E-4414-2741-AD80-70D4204A48F0}"/>
              </a:ext>
            </a:extLst>
          </p:cNvPr>
          <p:cNvGrpSpPr/>
          <p:nvPr/>
        </p:nvGrpSpPr>
        <p:grpSpPr>
          <a:xfrm>
            <a:off x="5722533" y="2031657"/>
            <a:ext cx="235945" cy="211157"/>
            <a:chOff x="1294213" y="3684223"/>
            <a:chExt cx="235945" cy="211157"/>
          </a:xfrm>
        </p:grpSpPr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BC3C5994-CCF5-C844-B166-F90F1170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B8D847F3-FD4D-DD49-BBDB-21DD337CE30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77312B94-7A59-7646-8180-18EE39182B43}"/>
              </a:ext>
            </a:extLst>
          </p:cNvPr>
          <p:cNvCxnSpPr>
            <a:cxnSpLocks/>
          </p:cNvCxnSpPr>
          <p:nvPr/>
        </p:nvCxnSpPr>
        <p:spPr>
          <a:xfrm>
            <a:off x="5730523" y="11442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>
            <a:extLst>
              <a:ext uri="{FF2B5EF4-FFF2-40B4-BE49-F238E27FC236}">
                <a16:creationId xmlns:a16="http://schemas.microsoft.com/office/drawing/2014/main" id="{55729807-8D6A-0E4E-8E90-BCDD4EBF58A8}"/>
              </a:ext>
            </a:extLst>
          </p:cNvPr>
          <p:cNvCxnSpPr>
            <a:cxnSpLocks/>
          </p:cNvCxnSpPr>
          <p:nvPr/>
        </p:nvCxnSpPr>
        <p:spPr>
          <a:xfrm>
            <a:off x="5730523" y="14101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[R] 350">
            <a:extLst>
              <a:ext uri="{FF2B5EF4-FFF2-40B4-BE49-F238E27FC236}">
                <a16:creationId xmlns:a16="http://schemas.microsoft.com/office/drawing/2014/main" id="{CE2D3B19-19EE-F44F-85AF-C94849A2F97E}"/>
              </a:ext>
            </a:extLst>
          </p:cNvPr>
          <p:cNvCxnSpPr>
            <a:cxnSpLocks/>
          </p:cNvCxnSpPr>
          <p:nvPr/>
        </p:nvCxnSpPr>
        <p:spPr>
          <a:xfrm>
            <a:off x="5730523" y="170681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7D311D0-C993-F941-8F08-7D3F8DE2C6B7}"/>
              </a:ext>
            </a:extLst>
          </p:cNvPr>
          <p:cNvGrpSpPr/>
          <p:nvPr/>
        </p:nvGrpSpPr>
        <p:grpSpPr>
          <a:xfrm>
            <a:off x="6073696" y="1136932"/>
            <a:ext cx="235945" cy="211157"/>
            <a:chOff x="1294213" y="3684223"/>
            <a:chExt cx="235945" cy="211157"/>
          </a:xfrm>
        </p:grpSpPr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14ECB839-B9DC-104F-852C-AF1976796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20107698-9F2F-ED46-A7B5-65CDC54E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직선 연결선[R] 354">
            <a:extLst>
              <a:ext uri="{FF2B5EF4-FFF2-40B4-BE49-F238E27FC236}">
                <a16:creationId xmlns:a16="http://schemas.microsoft.com/office/drawing/2014/main" id="{6627122D-D200-6147-B49E-FEDC7F0355AD}"/>
              </a:ext>
            </a:extLst>
          </p:cNvPr>
          <p:cNvCxnSpPr>
            <a:cxnSpLocks/>
          </p:cNvCxnSpPr>
          <p:nvPr/>
        </p:nvCxnSpPr>
        <p:spPr>
          <a:xfrm>
            <a:off x="6084713" y="14298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[R] 355">
            <a:extLst>
              <a:ext uri="{FF2B5EF4-FFF2-40B4-BE49-F238E27FC236}">
                <a16:creationId xmlns:a16="http://schemas.microsoft.com/office/drawing/2014/main" id="{96A8D34D-DF66-4F46-8F6E-CB578C7DFB5B}"/>
              </a:ext>
            </a:extLst>
          </p:cNvPr>
          <p:cNvCxnSpPr>
            <a:cxnSpLocks/>
          </p:cNvCxnSpPr>
          <p:nvPr/>
        </p:nvCxnSpPr>
        <p:spPr>
          <a:xfrm>
            <a:off x="6084713" y="17154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F5592FB-580E-4B4A-8308-FE0379A4BBAF}"/>
              </a:ext>
            </a:extLst>
          </p:cNvPr>
          <p:cNvGrpSpPr/>
          <p:nvPr/>
        </p:nvGrpSpPr>
        <p:grpSpPr>
          <a:xfrm>
            <a:off x="6073695" y="2028495"/>
            <a:ext cx="235945" cy="211157"/>
            <a:chOff x="1294213" y="3684223"/>
            <a:chExt cx="235945" cy="211157"/>
          </a:xfrm>
        </p:grpSpPr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53CCAC4F-6958-EB40-80D3-C426011E74B4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9D852C46-0185-704A-9A64-229DAA4C5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0DE13A79-35FC-9446-B456-DAFE9C6FC745}"/>
              </a:ext>
            </a:extLst>
          </p:cNvPr>
          <p:cNvGrpSpPr/>
          <p:nvPr/>
        </p:nvGrpSpPr>
        <p:grpSpPr>
          <a:xfrm>
            <a:off x="7029162" y="2605328"/>
            <a:ext cx="235945" cy="211157"/>
            <a:chOff x="1294213" y="3684223"/>
            <a:chExt cx="235945" cy="211157"/>
          </a:xfrm>
        </p:grpSpPr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9DB7CA2-B56F-614E-807E-4932127F6E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16B87632-B31F-A541-826A-54D1D4ACB95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직선 연결선[R] 362">
            <a:extLst>
              <a:ext uri="{FF2B5EF4-FFF2-40B4-BE49-F238E27FC236}">
                <a16:creationId xmlns:a16="http://schemas.microsoft.com/office/drawing/2014/main" id="{D29AAA2B-6068-F64F-B8C9-2FF9249F2C26}"/>
              </a:ext>
            </a:extLst>
          </p:cNvPr>
          <p:cNvCxnSpPr>
            <a:cxnSpLocks/>
          </p:cNvCxnSpPr>
          <p:nvPr/>
        </p:nvCxnSpPr>
        <p:spPr>
          <a:xfrm>
            <a:off x="6084713" y="23062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[R] 363">
            <a:extLst>
              <a:ext uri="{FF2B5EF4-FFF2-40B4-BE49-F238E27FC236}">
                <a16:creationId xmlns:a16="http://schemas.microsoft.com/office/drawing/2014/main" id="{6CE03338-D2BF-1D47-A8F2-EBCE6214FF0D}"/>
              </a:ext>
            </a:extLst>
          </p:cNvPr>
          <p:cNvCxnSpPr>
            <a:cxnSpLocks/>
          </p:cNvCxnSpPr>
          <p:nvPr/>
        </p:nvCxnSpPr>
        <p:spPr>
          <a:xfrm>
            <a:off x="6084713" y="258790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[R] 364">
            <a:extLst>
              <a:ext uri="{FF2B5EF4-FFF2-40B4-BE49-F238E27FC236}">
                <a16:creationId xmlns:a16="http://schemas.microsoft.com/office/drawing/2014/main" id="{0B7DBA37-10EE-894C-A706-3DF55F8E805D}"/>
              </a:ext>
            </a:extLst>
          </p:cNvPr>
          <p:cNvCxnSpPr>
            <a:cxnSpLocks/>
          </p:cNvCxnSpPr>
          <p:nvPr/>
        </p:nvCxnSpPr>
        <p:spPr>
          <a:xfrm>
            <a:off x="6084713" y="28695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DD02AE5-1786-CC43-9D22-684EF7BAF566}"/>
              </a:ext>
            </a:extLst>
          </p:cNvPr>
          <p:cNvSpPr txBox="1"/>
          <p:nvPr/>
        </p:nvSpPr>
        <p:spPr>
          <a:xfrm>
            <a:off x="5917625" y="315237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C2E212-E7BE-2940-9C53-507CC4218890}"/>
              </a:ext>
            </a:extLst>
          </p:cNvPr>
          <p:cNvSpPr txBox="1"/>
          <p:nvPr/>
        </p:nvSpPr>
        <p:spPr>
          <a:xfrm>
            <a:off x="6284472" y="33894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7F30E7-1D30-0C42-A97E-65CACC52B975}"/>
              </a:ext>
            </a:extLst>
          </p:cNvPr>
          <p:cNvSpPr txBox="1"/>
          <p:nvPr/>
        </p:nvSpPr>
        <p:spPr>
          <a:xfrm>
            <a:off x="6284472" y="366406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C8E38F7-5FC9-C94B-8F81-16C58FFAA85A}"/>
              </a:ext>
            </a:extLst>
          </p:cNvPr>
          <p:cNvGrpSpPr/>
          <p:nvPr/>
        </p:nvGrpSpPr>
        <p:grpSpPr>
          <a:xfrm>
            <a:off x="6089380" y="3444258"/>
            <a:ext cx="235945" cy="211157"/>
            <a:chOff x="1294213" y="3684223"/>
            <a:chExt cx="235945" cy="211157"/>
          </a:xfrm>
        </p:grpSpPr>
        <p:cxnSp>
          <p:nvCxnSpPr>
            <p:cNvPr id="370" name="직선 연결선[R] 369">
              <a:extLst>
                <a:ext uri="{FF2B5EF4-FFF2-40B4-BE49-F238E27FC236}">
                  <a16:creationId xmlns:a16="http://schemas.microsoft.com/office/drawing/2014/main" id="{ACC9DBD7-A950-6344-8677-BA313775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370">
              <a:extLst>
                <a:ext uri="{FF2B5EF4-FFF2-40B4-BE49-F238E27FC236}">
                  <a16:creationId xmlns:a16="http://schemas.microsoft.com/office/drawing/2014/main" id="{D6792E4D-2A14-8C4E-A066-0CE66E618A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FBA802B-30B4-244B-B6D5-329581AA47BD}"/>
              </a:ext>
            </a:extLst>
          </p:cNvPr>
          <p:cNvGrpSpPr/>
          <p:nvPr/>
        </p:nvGrpSpPr>
        <p:grpSpPr>
          <a:xfrm>
            <a:off x="6084713" y="3727864"/>
            <a:ext cx="235945" cy="105580"/>
            <a:chOff x="1324234" y="3547227"/>
            <a:chExt cx="235945" cy="105580"/>
          </a:xfrm>
        </p:grpSpPr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BDEFBC3C-9EEA-C34C-8247-6180E5A7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48076-FEBA-9748-8F7F-0C976B03C9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4C2940C-7677-9E4E-8662-1466CC51879A}"/>
              </a:ext>
            </a:extLst>
          </p:cNvPr>
          <p:cNvSpPr txBox="1"/>
          <p:nvPr/>
        </p:nvSpPr>
        <p:spPr>
          <a:xfrm>
            <a:off x="5917625" y="39320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FAA7B779-5354-0A49-A59D-6A831450D3DA}"/>
              </a:ext>
            </a:extLst>
          </p:cNvPr>
          <p:cNvGrpSpPr/>
          <p:nvPr/>
        </p:nvGrpSpPr>
        <p:grpSpPr>
          <a:xfrm>
            <a:off x="6110037" y="4226741"/>
            <a:ext cx="235945" cy="105580"/>
            <a:chOff x="1324234" y="3547227"/>
            <a:chExt cx="235945" cy="105580"/>
          </a:xfrm>
        </p:grpSpPr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0576E23B-2D99-704F-8173-68294A68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[R] 380">
              <a:extLst>
                <a:ext uri="{FF2B5EF4-FFF2-40B4-BE49-F238E27FC236}">
                  <a16:creationId xmlns:a16="http://schemas.microsoft.com/office/drawing/2014/main" id="{3D86CED1-99D5-3948-B12A-E8A921B97C5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6182E469-AF79-FF44-A388-511090C41D0F}"/>
              </a:ext>
            </a:extLst>
          </p:cNvPr>
          <p:cNvSpPr txBox="1"/>
          <p:nvPr/>
        </p:nvSpPr>
        <p:spPr>
          <a:xfrm>
            <a:off x="6334048" y="419382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7DCA076-6299-B549-9D5D-9C250D3105E4}"/>
              </a:ext>
            </a:extLst>
          </p:cNvPr>
          <p:cNvGrpSpPr/>
          <p:nvPr/>
        </p:nvGrpSpPr>
        <p:grpSpPr>
          <a:xfrm>
            <a:off x="6119217" y="4510069"/>
            <a:ext cx="235945" cy="105580"/>
            <a:chOff x="1324234" y="3547227"/>
            <a:chExt cx="235945" cy="105580"/>
          </a:xfrm>
        </p:grpSpPr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C7A19C1E-A672-D541-8F02-1912F8D2B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0C3E5E1-01AC-F348-9559-CFF37E8AB3B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68B282E6-13F7-B64E-A8EE-94779977B139}"/>
              </a:ext>
            </a:extLst>
          </p:cNvPr>
          <p:cNvSpPr txBox="1"/>
          <p:nvPr/>
        </p:nvSpPr>
        <p:spPr>
          <a:xfrm>
            <a:off x="6343228" y="447714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67A826C-96C7-F342-89DC-3FFA195A6EA2}"/>
              </a:ext>
            </a:extLst>
          </p:cNvPr>
          <p:cNvSpPr txBox="1"/>
          <p:nvPr/>
        </p:nvSpPr>
        <p:spPr>
          <a:xfrm>
            <a:off x="6711703" y="472714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84CD8C-FFB2-FA46-BFE4-492D9DE17859}"/>
              </a:ext>
            </a:extLst>
          </p:cNvPr>
          <p:cNvSpPr txBox="1"/>
          <p:nvPr/>
        </p:nvSpPr>
        <p:spPr>
          <a:xfrm>
            <a:off x="7080178" y="4977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2B74D6A-84E8-1449-A462-AB01BBBEC159}"/>
              </a:ext>
            </a:extLst>
          </p:cNvPr>
          <p:cNvSpPr txBox="1"/>
          <p:nvPr/>
        </p:nvSpPr>
        <p:spPr>
          <a:xfrm>
            <a:off x="6733303" y="52708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D403FFF-320F-8E43-ADC8-585DADB25F7F}"/>
              </a:ext>
            </a:extLst>
          </p:cNvPr>
          <p:cNvSpPr txBox="1"/>
          <p:nvPr/>
        </p:nvSpPr>
        <p:spPr>
          <a:xfrm>
            <a:off x="7137954" y="55730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4022815-0E28-A942-854F-806227B99B85}"/>
              </a:ext>
            </a:extLst>
          </p:cNvPr>
          <p:cNvSpPr txBox="1"/>
          <p:nvPr/>
        </p:nvSpPr>
        <p:spPr>
          <a:xfrm>
            <a:off x="7137953" y="5885526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5B388785-0827-EF4C-AABC-8A6C7904CC64}"/>
              </a:ext>
            </a:extLst>
          </p:cNvPr>
          <p:cNvGrpSpPr/>
          <p:nvPr/>
        </p:nvGrpSpPr>
        <p:grpSpPr>
          <a:xfrm>
            <a:off x="6475758" y="4773566"/>
            <a:ext cx="235945" cy="211157"/>
            <a:chOff x="1294213" y="3684223"/>
            <a:chExt cx="235945" cy="211157"/>
          </a:xfrm>
        </p:grpSpPr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81DEF21D-1318-4744-B7CF-E8E8018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F1A7CDC9-0253-3B4E-BAB8-1C4E0E0FF7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AE1949-E192-3643-BF00-FF241EDF195E}"/>
              </a:ext>
            </a:extLst>
          </p:cNvPr>
          <p:cNvGrpSpPr/>
          <p:nvPr/>
        </p:nvGrpSpPr>
        <p:grpSpPr>
          <a:xfrm>
            <a:off x="6845935" y="5018941"/>
            <a:ext cx="235945" cy="105580"/>
            <a:chOff x="1324234" y="3547227"/>
            <a:chExt cx="235945" cy="105580"/>
          </a:xfrm>
        </p:grpSpPr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53AFA797-3541-8845-92F1-770C0A716F7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37B83122-86F9-294F-B0FA-FF9EC75101D9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E24CF50-8F7B-BE43-B44D-E96CB0442A2C}"/>
              </a:ext>
            </a:extLst>
          </p:cNvPr>
          <p:cNvGrpSpPr/>
          <p:nvPr/>
        </p:nvGrpSpPr>
        <p:grpSpPr>
          <a:xfrm>
            <a:off x="6475757" y="5339233"/>
            <a:ext cx="235945" cy="105580"/>
            <a:chOff x="1324234" y="3547227"/>
            <a:chExt cx="235945" cy="105580"/>
          </a:xfrm>
        </p:grpSpPr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A30488E3-22DC-EB4B-AC3C-5266469E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E8DF651C-6C93-C14F-AA1E-A2A88832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직선 연결선[R] 400">
            <a:extLst>
              <a:ext uri="{FF2B5EF4-FFF2-40B4-BE49-F238E27FC236}">
                <a16:creationId xmlns:a16="http://schemas.microsoft.com/office/drawing/2014/main" id="{6901DF26-5EE3-A04C-B920-F5963B1802B5}"/>
              </a:ext>
            </a:extLst>
          </p:cNvPr>
          <p:cNvCxnSpPr>
            <a:cxnSpLocks/>
          </p:cNvCxnSpPr>
          <p:nvPr/>
        </p:nvCxnSpPr>
        <p:spPr>
          <a:xfrm>
            <a:off x="6472726" y="504029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54705176-B919-474C-AA61-E863662375B5}"/>
              </a:ext>
            </a:extLst>
          </p:cNvPr>
          <p:cNvGrpSpPr/>
          <p:nvPr/>
        </p:nvGrpSpPr>
        <p:grpSpPr>
          <a:xfrm>
            <a:off x="6868957" y="5602659"/>
            <a:ext cx="235945" cy="211157"/>
            <a:chOff x="1294213" y="3684223"/>
            <a:chExt cx="235945" cy="211157"/>
          </a:xfrm>
        </p:grpSpPr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B3C737CA-5511-8249-9DB0-1D35B21F4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363DC207-0125-4D47-9E9E-FB9426C6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C3EC299-BDC1-2F44-A3B2-F49862E31AAD}"/>
              </a:ext>
            </a:extLst>
          </p:cNvPr>
          <p:cNvGrpSpPr/>
          <p:nvPr/>
        </p:nvGrpSpPr>
        <p:grpSpPr>
          <a:xfrm>
            <a:off x="6873094" y="5940889"/>
            <a:ext cx="235945" cy="105580"/>
            <a:chOff x="1324234" y="3547227"/>
            <a:chExt cx="235945" cy="105580"/>
          </a:xfrm>
        </p:grpSpPr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78254BB-BCD4-0B41-A8AC-C4CAB05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EFBF0D7-F636-EF40-AEEF-162D4E5CFCE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3B3E94-77C1-5641-A004-DA5DAA809368}"/>
              </a:ext>
            </a:extLst>
          </p:cNvPr>
          <p:cNvGrpSpPr/>
          <p:nvPr/>
        </p:nvGrpSpPr>
        <p:grpSpPr>
          <a:xfrm>
            <a:off x="5730523" y="4011514"/>
            <a:ext cx="235945" cy="105580"/>
            <a:chOff x="1324234" y="3547227"/>
            <a:chExt cx="235945" cy="105580"/>
          </a:xfrm>
        </p:grpSpPr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C92AAA30-CA71-1941-8810-7C6F99BFD54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F7F94AD4-B0D3-C84A-860A-10242408BA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직선 연결선[R] 413">
            <a:extLst>
              <a:ext uri="{FF2B5EF4-FFF2-40B4-BE49-F238E27FC236}">
                <a16:creationId xmlns:a16="http://schemas.microsoft.com/office/drawing/2014/main" id="{4F2ACBB2-C14F-D04A-AA2C-E9616A915CE9}"/>
              </a:ext>
            </a:extLst>
          </p:cNvPr>
          <p:cNvCxnSpPr>
            <a:cxnSpLocks/>
          </p:cNvCxnSpPr>
          <p:nvPr/>
        </p:nvCxnSpPr>
        <p:spPr>
          <a:xfrm>
            <a:off x="5730525" y="2354427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[R] 414">
            <a:extLst>
              <a:ext uri="{FF2B5EF4-FFF2-40B4-BE49-F238E27FC236}">
                <a16:creationId xmlns:a16="http://schemas.microsoft.com/office/drawing/2014/main" id="{C746E15A-5C82-8843-834B-E2938122500B}"/>
              </a:ext>
            </a:extLst>
          </p:cNvPr>
          <p:cNvCxnSpPr>
            <a:cxnSpLocks/>
          </p:cNvCxnSpPr>
          <p:nvPr/>
        </p:nvCxnSpPr>
        <p:spPr>
          <a:xfrm>
            <a:off x="5730524" y="269951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[R] 415">
            <a:extLst>
              <a:ext uri="{FF2B5EF4-FFF2-40B4-BE49-F238E27FC236}">
                <a16:creationId xmlns:a16="http://schemas.microsoft.com/office/drawing/2014/main" id="{AAA8EF45-91B9-A340-9630-55623614A4B6}"/>
              </a:ext>
            </a:extLst>
          </p:cNvPr>
          <p:cNvCxnSpPr>
            <a:cxnSpLocks/>
          </p:cNvCxnSpPr>
          <p:nvPr/>
        </p:nvCxnSpPr>
        <p:spPr>
          <a:xfrm>
            <a:off x="5730523" y="3044611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[R] 416">
            <a:extLst>
              <a:ext uri="{FF2B5EF4-FFF2-40B4-BE49-F238E27FC236}">
                <a16:creationId xmlns:a16="http://schemas.microsoft.com/office/drawing/2014/main" id="{699DC6C0-DC44-D64D-85D7-7E92417D0C6A}"/>
              </a:ext>
            </a:extLst>
          </p:cNvPr>
          <p:cNvCxnSpPr>
            <a:cxnSpLocks/>
          </p:cNvCxnSpPr>
          <p:nvPr/>
        </p:nvCxnSpPr>
        <p:spPr>
          <a:xfrm>
            <a:off x="5730522" y="33897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[R] 417">
            <a:extLst>
              <a:ext uri="{FF2B5EF4-FFF2-40B4-BE49-F238E27FC236}">
                <a16:creationId xmlns:a16="http://schemas.microsoft.com/office/drawing/2014/main" id="{7E46AB83-1C91-664E-B8CC-16C9D2A82081}"/>
              </a:ext>
            </a:extLst>
          </p:cNvPr>
          <p:cNvCxnSpPr>
            <a:cxnSpLocks/>
          </p:cNvCxnSpPr>
          <p:nvPr/>
        </p:nvCxnSpPr>
        <p:spPr>
          <a:xfrm>
            <a:off x="5730521" y="373479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ED3C7874-3242-FE47-BE9C-B0DF074D9476}"/>
              </a:ext>
            </a:extLst>
          </p:cNvPr>
          <p:cNvGrpSpPr/>
          <p:nvPr/>
        </p:nvGrpSpPr>
        <p:grpSpPr>
          <a:xfrm>
            <a:off x="5362325" y="568470"/>
            <a:ext cx="235945" cy="105580"/>
            <a:chOff x="1324234" y="3547227"/>
            <a:chExt cx="235945" cy="105580"/>
          </a:xfrm>
        </p:grpSpPr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E39D525C-315F-C64F-8074-02E5CD023A7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E6D7A6C6-236E-7244-8809-A023381440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BDF1AE9-A902-7B49-9FA3-914C212C08FC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3007605" y="1366868"/>
            <a:ext cx="819580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1369941"/>
            <a:chOff x="999740" y="546993"/>
            <a:chExt cx="2206167" cy="13699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b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3957F41-0722-FF44-A71B-2DD037CEFAD7}"/>
                </a:ext>
              </a:extLst>
            </p:cNvPr>
            <p:cNvSpPr txBox="1"/>
            <p:nvPr/>
          </p:nvSpPr>
          <p:spPr>
            <a:xfrm>
              <a:off x="1583395" y="897068"/>
              <a:ext cx="110352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A4BF7D-F33C-8741-83AC-67358E12291B}"/>
              </a:ext>
            </a:extLst>
          </p:cNvPr>
          <p:cNvGrpSpPr/>
          <p:nvPr/>
        </p:nvGrpSpPr>
        <p:grpSpPr>
          <a:xfrm>
            <a:off x="3652967" y="3728082"/>
            <a:ext cx="2206167" cy="1369941"/>
            <a:chOff x="999740" y="546993"/>
            <a:chExt cx="2206167" cy="136994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3BED3BC-9EE7-C74A-AAE3-47A6659CC840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EDC5D9-CCEC-3843-B8D2-471A35B34E5C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LoadAccount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DACFD3A-D193-C344-A224-11F183421660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FE628C-11B9-F545-9A02-A8D2AA916340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5D940E8-9BDE-464B-ADDC-A87FDB1AFFC2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4281463" y="405811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68C222D-05C5-1A41-8DF2-0F2A1DDC32FD}"/>
              </a:ext>
            </a:extLst>
          </p:cNvPr>
          <p:cNvGrpSpPr/>
          <p:nvPr/>
        </p:nvGrpSpPr>
        <p:grpSpPr>
          <a:xfrm>
            <a:off x="6332868" y="3763490"/>
            <a:ext cx="2206167" cy="1352237"/>
            <a:chOff x="999740" y="564697"/>
            <a:chExt cx="2206167" cy="1352237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24F4A18-666B-D14C-AD92-65B19D8754B9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82D438-731D-A14C-9885-A8C0DA021FA3}"/>
                </a:ext>
              </a:extLst>
            </p:cNvPr>
            <p:cNvSpPr txBox="1"/>
            <p:nvPr/>
          </p:nvSpPr>
          <p:spPr>
            <a:xfrm>
              <a:off x="1263576" y="970977"/>
              <a:ext cx="1678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DE25791-76A9-FC4D-A759-AAE9A4C39463}"/>
                </a:ext>
              </a:extLst>
            </p:cNvPr>
            <p:cNvSpPr/>
            <p:nvPr/>
          </p:nvSpPr>
          <p:spPr>
            <a:xfrm>
              <a:off x="1173957" y="925426"/>
              <a:ext cx="1833648" cy="83064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9D1FCFE-797A-5C48-B416-5D3C99312444}"/>
                </a:ext>
              </a:extLst>
            </p:cNvPr>
            <p:cNvSpPr/>
            <p:nvPr/>
          </p:nvSpPr>
          <p:spPr>
            <a:xfrm>
              <a:off x="1004112" y="564697"/>
              <a:ext cx="1937958" cy="2285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792D98F-2D51-3243-A11A-F4723E30002D}"/>
                </a:ext>
              </a:extLst>
            </p:cNvPr>
            <p:cNvSpPr txBox="1"/>
            <p:nvPr/>
          </p:nvSpPr>
          <p:spPr>
            <a:xfrm>
              <a:off x="999741" y="564697"/>
              <a:ext cx="2106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</p:cNvCxnSpPr>
          <p:nvPr/>
        </p:nvCxnSpPr>
        <p:spPr>
          <a:xfrm flipV="1">
            <a:off x="5548496" y="1707674"/>
            <a:ext cx="1" cy="91802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6051C212-6815-CD42-AC5A-24AFAC532F35}"/>
              </a:ext>
            </a:extLst>
          </p:cNvPr>
          <p:cNvCxnSpPr>
            <a:cxnSpLocks/>
          </p:cNvCxnSpPr>
          <p:nvPr/>
        </p:nvCxnSpPr>
        <p:spPr>
          <a:xfrm>
            <a:off x="5548496" y="3293933"/>
            <a:ext cx="0" cy="90888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C0827-4F27-E540-912D-E304E9D33AB5}"/>
              </a:ext>
            </a:extLst>
          </p:cNvPr>
          <p:cNvGrpSpPr/>
          <p:nvPr/>
        </p:nvGrpSpPr>
        <p:grpSpPr>
          <a:xfrm>
            <a:off x="5660832" y="4476748"/>
            <a:ext cx="846253" cy="132203"/>
            <a:chOff x="5660832" y="4476748"/>
            <a:chExt cx="846253" cy="132203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8BB2C44-2C94-6841-9587-D7670F238365}"/>
                </a:ext>
              </a:extLst>
            </p:cNvPr>
            <p:cNvCxnSpPr>
              <a:cxnSpLocks/>
              <a:stCxn id="206" idx="1"/>
              <a:endCxn id="194" idx="3"/>
            </p:cNvCxnSpPr>
            <p:nvPr/>
          </p:nvCxnSpPr>
          <p:spPr>
            <a:xfrm flipH="1" flipV="1">
              <a:off x="5660832" y="4536940"/>
              <a:ext cx="846253" cy="260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76BAE1C4-284D-5646-A48F-A9494FAB8196}"/>
                </a:ext>
              </a:extLst>
            </p:cNvPr>
            <p:cNvSpPr/>
            <p:nvPr/>
          </p:nvSpPr>
          <p:spPr>
            <a:xfrm rot="16200000">
              <a:off x="5673332" y="4481294"/>
              <a:ext cx="132203" cy="1231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>
            <a:off x="5482394" y="172877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8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2964441"/>
            <a:chOff x="999740" y="546993"/>
            <a:chExt cx="2206167" cy="29644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27182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B4D389-522D-3F45-AA95-92444C44D5BF}"/>
                </a:ext>
              </a:extLst>
            </p:cNvPr>
            <p:cNvSpPr/>
            <p:nvPr/>
          </p:nvSpPr>
          <p:spPr>
            <a:xfrm>
              <a:off x="1173957" y="2614679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55D211-CC5C-FA4C-B4BE-3458FB442E16}"/>
                </a:ext>
              </a:extLst>
            </p:cNvPr>
            <p:cNvSpPr txBox="1"/>
            <p:nvPr/>
          </p:nvSpPr>
          <p:spPr>
            <a:xfrm>
              <a:off x="1249375" y="2689579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5" y="120118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1597941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3144351" y="1371343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3016694" y="13097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42" idx="0"/>
          </p:cNvCxnSpPr>
          <p:nvPr/>
        </p:nvCxnSpPr>
        <p:spPr>
          <a:xfrm>
            <a:off x="2090781" y="1700986"/>
            <a:ext cx="0" cy="9247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AB18B7-F0B6-2248-996F-6C69C57B51ED}"/>
              </a:ext>
            </a:extLst>
          </p:cNvPr>
          <p:cNvCxnSpPr>
            <a:cxnSpLocks/>
            <a:stCxn id="175" idx="2"/>
            <a:endCxn id="183" idx="0"/>
          </p:cNvCxnSpPr>
          <p:nvPr/>
        </p:nvCxnSpPr>
        <p:spPr>
          <a:xfrm>
            <a:off x="4744009" y="1707673"/>
            <a:ext cx="0" cy="91957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B3DB98-F306-0E48-9AD0-F1353B3C8363}"/>
              </a:ext>
            </a:extLst>
          </p:cNvPr>
          <p:cNvCxnSpPr>
            <a:cxnSpLocks/>
            <a:stCxn id="175" idx="3"/>
            <a:endCxn id="59" idx="1"/>
          </p:cNvCxnSpPr>
          <p:nvPr/>
        </p:nvCxnSpPr>
        <p:spPr>
          <a:xfrm flipV="1">
            <a:off x="5660833" y="1366868"/>
            <a:ext cx="807537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1B10908-21E7-4144-834D-E63E1EBD743F}"/>
              </a:ext>
            </a:extLst>
          </p:cNvPr>
          <p:cNvGrpSpPr/>
          <p:nvPr/>
        </p:nvGrpSpPr>
        <p:grpSpPr>
          <a:xfrm>
            <a:off x="6294153" y="558010"/>
            <a:ext cx="2206167" cy="1369941"/>
            <a:chOff x="999740" y="546993"/>
            <a:chExt cx="2206167" cy="136994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886D9F-4BEE-FE42-97B7-4B96FD81E09C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B688E3-3136-8448-BF55-A5DE62AD28E0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26CDE-7CCC-1646-BDA3-653BA0058F59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FC1DD4-70C4-914C-9306-2A75F90AB635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AB3B9B-07B8-D244-9967-18C0D4676E6B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DC23631-77A5-3C4E-84D0-3D17D6289AB4}"/>
              </a:ext>
            </a:extLst>
          </p:cNvPr>
          <p:cNvSpPr txBox="1"/>
          <p:nvPr/>
        </p:nvSpPr>
        <p:spPr>
          <a:xfrm>
            <a:off x="6892354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6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9F8DDC7-3FDD-E743-A4A9-532719391546}"/>
              </a:ext>
            </a:extLst>
          </p:cNvPr>
          <p:cNvGrpSpPr/>
          <p:nvPr/>
        </p:nvGrpSpPr>
        <p:grpSpPr>
          <a:xfrm>
            <a:off x="3136973" y="514320"/>
            <a:ext cx="2206167" cy="2402500"/>
            <a:chOff x="335712" y="514320"/>
            <a:chExt cx="2206167" cy="24025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599548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509929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66620B-1114-C04B-A77B-445893AE0829}"/>
                </a:ext>
              </a:extLst>
            </p:cNvPr>
            <p:cNvSpPr txBox="1"/>
            <p:nvPr/>
          </p:nvSpPr>
          <p:spPr>
            <a:xfrm>
              <a:off x="599548" y="230564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F01D92-5A05-EF4E-AE1F-AC9EB2CD0ED1}"/>
                </a:ext>
              </a:extLst>
            </p:cNvPr>
            <p:cNvSpPr/>
            <p:nvPr/>
          </p:nvSpPr>
          <p:spPr>
            <a:xfrm>
              <a:off x="509929" y="223391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DAD21-AFE3-CB4F-AC79-41D784905143}"/>
                </a:ext>
              </a:extLst>
            </p:cNvPr>
            <p:cNvSpPr txBox="1"/>
            <p:nvPr/>
          </p:nvSpPr>
          <p:spPr>
            <a:xfrm>
              <a:off x="604853" y="1680267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7B30D2-812A-1F42-8F81-9DB25CC2B537}"/>
                </a:ext>
              </a:extLst>
            </p:cNvPr>
            <p:cNvSpPr/>
            <p:nvPr/>
          </p:nvSpPr>
          <p:spPr>
            <a:xfrm>
              <a:off x="515234" y="1608536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509929" y="111584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stCxn id="38" idx="3"/>
            <a:endCxn id="62" idx="1"/>
          </p:cNvCxnSpPr>
          <p:nvPr/>
        </p:nvCxnSpPr>
        <p:spPr>
          <a:xfrm flipV="1">
            <a:off x="2343577" y="1236105"/>
            <a:ext cx="967613" cy="13246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  <a:stCxn id="51" idx="3"/>
            <a:endCxn id="77" idx="1"/>
          </p:cNvCxnSpPr>
          <p:nvPr/>
        </p:nvCxnSpPr>
        <p:spPr>
          <a:xfrm flipV="1">
            <a:off x="2343577" y="1855581"/>
            <a:ext cx="972918" cy="48763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2343577" y="2343220"/>
            <a:ext cx="967613" cy="13773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9" y="1236105"/>
            <a:ext cx="967613" cy="12678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E1A800A7-CDA6-BC4C-A238-9CF304DE686E}"/>
              </a:ext>
            </a:extLst>
          </p:cNvPr>
          <p:cNvCxnSpPr>
            <a:cxnSpLocks/>
            <a:stCxn id="71" idx="1"/>
            <a:endCxn id="77" idx="3"/>
          </p:cNvCxnSpPr>
          <p:nvPr/>
        </p:nvCxnSpPr>
        <p:spPr>
          <a:xfrm rot="10800000" flipV="1">
            <a:off x="5150143" y="1362887"/>
            <a:ext cx="962308" cy="49269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rot="10800000" flipV="1">
            <a:off x="5144838" y="2343219"/>
            <a:ext cx="951162" cy="1377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4E6F2C30-8356-1142-B913-21B045334A5E}"/>
              </a:ext>
            </a:extLst>
          </p:cNvPr>
          <p:cNvSpPr/>
          <p:nvPr/>
        </p:nvSpPr>
        <p:spPr>
          <a:xfrm rot="16200000">
            <a:off x="5163551" y="179056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63545" y="24184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543B25-E647-C041-B7EF-6C855EC1A951}"/>
              </a:ext>
            </a:extLst>
          </p:cNvPr>
          <p:cNvSpPr txBox="1"/>
          <p:nvPr/>
        </p:nvSpPr>
        <p:spPr>
          <a:xfrm>
            <a:off x="3735174" y="87447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ED83FE-D1CE-004B-AC70-EF95BFE6026D}"/>
              </a:ext>
            </a:extLst>
          </p:cNvPr>
          <p:cNvSpPr txBox="1"/>
          <p:nvPr/>
        </p:nvSpPr>
        <p:spPr>
          <a:xfrm>
            <a:off x="3784583" y="1500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015DC8-864B-144F-8A8F-6F7A66E9B8B5}"/>
              </a:ext>
            </a:extLst>
          </p:cNvPr>
          <p:cNvSpPr txBox="1"/>
          <p:nvPr/>
        </p:nvSpPr>
        <p:spPr>
          <a:xfrm>
            <a:off x="3784583" y="215304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F3CA1-CD12-6F45-9D44-B5D9FC8A4A6E}"/>
              </a:ext>
            </a:extLst>
          </p:cNvPr>
          <p:cNvGrpSpPr/>
          <p:nvPr/>
        </p:nvGrpSpPr>
        <p:grpSpPr>
          <a:xfrm>
            <a:off x="335712" y="3559874"/>
            <a:ext cx="2206167" cy="2402500"/>
            <a:chOff x="335712" y="514320"/>
            <a:chExt cx="2206167" cy="240250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4C01CBA-8F58-0C4D-957B-543657364D76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18603B-E4F0-3949-A376-AD92D667DCF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A2516A-D149-CE49-A5EC-709698568A06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0773987-A61A-D040-89D5-C349105ABADD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05B856-83B0-EC4A-85E2-7CD7A208123C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71C419-3ACC-D74B-9158-9488E1A4B6A4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0CCB0A-2EF3-AE4B-A18B-83C3FED72FED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B6B587-11CF-5B4C-B70E-B611A5F884DA}"/>
              </a:ext>
            </a:extLst>
          </p:cNvPr>
          <p:cNvGrpSpPr/>
          <p:nvPr/>
        </p:nvGrpSpPr>
        <p:grpSpPr>
          <a:xfrm>
            <a:off x="3136973" y="3581022"/>
            <a:ext cx="2206167" cy="2402500"/>
            <a:chOff x="335712" y="514320"/>
            <a:chExt cx="2206167" cy="24025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938D19-16ED-D84F-BE37-A93445B8588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09E0E0A-639E-474F-B746-84D4BD45B707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A4821B0-BCA5-CC4C-BF36-F9A0FF299667}"/>
                </a:ext>
              </a:extLst>
            </p:cNvPr>
            <p:cNvSpPr/>
            <p:nvPr/>
          </p:nvSpPr>
          <p:spPr>
            <a:xfrm>
              <a:off x="509929" y="110426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2BA702B-CA13-4644-948D-30D87AE97E85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094F0B-8BDD-9C40-B0C1-FBCD149F3CB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9366A6-1B88-B24E-A6E4-7608F7FFEDB6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B4C6248-62A4-664B-8D5A-32C83F2CB489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4486C914-B65F-5243-ACB6-24532F7EEDAA}"/>
              </a:ext>
            </a:extLst>
          </p:cNvPr>
          <p:cNvCxnSpPr>
            <a:cxnSpLocks/>
            <a:stCxn id="97" idx="3"/>
            <a:endCxn id="115" idx="1"/>
          </p:cNvCxnSpPr>
          <p:nvPr/>
        </p:nvCxnSpPr>
        <p:spPr>
          <a:xfrm>
            <a:off x="2343577" y="4414122"/>
            <a:ext cx="967613" cy="3892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FD2BFA32-EDBF-6E4C-B812-AB18685166CC}"/>
              </a:ext>
            </a:extLst>
          </p:cNvPr>
          <p:cNvCxnSpPr>
            <a:cxnSpLocks/>
          </p:cNvCxnSpPr>
          <p:nvPr/>
        </p:nvCxnSpPr>
        <p:spPr>
          <a:xfrm>
            <a:off x="2343576" y="4550719"/>
            <a:ext cx="951163" cy="71847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819EC217-3251-624D-AD4C-0D25AA757811}"/>
              </a:ext>
            </a:extLst>
          </p:cNvPr>
          <p:cNvCxnSpPr>
            <a:cxnSpLocks/>
          </p:cNvCxnSpPr>
          <p:nvPr/>
        </p:nvCxnSpPr>
        <p:spPr>
          <a:xfrm>
            <a:off x="2367661" y="5503359"/>
            <a:ext cx="943529" cy="127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C2BFCCB0-1EE1-FC41-B6E7-88FAD504B696}"/>
              </a:ext>
            </a:extLst>
          </p:cNvPr>
          <p:cNvCxnSpPr/>
          <p:nvPr/>
        </p:nvCxnSpPr>
        <p:spPr>
          <a:xfrm>
            <a:off x="2943133" y="3265473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WebSocket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4"/>
              <a:ext cx="1833648" cy="6318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83097" y="107227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493478" y="100054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29637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247794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343577" y="1236104"/>
            <a:ext cx="967613" cy="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</p:cNvCxnSpPr>
          <p:nvPr/>
        </p:nvCxnSpPr>
        <p:spPr>
          <a:xfrm flipV="1">
            <a:off x="2343577" y="1385073"/>
            <a:ext cx="955570" cy="8754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</p:cNvCxnSpPr>
          <p:nvPr/>
        </p:nvCxnSpPr>
        <p:spPr>
          <a:xfrm flipV="1">
            <a:off x="2343577" y="2480955"/>
            <a:ext cx="967613" cy="6515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8" y="1236106"/>
            <a:ext cx="951162" cy="1148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92" idx="3"/>
          </p:cNvCxnSpPr>
          <p:nvPr/>
        </p:nvCxnSpPr>
        <p:spPr>
          <a:xfrm rot="10800000" flipV="1">
            <a:off x="5132796" y="2494838"/>
            <a:ext cx="963204" cy="42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50921" y="24370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1123994"/>
            <a:chOff x="3136973" y="514320"/>
            <a:chExt cx="2206167" cy="112399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124931" y="1777283"/>
            <a:ext cx="2206167" cy="1123994"/>
            <a:chOff x="3136973" y="514320"/>
            <a:chExt cx="2206167" cy="112399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600E02-BED0-BC41-AFF0-C0EC02D484CC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74EC663-FD60-624A-A94D-25F7A7ECC39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17B6567-6003-8244-B2E7-2F54E80E3394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4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3763</TotalTime>
  <Words>778</Words>
  <Application>Microsoft Macintosh PowerPoint</Application>
  <PresentationFormat>와이드스크린</PresentationFormat>
  <Paragraphs>505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177</cp:revision>
  <dcterms:created xsi:type="dcterms:W3CDTF">2020-12-16T11:48:58Z</dcterms:created>
  <dcterms:modified xsi:type="dcterms:W3CDTF">2020-12-28T06:49:50Z</dcterms:modified>
</cp:coreProperties>
</file>