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26"/>
  </p:normalViewPr>
  <p:slideViewPr>
    <p:cSldViewPr snapToGrid="0" snapToObjects="1">
      <p:cViewPr varScale="1">
        <p:scale>
          <a:sx n="119" d="100"/>
          <a:sy n="119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F34E6F-3738-4540-B26C-4B12C0426C33}"/>
              </a:ext>
            </a:extLst>
          </p:cNvPr>
          <p:cNvGrpSpPr/>
          <p:nvPr/>
        </p:nvGrpSpPr>
        <p:grpSpPr>
          <a:xfrm>
            <a:off x="1692738" y="746394"/>
            <a:ext cx="1055787" cy="486674"/>
            <a:chOff x="3999667" y="649173"/>
            <a:chExt cx="1055787" cy="4866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ABE62E-E27F-8644-8306-362611E4D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CE97B-F3D0-DA40-AD7F-062FC5491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수집기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15BD66-24B9-994B-AFD6-07ACB1C7AAF4}"/>
              </a:ext>
            </a:extLst>
          </p:cNvPr>
          <p:cNvGrpSpPr/>
          <p:nvPr/>
        </p:nvGrpSpPr>
        <p:grpSpPr>
          <a:xfrm>
            <a:off x="3292938" y="740010"/>
            <a:ext cx="1055787" cy="486674"/>
            <a:chOff x="3999667" y="649173"/>
            <a:chExt cx="1055787" cy="4866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908AE-0F4A-354A-B9B8-C79209D8F4A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252570-0C1A-0741-B54B-2EE32CEC4CF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2A9BC0-8F63-334E-A590-4598D7319475}"/>
              </a:ext>
            </a:extLst>
          </p:cNvPr>
          <p:cNvGrpSpPr/>
          <p:nvPr/>
        </p:nvGrpSpPr>
        <p:grpSpPr>
          <a:xfrm>
            <a:off x="4893138" y="748796"/>
            <a:ext cx="1055787" cy="486674"/>
            <a:chOff x="3999667" y="649173"/>
            <a:chExt cx="1055787" cy="4866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8980FF-7F66-7640-A11D-7AF31968839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90E77-3D60-E34E-8B8A-F7BBAF885E69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검색기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원통[C] 40">
            <a:extLst>
              <a:ext uri="{FF2B5EF4-FFF2-40B4-BE49-F238E27FC236}">
                <a16:creationId xmlns:a16="http://schemas.microsoft.com/office/drawing/2014/main" id="{456BF7B0-9669-7A43-8ADA-EA219AD9BDC3}"/>
              </a:ext>
            </a:extLst>
          </p:cNvPr>
          <p:cNvSpPr/>
          <p:nvPr/>
        </p:nvSpPr>
        <p:spPr>
          <a:xfrm>
            <a:off x="4075455" y="1804293"/>
            <a:ext cx="1055787" cy="612336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C0E2-9FD8-4840-A927-CCDC1AAA2DC3}"/>
              </a:ext>
            </a:extLst>
          </p:cNvPr>
          <p:cNvSpPr txBox="1"/>
          <p:nvPr/>
        </p:nvSpPr>
        <p:spPr>
          <a:xfrm>
            <a:off x="4143748" y="203727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스토리지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ABDF68-FDE8-D445-97A4-E7D8A891882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2748525" y="983347"/>
            <a:ext cx="544413" cy="6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6C496-63BE-5941-9EA6-062162E436B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20832" y="1226684"/>
            <a:ext cx="417897" cy="5776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4F7037-F597-5540-B239-C0A5683FC4A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064215" y="1235470"/>
            <a:ext cx="356817" cy="56882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CBC5AF-A761-C54B-BE27-3DD75F0F8714}"/>
              </a:ext>
            </a:extLst>
          </p:cNvPr>
          <p:cNvGrpSpPr/>
          <p:nvPr/>
        </p:nvGrpSpPr>
        <p:grpSpPr>
          <a:xfrm>
            <a:off x="1384901" y="3957310"/>
            <a:ext cx="1055787" cy="486674"/>
            <a:chOff x="3999667" y="649173"/>
            <a:chExt cx="1055787" cy="48667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D2F51F-38D5-0A48-8D93-E658E1891A4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929196-4C4E-4149-B9A5-8CC018EAF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type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A84AF-4C15-3E49-998F-87B946536443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912795" y="3581400"/>
            <a:ext cx="2" cy="3759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C39FA6A-729A-6A4F-8468-51317FC2DD73}"/>
              </a:ext>
            </a:extLst>
          </p:cNvPr>
          <p:cNvGrpSpPr/>
          <p:nvPr/>
        </p:nvGrpSpPr>
        <p:grpSpPr>
          <a:xfrm>
            <a:off x="1384903" y="3094726"/>
            <a:ext cx="1055787" cy="486674"/>
            <a:chOff x="3999667" y="649173"/>
            <a:chExt cx="1055787" cy="4866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BF89FC-7054-BA4B-991F-81C63BF8352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FCD246-06BA-E846-9CE7-DFBA21C9125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5B710F-D8C3-E149-93C3-D021A30D4670}"/>
              </a:ext>
            </a:extLst>
          </p:cNvPr>
          <p:cNvGrpSpPr/>
          <p:nvPr/>
        </p:nvGrpSpPr>
        <p:grpSpPr>
          <a:xfrm>
            <a:off x="1384899" y="4823373"/>
            <a:ext cx="1055787" cy="486674"/>
            <a:chOff x="3999667" y="649173"/>
            <a:chExt cx="1055787" cy="4866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4C1D80D-170E-FE44-8462-EFF5E642074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F3CB6D-AB0C-9444-9396-B273A8914B54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Document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9E36B9-821F-2543-A247-B357550DF57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1912793" y="4443984"/>
            <a:ext cx="2" cy="3793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1538D27-364E-0641-B68C-0DAB22C51959}"/>
              </a:ext>
            </a:extLst>
          </p:cNvPr>
          <p:cNvGrpSpPr/>
          <p:nvPr/>
        </p:nvGrpSpPr>
        <p:grpSpPr>
          <a:xfrm>
            <a:off x="888089" y="5624932"/>
            <a:ext cx="721256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B2B685-C8BD-2F4B-A4E6-FE0C67D82C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B4525-C191-FA48-B919-B6C3D1A36C92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2BB8E4-0B11-E345-B15C-F8800388366F}"/>
              </a:ext>
            </a:extLst>
          </p:cNvPr>
          <p:cNvGrpSpPr/>
          <p:nvPr/>
        </p:nvGrpSpPr>
        <p:grpSpPr>
          <a:xfrm>
            <a:off x="2080058" y="5632400"/>
            <a:ext cx="721256" cy="486674"/>
            <a:chOff x="3999667" y="649173"/>
            <a:chExt cx="1055787" cy="4866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802CC33-D653-D24B-81C5-7375D04CF5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74CAA8-90D3-DA41-97A7-211CE82DC79E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11C6523-DE76-9B49-AF6D-D9C78F5756D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rot="16200000" flipH="1">
            <a:off x="2015563" y="5207276"/>
            <a:ext cx="322353" cy="52789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5BCC1CD-52C9-7547-9CB8-F9B71CA46A41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1423313" y="5135451"/>
            <a:ext cx="314885" cy="664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5453304" y="281282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4A1360-1CFD-CB4C-B434-64374D606F54}"/>
              </a:ext>
            </a:extLst>
          </p:cNvPr>
          <p:cNvSpPr/>
          <p:nvPr/>
        </p:nvSpPr>
        <p:spPr>
          <a:xfrm>
            <a:off x="5596128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7BFBD-053F-F046-AA80-C01EFED36F59}"/>
              </a:ext>
            </a:extLst>
          </p:cNvPr>
          <p:cNvSpPr/>
          <p:nvPr/>
        </p:nvSpPr>
        <p:spPr>
          <a:xfrm>
            <a:off x="5735372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CD9DE4-ADD4-F94D-A4C7-0713645D84AC}"/>
              </a:ext>
            </a:extLst>
          </p:cNvPr>
          <p:cNvSpPr/>
          <p:nvPr/>
        </p:nvSpPr>
        <p:spPr>
          <a:xfrm>
            <a:off x="5735371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01D81A-1EBC-524F-9B84-E8F3316D8ED0}"/>
              </a:ext>
            </a:extLst>
          </p:cNvPr>
          <p:cNvSpPr/>
          <p:nvPr/>
        </p:nvSpPr>
        <p:spPr>
          <a:xfrm>
            <a:off x="5735372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1BBBF8-18DF-184B-B7B0-430EBA4E6A31}"/>
              </a:ext>
            </a:extLst>
          </p:cNvPr>
          <p:cNvSpPr txBox="1"/>
          <p:nvPr/>
        </p:nvSpPr>
        <p:spPr>
          <a:xfrm>
            <a:off x="5770623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94D60-A8C0-3C45-A52A-4FAD908C40AE}"/>
              </a:ext>
            </a:extLst>
          </p:cNvPr>
          <p:cNvSpPr txBox="1"/>
          <p:nvPr/>
        </p:nvSpPr>
        <p:spPr>
          <a:xfrm>
            <a:off x="5755561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DA360-3AFD-4341-A9B8-F77904B72DDE}"/>
              </a:ext>
            </a:extLst>
          </p:cNvPr>
          <p:cNvSpPr txBox="1"/>
          <p:nvPr/>
        </p:nvSpPr>
        <p:spPr>
          <a:xfrm>
            <a:off x="5755560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805B9-6BA7-5843-88B7-9DC8D3BE0400}"/>
              </a:ext>
            </a:extLst>
          </p:cNvPr>
          <p:cNvSpPr txBox="1"/>
          <p:nvPr/>
        </p:nvSpPr>
        <p:spPr>
          <a:xfrm>
            <a:off x="5596126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A9073F-2A75-FC4C-BEFC-43264D0A4C79}"/>
              </a:ext>
            </a:extLst>
          </p:cNvPr>
          <p:cNvSpPr/>
          <p:nvPr/>
        </p:nvSpPr>
        <p:spPr>
          <a:xfrm>
            <a:off x="6851125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FC06AC-44F1-2E4A-B607-7E90827AEE13}"/>
              </a:ext>
            </a:extLst>
          </p:cNvPr>
          <p:cNvSpPr/>
          <p:nvPr/>
        </p:nvSpPr>
        <p:spPr>
          <a:xfrm>
            <a:off x="6851124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49F8E-77BE-1945-9871-2F890FE3A3DD}"/>
              </a:ext>
            </a:extLst>
          </p:cNvPr>
          <p:cNvSpPr txBox="1"/>
          <p:nvPr/>
        </p:nvSpPr>
        <p:spPr>
          <a:xfrm>
            <a:off x="6886376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C9E113-1996-9B46-AEFF-9BB95551A95D}"/>
              </a:ext>
            </a:extLst>
          </p:cNvPr>
          <p:cNvSpPr txBox="1"/>
          <p:nvPr/>
        </p:nvSpPr>
        <p:spPr>
          <a:xfrm>
            <a:off x="6871313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209A88-EF44-DF4A-9806-8B331AAF3EC2}"/>
              </a:ext>
            </a:extLst>
          </p:cNvPr>
          <p:cNvSpPr/>
          <p:nvPr/>
        </p:nvSpPr>
        <p:spPr>
          <a:xfrm>
            <a:off x="8361927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D3858-27A2-7D40-881A-7E34CC139094}"/>
              </a:ext>
            </a:extLst>
          </p:cNvPr>
          <p:cNvSpPr/>
          <p:nvPr/>
        </p:nvSpPr>
        <p:spPr>
          <a:xfrm>
            <a:off x="8501171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5CAC5CF-7FC4-894D-BEC1-47F353EA9973}"/>
              </a:ext>
            </a:extLst>
          </p:cNvPr>
          <p:cNvSpPr/>
          <p:nvPr/>
        </p:nvSpPr>
        <p:spPr>
          <a:xfrm>
            <a:off x="8501170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621B3EC-3A2C-5E48-BDE7-F86ABC5E88C3}"/>
              </a:ext>
            </a:extLst>
          </p:cNvPr>
          <p:cNvSpPr/>
          <p:nvPr/>
        </p:nvSpPr>
        <p:spPr>
          <a:xfrm>
            <a:off x="8501171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FE3097-56A5-C84F-BB52-F0F99883CBD1}"/>
              </a:ext>
            </a:extLst>
          </p:cNvPr>
          <p:cNvSpPr txBox="1"/>
          <p:nvPr/>
        </p:nvSpPr>
        <p:spPr>
          <a:xfrm>
            <a:off x="8536422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B68CA-8481-B747-8ABE-E22B4835E68B}"/>
              </a:ext>
            </a:extLst>
          </p:cNvPr>
          <p:cNvSpPr txBox="1"/>
          <p:nvPr/>
        </p:nvSpPr>
        <p:spPr>
          <a:xfrm>
            <a:off x="8521360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0F9AA-5667-2742-9BE6-7FB2E77F62B4}"/>
              </a:ext>
            </a:extLst>
          </p:cNvPr>
          <p:cNvSpPr txBox="1"/>
          <p:nvPr/>
        </p:nvSpPr>
        <p:spPr>
          <a:xfrm>
            <a:off x="8521359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0583A7-D6D7-A24D-8C82-F3C72D2E67A0}"/>
              </a:ext>
            </a:extLst>
          </p:cNvPr>
          <p:cNvSpPr txBox="1"/>
          <p:nvPr/>
        </p:nvSpPr>
        <p:spPr>
          <a:xfrm>
            <a:off x="8361925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1B3CFE-0347-6F4E-B327-E8FC33CE69D6}"/>
              </a:ext>
            </a:extLst>
          </p:cNvPr>
          <p:cNvSpPr/>
          <p:nvPr/>
        </p:nvSpPr>
        <p:spPr>
          <a:xfrm>
            <a:off x="9616924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23662B-C69D-9740-915C-085116A725B6}"/>
              </a:ext>
            </a:extLst>
          </p:cNvPr>
          <p:cNvSpPr/>
          <p:nvPr/>
        </p:nvSpPr>
        <p:spPr>
          <a:xfrm>
            <a:off x="9616923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6E407A-B67D-0340-B115-8F88A16D7148}"/>
              </a:ext>
            </a:extLst>
          </p:cNvPr>
          <p:cNvSpPr txBox="1"/>
          <p:nvPr/>
        </p:nvSpPr>
        <p:spPr>
          <a:xfrm>
            <a:off x="9652175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9AA535-8179-1541-86F5-C8CA0E8AF7AC}"/>
              </a:ext>
            </a:extLst>
          </p:cNvPr>
          <p:cNvSpPr txBox="1"/>
          <p:nvPr/>
        </p:nvSpPr>
        <p:spPr>
          <a:xfrm>
            <a:off x="9637112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7686101" y="2881925"/>
            <a:ext cx="9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클러스터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BFB4AF-91E9-084B-A338-DB0004B1DA87}"/>
              </a:ext>
            </a:extLst>
          </p:cNvPr>
          <p:cNvSpPr/>
          <p:nvPr/>
        </p:nvSpPr>
        <p:spPr>
          <a:xfrm>
            <a:off x="9619024" y="477444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8213C-5ADC-4140-9D0A-71F4469A91CC}"/>
              </a:ext>
            </a:extLst>
          </p:cNvPr>
          <p:cNvSpPr txBox="1"/>
          <p:nvPr/>
        </p:nvSpPr>
        <p:spPr>
          <a:xfrm>
            <a:off x="9665034" y="479538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2684</TotalTime>
  <Words>46</Words>
  <Application>Microsoft Macintosh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SHeadG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216</cp:revision>
  <dcterms:created xsi:type="dcterms:W3CDTF">2020-12-16T11:48:58Z</dcterms:created>
  <dcterms:modified xsi:type="dcterms:W3CDTF">2021-05-21T12:33:34Z</dcterms:modified>
</cp:coreProperties>
</file>