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308" r:id="rId14"/>
    <p:sldId id="284" r:id="rId15"/>
    <p:sldId id="285" r:id="rId16"/>
    <p:sldId id="286" r:id="rId17"/>
    <p:sldId id="287" r:id="rId18"/>
    <p:sldId id="309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10" r:id="rId36"/>
    <p:sldId id="311" r:id="rId37"/>
    <p:sldId id="312" r:id="rId38"/>
    <p:sldId id="313" r:id="rId39"/>
    <p:sldId id="314" r:id="rId40"/>
    <p:sldId id="304" r:id="rId41"/>
    <p:sldId id="305" r:id="rId42"/>
    <p:sldId id="306" r:id="rId43"/>
    <p:sldId id="307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3"/>
    <p:restoredTop sz="94826"/>
  </p:normalViewPr>
  <p:slideViewPr>
    <p:cSldViewPr snapToGrid="0" snapToObjects="1">
      <p:cViewPr varScale="1">
        <p:scale>
          <a:sx n="97" d="100"/>
          <a:sy n="97" d="100"/>
        </p:scale>
        <p:origin x="240" y="10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2022. 9. 12.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2022. 9. 12.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2022. 9. 12.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2022. 9. 12.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2022. 9. 12.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2022. 9. 12.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2022. 9. 12.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2022. 9. 12.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2022. 9. 12.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2022. 9. 12.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2022. 9. 12.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2022. 9. 12.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FD4310F-F04D-5640-BC53-700C05B34319}"/>
              </a:ext>
            </a:extLst>
          </p:cNvPr>
          <p:cNvSpPr/>
          <p:nvPr/>
        </p:nvSpPr>
        <p:spPr>
          <a:xfrm>
            <a:off x="620889" y="1309511"/>
            <a:ext cx="5678311" cy="1738488"/>
          </a:xfrm>
          <a:prstGeom prst="rect">
            <a:avLst/>
          </a:prstGeom>
          <a:solidFill>
            <a:schemeClr val="accent6">
              <a:lumMod val="20000"/>
              <a:lumOff val="80000"/>
              <a:alpha val="635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891AA8-943B-B54A-9F57-EA40CAACE9AA}"/>
              </a:ext>
            </a:extLst>
          </p:cNvPr>
          <p:cNvSpPr txBox="1"/>
          <p:nvPr/>
        </p:nvSpPr>
        <p:spPr>
          <a:xfrm>
            <a:off x="1365861" y="303721"/>
            <a:ext cx="4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GET products/_doc/100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16A58E-4C28-9645-B6B5-F903B13FCBFE}"/>
              </a:ext>
            </a:extLst>
          </p:cNvPr>
          <p:cNvGrpSpPr/>
          <p:nvPr/>
        </p:nvGrpSpPr>
        <p:grpSpPr>
          <a:xfrm>
            <a:off x="2713615" y="1920514"/>
            <a:ext cx="1510041" cy="926304"/>
            <a:chOff x="2713615" y="1830202"/>
            <a:chExt cx="1510041" cy="9263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27727E2-20FD-7341-A3B5-A7F9D7AC2D87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5D9865-3C6E-4040-A9F0-9C061391DA5D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Shard C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F0F745-B049-4A49-9D88-A251F1E20A9C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CFB4D0E-8436-4649-84E3-90D3C9068B69}"/>
              </a:ext>
            </a:extLst>
          </p:cNvPr>
          <p:cNvSpPr/>
          <p:nvPr/>
        </p:nvSpPr>
        <p:spPr>
          <a:xfrm>
            <a:off x="4334934" y="3429000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DECF85-E42C-DF45-8E09-53E00B5FD4D2}"/>
              </a:ext>
            </a:extLst>
          </p:cNvPr>
          <p:cNvSpPr txBox="1"/>
          <p:nvPr/>
        </p:nvSpPr>
        <p:spPr>
          <a:xfrm>
            <a:off x="4739242" y="3827905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C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27D5ED-61BA-9C4C-8940-E6947EA72C6B}"/>
              </a:ext>
            </a:extLst>
          </p:cNvPr>
          <p:cNvSpPr txBox="1"/>
          <p:nvPr/>
        </p:nvSpPr>
        <p:spPr>
          <a:xfrm>
            <a:off x="4739242" y="4462657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D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247DBC3-A0B9-5843-A3E0-ED034B7372EE}"/>
              </a:ext>
            </a:extLst>
          </p:cNvPr>
          <p:cNvSpPr/>
          <p:nvPr/>
        </p:nvSpPr>
        <p:spPr>
          <a:xfrm>
            <a:off x="932380" y="3429000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240188-A318-6540-A1E0-5AE560C1B160}"/>
              </a:ext>
            </a:extLst>
          </p:cNvPr>
          <p:cNvSpPr txBox="1"/>
          <p:nvPr/>
        </p:nvSpPr>
        <p:spPr>
          <a:xfrm>
            <a:off x="1336688" y="3827905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A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B71275-9850-0A44-8E90-CD1D8F5AA93D}"/>
              </a:ext>
            </a:extLst>
          </p:cNvPr>
          <p:cNvSpPr txBox="1"/>
          <p:nvPr/>
        </p:nvSpPr>
        <p:spPr>
          <a:xfrm>
            <a:off x="1336688" y="4462657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B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7CB56F24-8339-CB49-ABF7-5431F7BC6B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0905" y="2868414"/>
            <a:ext cx="981958" cy="1138277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8CD35AB-F516-D745-8819-DFA7B4622982}"/>
              </a:ext>
            </a:extLst>
          </p:cNvPr>
          <p:cNvSpPr txBox="1"/>
          <p:nvPr/>
        </p:nvSpPr>
        <p:spPr>
          <a:xfrm>
            <a:off x="1392714" y="5418417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A</a:t>
            </a:r>
            <a:endParaRPr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F43F72-8809-7440-A05E-82DD931A4BFE}"/>
              </a:ext>
            </a:extLst>
          </p:cNvPr>
          <p:cNvSpPr txBox="1"/>
          <p:nvPr/>
        </p:nvSpPr>
        <p:spPr>
          <a:xfrm>
            <a:off x="4889700" y="5418417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B</a:t>
            </a:r>
            <a:endParaRPr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D98F97-6F85-C14B-BE83-B21E9654967E}"/>
              </a:ext>
            </a:extLst>
          </p:cNvPr>
          <p:cNvSpPr txBox="1"/>
          <p:nvPr/>
        </p:nvSpPr>
        <p:spPr>
          <a:xfrm>
            <a:off x="1545114" y="1499369"/>
            <a:ext cx="4271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shard_num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= hash(_routing) % </a:t>
            </a:r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num_primary_shards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306F4F7-767C-214E-8243-85802469A7CF}"/>
              </a:ext>
            </a:extLst>
          </p:cNvPr>
          <p:cNvCxnSpPr>
            <a:cxnSpLocks/>
          </p:cNvCxnSpPr>
          <p:nvPr/>
        </p:nvCxnSpPr>
        <p:spPr>
          <a:xfrm>
            <a:off x="3375378" y="745066"/>
            <a:ext cx="0" cy="41340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8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5F7720A0-5B3A-A442-9D7C-0D41E91EDB73}"/>
              </a:ext>
            </a:extLst>
          </p:cNvPr>
          <p:cNvSpPr/>
          <p:nvPr/>
        </p:nvSpPr>
        <p:spPr>
          <a:xfrm>
            <a:off x="177446" y="2353062"/>
            <a:ext cx="3403036" cy="123017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4B133C-8779-1D47-9121-BA9FD6552223}"/>
              </a:ext>
            </a:extLst>
          </p:cNvPr>
          <p:cNvSpPr txBox="1"/>
          <p:nvPr/>
        </p:nvSpPr>
        <p:spPr>
          <a:xfrm>
            <a:off x="258323" y="2629594"/>
            <a:ext cx="2727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Input: “I REALLY like beer!”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F2F4C2-D715-A249-8F9D-1643050B8621}"/>
              </a:ext>
            </a:extLst>
          </p:cNvPr>
          <p:cNvSpPr txBox="1"/>
          <p:nvPr/>
        </p:nvSpPr>
        <p:spPr>
          <a:xfrm>
            <a:off x="258323" y="3044625"/>
            <a:ext cx="2727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Output: “I REALLY like beer!”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AD141B-04C1-7A48-A474-C898F2082186}"/>
              </a:ext>
            </a:extLst>
          </p:cNvPr>
          <p:cNvSpPr/>
          <p:nvPr/>
        </p:nvSpPr>
        <p:spPr>
          <a:xfrm>
            <a:off x="4214583" y="2353062"/>
            <a:ext cx="3651460" cy="123017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FCEB02-8491-B243-BC76-B118B5AEEB0F}"/>
              </a:ext>
            </a:extLst>
          </p:cNvPr>
          <p:cNvSpPr txBox="1"/>
          <p:nvPr/>
        </p:nvSpPr>
        <p:spPr>
          <a:xfrm>
            <a:off x="4295460" y="2629594"/>
            <a:ext cx="3030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Input: “I REALLY like beer!”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7DD15B-3A3C-C342-AC92-776D9B05C81F}"/>
              </a:ext>
            </a:extLst>
          </p:cNvPr>
          <p:cNvSpPr txBox="1"/>
          <p:nvPr/>
        </p:nvSpPr>
        <p:spPr>
          <a:xfrm>
            <a:off x="4295461" y="3044625"/>
            <a:ext cx="3570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Output: [“I”,“REALLY”, “like”, “beer”]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55DD617-1E0E-4544-B7C4-B3B479B222B9}"/>
              </a:ext>
            </a:extLst>
          </p:cNvPr>
          <p:cNvSpPr/>
          <p:nvPr/>
        </p:nvSpPr>
        <p:spPr>
          <a:xfrm>
            <a:off x="8582226" y="2353062"/>
            <a:ext cx="3570581" cy="123017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0F5F67-2F60-024F-9C8A-62673CC4EA7B}"/>
              </a:ext>
            </a:extLst>
          </p:cNvPr>
          <p:cNvSpPr txBox="1"/>
          <p:nvPr/>
        </p:nvSpPr>
        <p:spPr>
          <a:xfrm>
            <a:off x="8663103" y="2629594"/>
            <a:ext cx="3489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Input: “I”, “REALLY”, “like”, “beer”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68558B-5F0C-CF41-B40B-AD71059A9829}"/>
              </a:ext>
            </a:extLst>
          </p:cNvPr>
          <p:cNvSpPr txBox="1"/>
          <p:nvPr/>
        </p:nvSpPr>
        <p:spPr>
          <a:xfrm>
            <a:off x="8663104" y="3044625"/>
            <a:ext cx="3528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Output: “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”, “really”, “like”, “beer”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ACA5879-E67D-9B40-B8E8-0E8E7D68099C}"/>
              </a:ext>
            </a:extLst>
          </p:cNvPr>
          <p:cNvCxnSpPr>
            <a:cxnSpLocks/>
          </p:cNvCxnSpPr>
          <p:nvPr/>
        </p:nvCxnSpPr>
        <p:spPr>
          <a:xfrm>
            <a:off x="3723702" y="2910992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03D2B90-112A-754C-8FC2-583B4DCC36CE}"/>
              </a:ext>
            </a:extLst>
          </p:cNvPr>
          <p:cNvCxnSpPr>
            <a:cxnSpLocks/>
          </p:cNvCxnSpPr>
          <p:nvPr/>
        </p:nvCxnSpPr>
        <p:spPr>
          <a:xfrm>
            <a:off x="8040478" y="2918313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FD6BE23-3431-3940-B2B8-193CDE07A231}"/>
              </a:ext>
            </a:extLst>
          </p:cNvPr>
          <p:cNvSpPr txBox="1"/>
          <p:nvPr/>
        </p:nvSpPr>
        <p:spPr>
          <a:xfrm>
            <a:off x="484742" y="1438662"/>
            <a:ext cx="284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Character filters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CDFA4E-3E07-DD47-B343-0CE12F2EE4FE}"/>
              </a:ext>
            </a:extLst>
          </p:cNvPr>
          <p:cNvSpPr txBox="1"/>
          <p:nvPr/>
        </p:nvSpPr>
        <p:spPr>
          <a:xfrm>
            <a:off x="5145776" y="1438138"/>
            <a:ext cx="190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Tokenizer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843841-35AE-5A4D-9B71-A66908F99803}"/>
              </a:ext>
            </a:extLst>
          </p:cNvPr>
          <p:cNvSpPr txBox="1"/>
          <p:nvPr/>
        </p:nvSpPr>
        <p:spPr>
          <a:xfrm>
            <a:off x="9417292" y="1433066"/>
            <a:ext cx="190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 filters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B6C6C8-B091-AC47-8A4D-D4337DB236F9}"/>
              </a:ext>
            </a:extLst>
          </p:cNvPr>
          <p:cNvSpPr txBox="1"/>
          <p:nvPr/>
        </p:nvSpPr>
        <p:spPr>
          <a:xfrm>
            <a:off x="915575" y="1876242"/>
            <a:ext cx="1900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(none)</a:t>
            </a:r>
            <a:endParaRPr kumimoji="1" lang="ko-Kore-KR" altLang="en-US" sz="10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CF00B2-E837-9C4A-9D6D-D6D0D39EE67B}"/>
              </a:ext>
            </a:extLst>
          </p:cNvPr>
          <p:cNvSpPr txBox="1"/>
          <p:nvPr/>
        </p:nvSpPr>
        <p:spPr>
          <a:xfrm>
            <a:off x="5130528" y="1914724"/>
            <a:ext cx="1900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standard</a:t>
            </a:r>
            <a:endParaRPr kumimoji="1" lang="ko-Kore-KR" altLang="en-US" sz="10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27100A-7A12-6D47-82F3-3467BD11DADE}"/>
              </a:ext>
            </a:extLst>
          </p:cNvPr>
          <p:cNvSpPr txBox="1"/>
          <p:nvPr/>
        </p:nvSpPr>
        <p:spPr>
          <a:xfrm>
            <a:off x="9457730" y="1909652"/>
            <a:ext cx="1900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[“lowercase”]</a:t>
            </a:r>
            <a:endParaRPr kumimoji="1" lang="ko-Kore-KR" altLang="en-US" sz="10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" name="꺾인 연결선[E] 3">
            <a:extLst>
              <a:ext uri="{FF2B5EF4-FFF2-40B4-BE49-F238E27FC236}">
                <a16:creationId xmlns:a16="http://schemas.microsoft.com/office/drawing/2014/main" id="{913F60C3-CACF-DF44-AEA2-5EA1D2943BC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65125" y="-1570100"/>
            <a:ext cx="1" cy="10775697"/>
          </a:xfrm>
          <a:prstGeom prst="bentConnector3">
            <a:avLst>
              <a:gd name="adj1" fmla="val -228600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18B79EE-C4DD-C440-937B-AAF4D651ED2C}"/>
              </a:ext>
            </a:extLst>
          </p:cNvPr>
          <p:cNvSpPr txBox="1"/>
          <p:nvPr/>
        </p:nvSpPr>
        <p:spPr>
          <a:xfrm>
            <a:off x="4521946" y="4255744"/>
            <a:ext cx="3036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STANDARD ANALYZER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342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03D2B90-112A-754C-8FC2-583B4DCC36CE}"/>
              </a:ext>
            </a:extLst>
          </p:cNvPr>
          <p:cNvCxnSpPr>
            <a:cxnSpLocks/>
          </p:cNvCxnSpPr>
          <p:nvPr/>
        </p:nvCxnSpPr>
        <p:spPr>
          <a:xfrm>
            <a:off x="5430674" y="446555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FD6BE23-3431-3940-B2B8-193CDE07A231}"/>
              </a:ext>
            </a:extLst>
          </p:cNvPr>
          <p:cNvSpPr txBox="1"/>
          <p:nvPr/>
        </p:nvSpPr>
        <p:spPr>
          <a:xfrm>
            <a:off x="2588322" y="251098"/>
            <a:ext cx="284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Sentence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CDFA4E-3E07-DD47-B343-0CE12F2EE4FE}"/>
              </a:ext>
            </a:extLst>
          </p:cNvPr>
          <p:cNvSpPr txBox="1"/>
          <p:nvPr/>
        </p:nvSpPr>
        <p:spPr>
          <a:xfrm>
            <a:off x="6004560" y="246500"/>
            <a:ext cx="190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E7905E-DC55-9343-B92E-BB88A00C9232}"/>
              </a:ext>
            </a:extLst>
          </p:cNvPr>
          <p:cNvSpPr txBox="1"/>
          <p:nvPr/>
        </p:nvSpPr>
        <p:spPr>
          <a:xfrm>
            <a:off x="379714" y="982192"/>
            <a:ext cx="464643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“2 guys walk into  a bar, but the third… DUCKS! :-)”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C73C95-25F1-F747-ABCE-DDA791A3E388}"/>
              </a:ext>
            </a:extLst>
          </p:cNvPr>
          <p:cNvSpPr txBox="1"/>
          <p:nvPr/>
        </p:nvSpPr>
        <p:spPr>
          <a:xfrm>
            <a:off x="6379686" y="982192"/>
            <a:ext cx="560809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[“2”,“guys”,“walk”,“into”,“a”,“bar”,“but”,“the”, “</a:t>
            </a:r>
            <a:r>
              <a:rPr kumimoji="1" lang="en-US" altLang="ko-Kore-KR" sz="11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third”,“ducks</a:t>
            </a:r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”]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834B23C-7B84-6C41-8E28-E7C9C152BF0A}"/>
              </a:ext>
            </a:extLst>
          </p:cNvPr>
          <p:cNvCxnSpPr>
            <a:cxnSpLocks/>
          </p:cNvCxnSpPr>
          <p:nvPr/>
        </p:nvCxnSpPr>
        <p:spPr>
          <a:xfrm>
            <a:off x="5430674" y="1092731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991BA29-1536-0445-918D-4B678E6071E2}"/>
              </a:ext>
            </a:extLst>
          </p:cNvPr>
          <p:cNvSpPr txBox="1"/>
          <p:nvPr/>
        </p:nvSpPr>
        <p:spPr>
          <a:xfrm>
            <a:off x="379714" y="1313176"/>
            <a:ext cx="464643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“2 guys went into  a bar”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DCD3A0-45CD-4F41-9962-E774BBBB17F2}"/>
              </a:ext>
            </a:extLst>
          </p:cNvPr>
          <p:cNvSpPr txBox="1"/>
          <p:nvPr/>
        </p:nvSpPr>
        <p:spPr>
          <a:xfrm>
            <a:off x="6379686" y="1313176"/>
            <a:ext cx="560809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[“2”,“guys”,“went”,“into”,“a”,“bar”]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59E35CF-5A96-FB4B-8273-FAB1429EF174}"/>
              </a:ext>
            </a:extLst>
          </p:cNvPr>
          <p:cNvCxnSpPr>
            <a:cxnSpLocks/>
          </p:cNvCxnSpPr>
          <p:nvPr/>
        </p:nvCxnSpPr>
        <p:spPr>
          <a:xfrm>
            <a:off x="5430674" y="1423715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DFF3C2D-4FAD-DA4F-BFA1-0A10053FC559}"/>
              </a:ext>
            </a:extLst>
          </p:cNvPr>
          <p:cNvSpPr txBox="1"/>
          <p:nvPr/>
        </p:nvSpPr>
        <p:spPr>
          <a:xfrm>
            <a:off x="379714" y="1644160"/>
            <a:ext cx="464643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“2 ducks walk around the lake”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4737F3-E915-8045-B980-C7BAFD757B4D}"/>
              </a:ext>
            </a:extLst>
          </p:cNvPr>
          <p:cNvSpPr txBox="1"/>
          <p:nvPr/>
        </p:nvSpPr>
        <p:spPr>
          <a:xfrm>
            <a:off x="6379686" y="1644160"/>
            <a:ext cx="560809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[“2”,“ducks”,“walk”,“around”,“the”,“lake”]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0F996B9-34F4-A344-9E86-4C1B19FEB056}"/>
              </a:ext>
            </a:extLst>
          </p:cNvPr>
          <p:cNvCxnSpPr>
            <a:cxnSpLocks/>
          </p:cNvCxnSpPr>
          <p:nvPr/>
        </p:nvCxnSpPr>
        <p:spPr>
          <a:xfrm>
            <a:off x="5430674" y="1754699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4501FD1-77C0-F74C-96D4-9AFA6B8DC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293326"/>
              </p:ext>
            </p:extLst>
          </p:nvPr>
        </p:nvGraphicFramePr>
        <p:xfrm>
          <a:off x="2267627" y="2408553"/>
          <a:ext cx="7121144" cy="3490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286">
                  <a:extLst>
                    <a:ext uri="{9D8B030D-6E8A-4147-A177-3AD203B41FA5}">
                      <a16:colId xmlns:a16="http://schemas.microsoft.com/office/drawing/2014/main" val="2852157263"/>
                    </a:ext>
                  </a:extLst>
                </a:gridCol>
                <a:gridCol w="1780286">
                  <a:extLst>
                    <a:ext uri="{9D8B030D-6E8A-4147-A177-3AD203B41FA5}">
                      <a16:colId xmlns:a16="http://schemas.microsoft.com/office/drawing/2014/main" val="4146129547"/>
                    </a:ext>
                  </a:extLst>
                </a:gridCol>
                <a:gridCol w="1780286">
                  <a:extLst>
                    <a:ext uri="{9D8B030D-6E8A-4147-A177-3AD203B41FA5}">
                      <a16:colId xmlns:a16="http://schemas.microsoft.com/office/drawing/2014/main" val="2647270482"/>
                    </a:ext>
                  </a:extLst>
                </a:gridCol>
                <a:gridCol w="1780286">
                  <a:extLst>
                    <a:ext uri="{9D8B030D-6E8A-4147-A177-3AD203B41FA5}">
                      <a16:colId xmlns:a16="http://schemas.microsoft.com/office/drawing/2014/main" val="782261653"/>
                    </a:ext>
                  </a:extLst>
                </a:gridCol>
              </a:tblGrid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TERM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#1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#2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#3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65347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2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73233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a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57087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around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69470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bar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411522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but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938154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ducks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94220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guys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594931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into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07538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lake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908874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the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970322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third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754246"/>
                  </a:ext>
                </a:extLst>
              </a:tr>
              <a:tr h="2822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walk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303952"/>
                  </a:ext>
                </a:extLst>
              </a:tr>
              <a:tr h="2822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went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60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046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B5985E9-852B-4B43-A210-A980E35803F9}"/>
              </a:ext>
            </a:extLst>
          </p:cNvPr>
          <p:cNvGrpSpPr/>
          <p:nvPr/>
        </p:nvGrpSpPr>
        <p:grpSpPr>
          <a:xfrm>
            <a:off x="1277957" y="881349"/>
            <a:ext cx="4175394" cy="1740665"/>
            <a:chOff x="848299" y="903383"/>
            <a:chExt cx="4175394" cy="174066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6B3667A-0320-2047-AF16-1F02F71F64B9}"/>
                </a:ext>
              </a:extLst>
            </p:cNvPr>
            <p:cNvSpPr/>
            <p:nvPr/>
          </p:nvSpPr>
          <p:spPr>
            <a:xfrm>
              <a:off x="848299" y="903383"/>
              <a:ext cx="4175394" cy="1740665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FE50D7-1962-9444-8FA5-A4363E6D77C8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“description”: “Makes coffee super fast!”,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64,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10,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created_at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“2009-11-08T14:21:51Z”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D297938-3103-3F41-B39B-748A3DE5C93B}"/>
              </a:ext>
            </a:extLst>
          </p:cNvPr>
          <p:cNvGrpSpPr/>
          <p:nvPr/>
        </p:nvGrpSpPr>
        <p:grpSpPr>
          <a:xfrm>
            <a:off x="6387947" y="881349"/>
            <a:ext cx="4175394" cy="1740665"/>
            <a:chOff x="848299" y="903383"/>
            <a:chExt cx="4175394" cy="174066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6F1B078-6674-6445-AEE3-3C190A9DF0A8}"/>
                </a:ext>
              </a:extLst>
            </p:cNvPr>
            <p:cNvSpPr/>
            <p:nvPr/>
          </p:nvSpPr>
          <p:spPr>
            <a:xfrm>
              <a:off x="848299" y="903383"/>
              <a:ext cx="4175394" cy="1740665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FB7F2F-4101-3C45-88FE-1FD3774D9380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“Toaster”,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“description”: “Makes delicious toasts...”,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49,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4,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created_at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“2007-01-29T09:44:15Z”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aphicFrame>
        <p:nvGraphicFramePr>
          <p:cNvPr id="23" name="표 2">
            <a:extLst>
              <a:ext uri="{FF2B5EF4-FFF2-40B4-BE49-F238E27FC236}">
                <a16:creationId xmlns:a16="http://schemas.microsoft.com/office/drawing/2014/main" id="{33D60640-C49D-0043-92FF-677788303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097003"/>
              </p:ext>
            </p:extLst>
          </p:nvPr>
        </p:nvGraphicFramePr>
        <p:xfrm>
          <a:off x="6387947" y="3429000"/>
          <a:ext cx="417539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798">
                  <a:extLst>
                    <a:ext uri="{9D8B030D-6E8A-4147-A177-3AD203B41FA5}">
                      <a16:colId xmlns:a16="http://schemas.microsoft.com/office/drawing/2014/main" val="2852157263"/>
                    </a:ext>
                  </a:extLst>
                </a:gridCol>
                <a:gridCol w="1391798">
                  <a:extLst>
                    <a:ext uri="{9D8B030D-6E8A-4147-A177-3AD203B41FA5}">
                      <a16:colId xmlns:a16="http://schemas.microsoft.com/office/drawing/2014/main" val="4146129547"/>
                    </a:ext>
                  </a:extLst>
                </a:gridCol>
                <a:gridCol w="1391798">
                  <a:extLst>
                    <a:ext uri="{9D8B030D-6E8A-4147-A177-3AD203B41FA5}">
                      <a16:colId xmlns:a16="http://schemas.microsoft.com/office/drawing/2014/main" val="26472704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TERM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#1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#2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65347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coffee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73233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delicious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57087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fast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69470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makes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411522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super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938154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toasts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94220"/>
                  </a:ext>
                </a:extLst>
              </a:tr>
            </a:tbl>
          </a:graphicData>
        </a:graphic>
      </p:graphicFrame>
      <p:graphicFrame>
        <p:nvGraphicFramePr>
          <p:cNvPr id="24" name="표 2">
            <a:extLst>
              <a:ext uri="{FF2B5EF4-FFF2-40B4-BE49-F238E27FC236}">
                <a16:creationId xmlns:a16="http://schemas.microsoft.com/office/drawing/2014/main" id="{69FB14C7-BC21-1741-A589-7D8CDA5DF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334095"/>
              </p:ext>
            </p:extLst>
          </p:nvPr>
        </p:nvGraphicFramePr>
        <p:xfrm>
          <a:off x="1277957" y="3429000"/>
          <a:ext cx="417539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798">
                  <a:extLst>
                    <a:ext uri="{9D8B030D-6E8A-4147-A177-3AD203B41FA5}">
                      <a16:colId xmlns:a16="http://schemas.microsoft.com/office/drawing/2014/main" val="2852157263"/>
                    </a:ext>
                  </a:extLst>
                </a:gridCol>
                <a:gridCol w="1391798">
                  <a:extLst>
                    <a:ext uri="{9D8B030D-6E8A-4147-A177-3AD203B41FA5}">
                      <a16:colId xmlns:a16="http://schemas.microsoft.com/office/drawing/2014/main" val="4146129547"/>
                    </a:ext>
                  </a:extLst>
                </a:gridCol>
                <a:gridCol w="1391798">
                  <a:extLst>
                    <a:ext uri="{9D8B030D-6E8A-4147-A177-3AD203B41FA5}">
                      <a16:colId xmlns:a16="http://schemas.microsoft.com/office/drawing/2014/main" val="26472704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TERM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#1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#2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65347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coffee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73233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maker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57087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toaster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6947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AB7AC5EB-058F-984E-8A20-9E070A7D6E70}"/>
              </a:ext>
            </a:extLst>
          </p:cNvPr>
          <p:cNvSpPr txBox="1"/>
          <p:nvPr/>
        </p:nvSpPr>
        <p:spPr>
          <a:xfrm>
            <a:off x="1944478" y="2950231"/>
            <a:ext cx="284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name field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2FCBE1-7D90-6F44-B52D-321B0E1C0EF0}"/>
              </a:ext>
            </a:extLst>
          </p:cNvPr>
          <p:cNvSpPr txBox="1"/>
          <p:nvPr/>
        </p:nvSpPr>
        <p:spPr>
          <a:xfrm>
            <a:off x="7081532" y="2950231"/>
            <a:ext cx="284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description field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5421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B5985E9-852B-4B43-A210-A980E35803F9}"/>
              </a:ext>
            </a:extLst>
          </p:cNvPr>
          <p:cNvGrpSpPr/>
          <p:nvPr/>
        </p:nvGrpSpPr>
        <p:grpSpPr>
          <a:xfrm>
            <a:off x="559108" y="1411701"/>
            <a:ext cx="4894243" cy="1861851"/>
            <a:chOff x="848299" y="903383"/>
            <a:chExt cx="4894243" cy="186185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6B3667A-0320-2047-AF16-1F02F71F64B9}"/>
                </a:ext>
              </a:extLst>
            </p:cNvPr>
            <p:cNvSpPr/>
            <p:nvPr/>
          </p:nvSpPr>
          <p:spPr>
            <a:xfrm>
              <a:off x="848299" y="903383"/>
              <a:ext cx="4734976" cy="1861851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FE50D7-1962-9444-8FA5-A4363E6D77C8}"/>
                </a:ext>
              </a:extLst>
            </p:cNvPr>
            <p:cNvSpPr txBox="1"/>
            <p:nvPr/>
          </p:nvSpPr>
          <p:spPr>
            <a:xfrm>
              <a:off x="1007566" y="1071869"/>
              <a:ext cx="47349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CREATE</a:t>
              </a:r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TABLE</a:t>
              </a:r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id INT AUTO_INCREMENT PRIMARY_KEY,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first_name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VARCHAR(255) NOT NULL,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last_name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VARCHAR(255) NOT NULL,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dob DATE,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description TEXT,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created_at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TIMESTAMP DEFAULT CURRENT_TIMESTAMP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);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D297938-3103-3F41-B39B-748A3DE5C93B}"/>
              </a:ext>
            </a:extLst>
          </p:cNvPr>
          <p:cNvGrpSpPr/>
          <p:nvPr/>
        </p:nvGrpSpPr>
        <p:grpSpPr>
          <a:xfrm>
            <a:off x="6387947" y="881349"/>
            <a:ext cx="4175394" cy="2748819"/>
            <a:chOff x="848299" y="903383"/>
            <a:chExt cx="4175394" cy="274881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6F1B078-6674-6445-AEE3-3C190A9DF0A8}"/>
                </a:ext>
              </a:extLst>
            </p:cNvPr>
            <p:cNvSpPr/>
            <p:nvPr/>
          </p:nvSpPr>
          <p:spPr>
            <a:xfrm>
              <a:off x="848299" y="903383"/>
              <a:ext cx="4175394" cy="2748819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FB7F2F-4101-3C45-88FE-1FD3774D9380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PUT employees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"mappings":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"properties":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"id": { "type": "integer" },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first_name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": { "type": "text" },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last_name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": { "type": "text" },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"dob": { "type": "date" },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"description": { "type": "text" },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created_at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": { "type": "date"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FD0B369-E909-534E-81CE-30C87A164DB1}"/>
              </a:ext>
            </a:extLst>
          </p:cNvPr>
          <p:cNvCxnSpPr>
            <a:cxnSpLocks/>
          </p:cNvCxnSpPr>
          <p:nvPr/>
        </p:nvCxnSpPr>
        <p:spPr>
          <a:xfrm>
            <a:off x="5698475" y="2428190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37B9D5-797F-1242-996C-F427FE9F6B3B}"/>
              </a:ext>
            </a:extLst>
          </p:cNvPr>
          <p:cNvSpPr txBox="1"/>
          <p:nvPr/>
        </p:nvSpPr>
        <p:spPr>
          <a:xfrm>
            <a:off x="1664687" y="3442038"/>
            <a:ext cx="284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MySQL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74AE6F-AC54-F748-B341-A4CE76D11E17}"/>
              </a:ext>
            </a:extLst>
          </p:cNvPr>
          <p:cNvSpPr txBox="1"/>
          <p:nvPr/>
        </p:nvSpPr>
        <p:spPr>
          <a:xfrm>
            <a:off x="7081532" y="3716536"/>
            <a:ext cx="284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Elasticsearch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507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B5985E9-852B-4B43-A210-A980E35803F9}"/>
              </a:ext>
            </a:extLst>
          </p:cNvPr>
          <p:cNvGrpSpPr/>
          <p:nvPr/>
        </p:nvGrpSpPr>
        <p:grpSpPr>
          <a:xfrm>
            <a:off x="1287101" y="177261"/>
            <a:ext cx="4175394" cy="2410491"/>
            <a:chOff x="848299" y="903383"/>
            <a:chExt cx="4175394" cy="241049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6B3667A-0320-2047-AF16-1F02F71F64B9}"/>
                </a:ext>
              </a:extLst>
            </p:cNvPr>
            <p:cNvSpPr/>
            <p:nvPr/>
          </p:nvSpPr>
          <p:spPr>
            <a:xfrm>
              <a:off x="848299" y="903383"/>
              <a:ext cx="4175394" cy="2410491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FE50D7-1962-9444-8FA5-A4363E6D77C8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“description”: “Makes coffee super fast!”,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64,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10,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created_at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“2009-11-08T14:21:51Z”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,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“manufacturer”: {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“name”: “Nespresso”,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“country”: “Switzerland”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}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EDED13B-9F73-964C-9BFE-08B52B58C3A3}"/>
              </a:ext>
            </a:extLst>
          </p:cNvPr>
          <p:cNvGrpSpPr/>
          <p:nvPr/>
        </p:nvGrpSpPr>
        <p:grpSpPr>
          <a:xfrm>
            <a:off x="6747793" y="177260"/>
            <a:ext cx="4175394" cy="2410491"/>
            <a:chOff x="848299" y="903383"/>
            <a:chExt cx="4175394" cy="241049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9C5369B-68DA-5446-97FB-CABDD9571E54}"/>
                </a:ext>
              </a:extLst>
            </p:cNvPr>
            <p:cNvSpPr/>
            <p:nvPr/>
          </p:nvSpPr>
          <p:spPr>
            <a:xfrm>
              <a:off x="848299" y="903383"/>
              <a:ext cx="4175394" cy="2410491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2CCC6B-9F6C-254A-B362-150204B8CFDA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“description”: “Makes coffee super fast!”,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64,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10,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created_at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“2009-11-08T14:21:51Z”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,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</a:t>
              </a:r>
              <a:r>
                <a:rPr kumimoji="1" lang="en-US" altLang="ko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manufacturer.name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 :“Nespresso”,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manufacturer.country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“Switzerland”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5AFF705-12AA-734C-B07C-037FD9782608}"/>
              </a:ext>
            </a:extLst>
          </p:cNvPr>
          <p:cNvCxnSpPr>
            <a:cxnSpLocks/>
          </p:cNvCxnSpPr>
          <p:nvPr/>
        </p:nvCxnSpPr>
        <p:spPr>
          <a:xfrm>
            <a:off x="5985410" y="1379243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4EFED7E-FC13-7F45-BEE4-41F5F3006F84}"/>
              </a:ext>
            </a:extLst>
          </p:cNvPr>
          <p:cNvGrpSpPr/>
          <p:nvPr/>
        </p:nvGrpSpPr>
        <p:grpSpPr>
          <a:xfrm>
            <a:off x="1314165" y="3008853"/>
            <a:ext cx="4175394" cy="3030808"/>
            <a:chOff x="848299" y="903383"/>
            <a:chExt cx="4175394" cy="303080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1F2F6FA-6BB9-0F49-BE87-B62F227DB116}"/>
                </a:ext>
              </a:extLst>
            </p:cNvPr>
            <p:cNvSpPr/>
            <p:nvPr/>
          </p:nvSpPr>
          <p:spPr>
            <a:xfrm>
              <a:off x="848299" y="903383"/>
              <a:ext cx="4175394" cy="3030808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D6E897-DFD0-174A-9976-1BB8A29F2432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“reviews”: [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{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“rating”: 5.0,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“author”: “Average Joe”,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“description”: “Haven’t slept for days…”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{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“rating”: 3.5,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“author”: “Jhon Doe”,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“description”: “Could be better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  <a:sym typeface="Wingdings" pitchFamily="2" charset="2"/>
                </a:rPr>
                <a:t>:)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]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FE6A559-65ED-C949-A5F6-E2C26F363F93}"/>
              </a:ext>
            </a:extLst>
          </p:cNvPr>
          <p:cNvGrpSpPr/>
          <p:nvPr/>
        </p:nvGrpSpPr>
        <p:grpSpPr>
          <a:xfrm>
            <a:off x="6774856" y="3008853"/>
            <a:ext cx="4554560" cy="2047779"/>
            <a:chOff x="848298" y="903383"/>
            <a:chExt cx="4316815" cy="204777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D918F07-E1F8-414E-82A5-13D47ACFA5E3}"/>
                </a:ext>
              </a:extLst>
            </p:cNvPr>
            <p:cNvSpPr/>
            <p:nvPr/>
          </p:nvSpPr>
          <p:spPr>
            <a:xfrm>
              <a:off x="848298" y="903383"/>
              <a:ext cx="4316815" cy="2047779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1A57A43-2A0C-8040-B82F-481F89F88F4F}"/>
                </a:ext>
              </a:extLst>
            </p:cNvPr>
            <p:cNvSpPr txBox="1"/>
            <p:nvPr/>
          </p:nvSpPr>
          <p:spPr>
            <a:xfrm>
              <a:off x="1007566" y="1071869"/>
              <a:ext cx="415754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reviews.rating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[5.0, 3.5],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review”author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[Average Joe”, “John Doe”],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reviews.description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[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“Haven’t slept for days…”,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“Could be better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  <a:sym typeface="Wingdings" pitchFamily="2" charset="2"/>
                </a:rPr>
                <a:t>:)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]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A71D2D1-D750-554E-A039-AE875513D447}"/>
              </a:ext>
            </a:extLst>
          </p:cNvPr>
          <p:cNvCxnSpPr>
            <a:cxnSpLocks/>
          </p:cNvCxnSpPr>
          <p:nvPr/>
        </p:nvCxnSpPr>
        <p:spPr>
          <a:xfrm>
            <a:off x="5897237" y="4174259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992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14EFED7E-FC13-7F45-BEE4-41F5F3006F84}"/>
              </a:ext>
            </a:extLst>
          </p:cNvPr>
          <p:cNvGrpSpPr/>
          <p:nvPr/>
        </p:nvGrpSpPr>
        <p:grpSpPr>
          <a:xfrm>
            <a:off x="1269986" y="735917"/>
            <a:ext cx="4175394" cy="2110714"/>
            <a:chOff x="848299" y="903383"/>
            <a:chExt cx="4175394" cy="211071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1F2F6FA-6BB9-0F49-BE87-B62F227DB116}"/>
                </a:ext>
              </a:extLst>
            </p:cNvPr>
            <p:cNvSpPr/>
            <p:nvPr/>
          </p:nvSpPr>
          <p:spPr>
            <a:xfrm>
              <a:off x="848299" y="903383"/>
              <a:ext cx="4175394" cy="2110714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D6E897-DFD0-174A-9976-1BB8A29F2432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PUT /products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“mappings”: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“properties”: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“name”: { “type”: “text” },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“reviews”: { “type”: “nested” }</a:t>
              </a:r>
              <a:b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</a:b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A181983-A3BB-5E45-903C-F078E4F63154}"/>
              </a:ext>
            </a:extLst>
          </p:cNvPr>
          <p:cNvGrpSpPr/>
          <p:nvPr/>
        </p:nvGrpSpPr>
        <p:grpSpPr>
          <a:xfrm>
            <a:off x="6495913" y="275870"/>
            <a:ext cx="4175394" cy="3030808"/>
            <a:chOff x="848299" y="903383"/>
            <a:chExt cx="4175394" cy="303080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8DD2870-4B14-BF4D-83E6-5D33BCB405BB}"/>
                </a:ext>
              </a:extLst>
            </p:cNvPr>
            <p:cNvSpPr/>
            <p:nvPr/>
          </p:nvSpPr>
          <p:spPr>
            <a:xfrm>
              <a:off x="848299" y="903383"/>
              <a:ext cx="4175394" cy="3030808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000863-ED92-6249-91AA-0D7A56A18E67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“reviews”: [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{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“rating”: 5.0,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“author”: “Average Joe”,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“description”: “Haven’t slept for days…”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{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“rating”: 3.5,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“author”: “Jhon Doe”,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“description”: “Could be better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  <a:sym typeface="Wingdings" pitchFamily="2" charset="2"/>
                </a:rPr>
                <a:t>:)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]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517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3A181983-A3BB-5E45-903C-F078E4F63154}"/>
              </a:ext>
            </a:extLst>
          </p:cNvPr>
          <p:cNvGrpSpPr/>
          <p:nvPr/>
        </p:nvGrpSpPr>
        <p:grpSpPr>
          <a:xfrm>
            <a:off x="3514969" y="2314982"/>
            <a:ext cx="4175394" cy="1488922"/>
            <a:chOff x="848299" y="903383"/>
            <a:chExt cx="4175394" cy="148892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8DD2870-4B14-BF4D-83E6-5D33BCB405BB}"/>
                </a:ext>
              </a:extLst>
            </p:cNvPr>
            <p:cNvSpPr/>
            <p:nvPr/>
          </p:nvSpPr>
          <p:spPr>
            <a:xfrm>
              <a:off x="848299" y="903383"/>
              <a:ext cx="4175394" cy="1488922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000863-ED92-6249-91AA-0D7A56A18E67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“reviews”: [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...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]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E37B616-7390-E441-B4BD-C67A3F331E37}"/>
              </a:ext>
            </a:extLst>
          </p:cNvPr>
          <p:cNvGrpSpPr/>
          <p:nvPr/>
        </p:nvGrpSpPr>
        <p:grpSpPr>
          <a:xfrm>
            <a:off x="2078787" y="581110"/>
            <a:ext cx="981509" cy="1243118"/>
            <a:chOff x="1097280" y="422839"/>
            <a:chExt cx="981509" cy="124311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D5F7A77-4F5B-6F4A-957B-DADE98135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15AF0F-0042-244D-9C46-A0265BE61750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88642AA-3315-EF46-B898-975B6EBD2C9F}"/>
              </a:ext>
            </a:extLst>
          </p:cNvPr>
          <p:cNvGrpSpPr/>
          <p:nvPr/>
        </p:nvGrpSpPr>
        <p:grpSpPr>
          <a:xfrm>
            <a:off x="3674234" y="581110"/>
            <a:ext cx="981509" cy="1243118"/>
            <a:chOff x="1097280" y="422839"/>
            <a:chExt cx="981509" cy="124311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31E5FDA-9CCA-3248-B7DE-274FD5767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22335C-FAEA-5B42-8EAD-641DF2008A4F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2D4062E-19F4-D74E-B689-82BF9E4D9B27}"/>
              </a:ext>
            </a:extLst>
          </p:cNvPr>
          <p:cNvGrpSpPr/>
          <p:nvPr/>
        </p:nvGrpSpPr>
        <p:grpSpPr>
          <a:xfrm>
            <a:off x="5269681" y="581110"/>
            <a:ext cx="981509" cy="1243118"/>
            <a:chOff x="1097280" y="422839"/>
            <a:chExt cx="981509" cy="1243118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929FF49-5A10-C743-B653-E26660478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E4A56F4-36F3-F94B-B1B0-0F73A3401167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465F76F-3FC0-0841-8E81-850A49BEABA1}"/>
              </a:ext>
            </a:extLst>
          </p:cNvPr>
          <p:cNvGrpSpPr/>
          <p:nvPr/>
        </p:nvGrpSpPr>
        <p:grpSpPr>
          <a:xfrm>
            <a:off x="6865128" y="581110"/>
            <a:ext cx="981509" cy="1243118"/>
            <a:chOff x="1097280" y="422839"/>
            <a:chExt cx="981509" cy="1243118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98FEB1E2-DD61-C447-BFCE-E54D70942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9A8E03-0E56-E240-BA65-E470EA061BCF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CA687D1-134C-7541-A784-C23ADA652C48}"/>
              </a:ext>
            </a:extLst>
          </p:cNvPr>
          <p:cNvGrpSpPr/>
          <p:nvPr/>
        </p:nvGrpSpPr>
        <p:grpSpPr>
          <a:xfrm>
            <a:off x="8460575" y="581110"/>
            <a:ext cx="981509" cy="1243118"/>
            <a:chOff x="1097280" y="422839"/>
            <a:chExt cx="981509" cy="1243118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223046B7-8758-A143-A383-617F41B92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05FCE5A-306B-0C4E-91C3-D7237710E491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43E764F-4907-2A4A-881B-AD0B9909E42E}"/>
              </a:ext>
            </a:extLst>
          </p:cNvPr>
          <p:cNvGrpSpPr/>
          <p:nvPr/>
        </p:nvGrpSpPr>
        <p:grpSpPr>
          <a:xfrm>
            <a:off x="2078788" y="4452929"/>
            <a:ext cx="981509" cy="1243118"/>
            <a:chOff x="1097280" y="422839"/>
            <a:chExt cx="981509" cy="1243118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2BBFBB43-9942-B84F-A1C3-288CB39B2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DAB8E1-B4A4-E94F-830B-462E8EA7E281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648A3D4-3DA1-E245-AF8D-6C7DE76B17C5}"/>
              </a:ext>
            </a:extLst>
          </p:cNvPr>
          <p:cNvGrpSpPr/>
          <p:nvPr/>
        </p:nvGrpSpPr>
        <p:grpSpPr>
          <a:xfrm>
            <a:off x="3674235" y="4452929"/>
            <a:ext cx="981509" cy="1243118"/>
            <a:chOff x="1097280" y="422839"/>
            <a:chExt cx="981509" cy="1243118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D3AEC260-264E-B642-8AFB-A44ADC1CC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D6E1736-C57B-CE44-8FAA-B68D8835B57C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7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C20D14A-CC32-3840-9081-73D3F5A85719}"/>
              </a:ext>
            </a:extLst>
          </p:cNvPr>
          <p:cNvGrpSpPr/>
          <p:nvPr/>
        </p:nvGrpSpPr>
        <p:grpSpPr>
          <a:xfrm>
            <a:off x="5269682" y="4452929"/>
            <a:ext cx="981509" cy="1243118"/>
            <a:chOff x="1097280" y="422839"/>
            <a:chExt cx="981509" cy="1243118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3298B7D1-CE24-1341-9437-DD7AC16B1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9CF2480-FD66-BA4D-ACB5-9341A4B66515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9AF63EC-05B9-5743-92E7-EFDCA1A4896E}"/>
              </a:ext>
            </a:extLst>
          </p:cNvPr>
          <p:cNvGrpSpPr/>
          <p:nvPr/>
        </p:nvGrpSpPr>
        <p:grpSpPr>
          <a:xfrm>
            <a:off x="6865129" y="4452929"/>
            <a:ext cx="981509" cy="1243118"/>
            <a:chOff x="1097280" y="422839"/>
            <a:chExt cx="981509" cy="1243118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8E89240-0760-8C4C-AC83-2BA7671A5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200A73-20E6-E846-88D6-8EE2121644DB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9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BD01531-2262-0345-8DCF-189E211E83E1}"/>
              </a:ext>
            </a:extLst>
          </p:cNvPr>
          <p:cNvGrpSpPr/>
          <p:nvPr/>
        </p:nvGrpSpPr>
        <p:grpSpPr>
          <a:xfrm>
            <a:off x="8460576" y="4452929"/>
            <a:ext cx="981509" cy="1243118"/>
            <a:chOff x="1097280" y="422839"/>
            <a:chExt cx="981509" cy="1243118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B81BB5DE-C35A-EB46-AA3D-AFD4F05F8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1834375-D111-A84E-93A5-70E6096A62C9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2028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E8C7BE4A-4BE0-7541-967C-20B589E98A76}"/>
              </a:ext>
            </a:extLst>
          </p:cNvPr>
          <p:cNvGrpSpPr/>
          <p:nvPr/>
        </p:nvGrpSpPr>
        <p:grpSpPr>
          <a:xfrm>
            <a:off x="4237575" y="555512"/>
            <a:ext cx="2509216" cy="1668701"/>
            <a:chOff x="848299" y="903383"/>
            <a:chExt cx="4070255" cy="166870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78B68FF-8625-6548-92E8-1BA033F14D5A}"/>
                </a:ext>
              </a:extLst>
            </p:cNvPr>
            <p:cNvSpPr/>
            <p:nvPr/>
          </p:nvSpPr>
          <p:spPr>
            <a:xfrm>
              <a:off x="848299" y="903383"/>
              <a:ext cx="3910989" cy="1668701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A508D3-57CA-404E-BFA2-FC2AEF62AA29}"/>
                </a:ext>
              </a:extLst>
            </p:cNvPr>
            <p:cNvSpPr txBox="1"/>
            <p:nvPr/>
          </p:nvSpPr>
          <p:spPr>
            <a:xfrm>
              <a:off x="1007565" y="1071869"/>
              <a:ext cx="391098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“properties”: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“price”: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“float”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52B444D-5F7C-B24B-88FE-8E5C88D9C269}"/>
              </a:ext>
            </a:extLst>
          </p:cNvPr>
          <p:cNvCxnSpPr>
            <a:cxnSpLocks/>
          </p:cNvCxnSpPr>
          <p:nvPr/>
        </p:nvCxnSpPr>
        <p:spPr>
          <a:xfrm>
            <a:off x="3601017" y="3429000"/>
            <a:ext cx="835540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4A69760-2650-5640-A08B-9F21CD985A0E}"/>
              </a:ext>
            </a:extLst>
          </p:cNvPr>
          <p:cNvGrpSpPr/>
          <p:nvPr/>
        </p:nvGrpSpPr>
        <p:grpSpPr>
          <a:xfrm>
            <a:off x="4752224" y="2787066"/>
            <a:ext cx="1567149" cy="1725348"/>
            <a:chOff x="5782989" y="802021"/>
            <a:chExt cx="1567149" cy="1725348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84627655-6948-0F47-8FAF-879B7DF78A5F}"/>
                </a:ext>
              </a:extLst>
            </p:cNvPr>
            <p:cNvGrpSpPr/>
            <p:nvPr/>
          </p:nvGrpSpPr>
          <p:grpSpPr>
            <a:xfrm>
              <a:off x="5914194" y="802021"/>
              <a:ext cx="1329893" cy="1309990"/>
              <a:chOff x="3878855" y="1101686"/>
              <a:chExt cx="1786416" cy="1786416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2AE73909-1CF6-D149-AA8D-B791092D1B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878855" y="1101686"/>
                <a:ext cx="1786416" cy="1786416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B0BDCF9C-F7D4-E840-A7D1-5F0FE31DC8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519593" y="1742424"/>
                <a:ext cx="504940" cy="504940"/>
              </a:xfrm>
              <a:prstGeom prst="rect">
                <a:avLst/>
              </a:prstGeom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C61D18-92AC-E543-BD19-14510642D97B}"/>
                </a:ext>
              </a:extLst>
            </p:cNvPr>
            <p:cNvSpPr txBox="1"/>
            <p:nvPr/>
          </p:nvSpPr>
          <p:spPr>
            <a:xfrm>
              <a:off x="5782989" y="2188815"/>
              <a:ext cx="156714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Coercion</a:t>
              </a:r>
              <a:endParaRPr lang="ko-Kore-KR" altLang="en-US" sz="1600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97A99CF-8CD6-EB42-96CE-FBCAB8E5D7D9}"/>
              </a:ext>
            </a:extLst>
          </p:cNvPr>
          <p:cNvGrpSpPr/>
          <p:nvPr/>
        </p:nvGrpSpPr>
        <p:grpSpPr>
          <a:xfrm>
            <a:off x="707661" y="2793244"/>
            <a:ext cx="2509216" cy="1148561"/>
            <a:chOff x="848299" y="903383"/>
            <a:chExt cx="4070255" cy="1148561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3A5D19A-BC3C-5B4B-8069-564599119F53}"/>
                </a:ext>
              </a:extLst>
            </p:cNvPr>
            <p:cNvSpPr/>
            <p:nvPr/>
          </p:nvSpPr>
          <p:spPr>
            <a:xfrm>
              <a:off x="848299" y="903383"/>
              <a:ext cx="3910989" cy="1148561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70EA27E-BE24-DA4C-B878-6807A4E79A10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PUT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coercion_test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/_doc/2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"price": "7.4"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6D1CE7A-7099-8F47-B1DD-8756C25595D2}"/>
              </a:ext>
            </a:extLst>
          </p:cNvPr>
          <p:cNvCxnSpPr>
            <a:cxnSpLocks/>
          </p:cNvCxnSpPr>
          <p:nvPr/>
        </p:nvCxnSpPr>
        <p:spPr>
          <a:xfrm>
            <a:off x="6746791" y="3414584"/>
            <a:ext cx="835540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5CB908DC-0A3E-0341-B140-0687BE285C9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44250" y="2328260"/>
            <a:ext cx="762000" cy="762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3848BD3-2B4F-514D-83AC-7F3B48ECB37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44250" y="2961730"/>
            <a:ext cx="762000" cy="762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834751D-F8B4-294B-9699-2A02718DF14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44250" y="3595200"/>
            <a:ext cx="762000" cy="762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EA98691-54C1-FA41-BBEA-1AD44C392CC5}"/>
              </a:ext>
            </a:extLst>
          </p:cNvPr>
          <p:cNvSpPr txBox="1"/>
          <p:nvPr/>
        </p:nvSpPr>
        <p:spPr>
          <a:xfrm>
            <a:off x="8141675" y="4450859"/>
            <a:ext cx="15671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storage</a:t>
            </a:r>
            <a:endParaRPr lang="ko-Kore-KR" altLang="en-US" sz="16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73D733-A510-F447-87C2-5D62469A5DCD}"/>
              </a:ext>
            </a:extLst>
          </p:cNvPr>
          <p:cNvSpPr txBox="1"/>
          <p:nvPr/>
        </p:nvSpPr>
        <p:spPr>
          <a:xfrm>
            <a:off x="6330143" y="3034595"/>
            <a:ext cx="15671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7.4 (float)</a:t>
            </a:r>
            <a:endParaRPr lang="ko-Kore-KR" altLang="en-US" sz="12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E27FEB-0192-4D4F-9C5B-A79CEBD4BC04}"/>
              </a:ext>
            </a:extLst>
          </p:cNvPr>
          <p:cNvSpPr txBox="1"/>
          <p:nvPr/>
        </p:nvSpPr>
        <p:spPr>
          <a:xfrm>
            <a:off x="3199459" y="3089603"/>
            <a:ext cx="15671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“7.4” (string)</a:t>
            </a:r>
            <a:endParaRPr lang="ko-Kore-KR" altLang="en-US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1311F7-A84E-0046-A0DC-A1D32AE9A52E}"/>
              </a:ext>
            </a:extLst>
          </p:cNvPr>
          <p:cNvSpPr txBox="1"/>
          <p:nvPr/>
        </p:nvSpPr>
        <p:spPr>
          <a:xfrm>
            <a:off x="4646173" y="134735"/>
            <a:ext cx="15671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Mapping</a:t>
            </a:r>
            <a:endParaRPr lang="ko-Kore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015847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95E1F34C-0442-484E-A7FE-17E535D7C9FB}"/>
              </a:ext>
            </a:extLst>
          </p:cNvPr>
          <p:cNvGrpSpPr/>
          <p:nvPr/>
        </p:nvGrpSpPr>
        <p:grpSpPr>
          <a:xfrm>
            <a:off x="1503289" y="1802918"/>
            <a:ext cx="4175394" cy="1095730"/>
            <a:chOff x="848299" y="903383"/>
            <a:chExt cx="4175394" cy="109573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7E07B28-BB53-F04B-A857-9467C723FA4F}"/>
                </a:ext>
              </a:extLst>
            </p:cNvPr>
            <p:cNvSpPr/>
            <p:nvPr/>
          </p:nvSpPr>
          <p:spPr>
            <a:xfrm>
              <a:off x="848299" y="903383"/>
              <a:ext cx="4175394" cy="1095730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35FCF65-F6DD-F641-8B46-07EE8832433E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POST products/_doc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“tags”: “Smartphone”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3BD7E04-FC3A-DC4D-AFAD-5D264C764F5C}"/>
              </a:ext>
            </a:extLst>
          </p:cNvPr>
          <p:cNvGrpSpPr/>
          <p:nvPr/>
        </p:nvGrpSpPr>
        <p:grpSpPr>
          <a:xfrm>
            <a:off x="1503289" y="3518942"/>
            <a:ext cx="4175394" cy="1095730"/>
            <a:chOff x="848299" y="903383"/>
            <a:chExt cx="4175394" cy="109573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8937B25-E20F-0540-982C-0B9B95078C65}"/>
                </a:ext>
              </a:extLst>
            </p:cNvPr>
            <p:cNvSpPr/>
            <p:nvPr/>
          </p:nvSpPr>
          <p:spPr>
            <a:xfrm>
              <a:off x="848299" y="903383"/>
              <a:ext cx="4175394" cy="1095730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58B531-22B2-FD4E-9EC9-EB574ED59AD8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POST products/_doc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“tags”: [“Smartphone”, “Electronics”]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BD4CD06-B279-5340-91C8-71A1ED399356}"/>
              </a:ext>
            </a:extLst>
          </p:cNvPr>
          <p:cNvGrpSpPr/>
          <p:nvPr/>
        </p:nvGrpSpPr>
        <p:grpSpPr>
          <a:xfrm>
            <a:off x="6730609" y="1709927"/>
            <a:ext cx="4175394" cy="2542031"/>
            <a:chOff x="848299" y="903382"/>
            <a:chExt cx="4175394" cy="141228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7C8A2C2-79F5-0F42-832D-AD357DBE08EF}"/>
                </a:ext>
              </a:extLst>
            </p:cNvPr>
            <p:cNvSpPr/>
            <p:nvPr/>
          </p:nvSpPr>
          <p:spPr>
            <a:xfrm>
              <a:off x="848299" y="903382"/>
              <a:ext cx="4175394" cy="1412285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E08110-F40A-8443-B777-2CA56EA84EF5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179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“products”: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“mappings”: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“properties”: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   “tags”: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      “type”: “text”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1827AB3-CEF8-3F43-841A-D491F3A8BC60}"/>
              </a:ext>
            </a:extLst>
          </p:cNvPr>
          <p:cNvCxnSpPr>
            <a:cxnSpLocks/>
          </p:cNvCxnSpPr>
          <p:nvPr/>
        </p:nvCxnSpPr>
        <p:spPr>
          <a:xfrm>
            <a:off x="5973218" y="3198899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241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95E1F34C-0442-484E-A7FE-17E535D7C9FB}"/>
              </a:ext>
            </a:extLst>
          </p:cNvPr>
          <p:cNvGrpSpPr/>
          <p:nvPr/>
        </p:nvGrpSpPr>
        <p:grpSpPr>
          <a:xfrm>
            <a:off x="1503289" y="1802918"/>
            <a:ext cx="4175394" cy="2609962"/>
            <a:chOff x="848299" y="903383"/>
            <a:chExt cx="4175394" cy="260996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7E07B28-BB53-F04B-A857-9467C723FA4F}"/>
                </a:ext>
              </a:extLst>
            </p:cNvPr>
            <p:cNvSpPr/>
            <p:nvPr/>
          </p:nvSpPr>
          <p:spPr>
            <a:xfrm>
              <a:off x="848299" y="903383"/>
              <a:ext cx="4175394" cy="2609962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35FCF65-F6DD-F641-8B46-07EE8832433E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PUT sales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"mappings":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"properties":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sold_by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</a:t>
              </a:r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"properties": {</a:t>
              </a:r>
            </a:p>
            <a:p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 "name": { "type": "text" }</a:t>
              </a:r>
            </a:p>
            <a:p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3BD7E04-FC3A-DC4D-AFAD-5D264C764F5C}"/>
              </a:ext>
            </a:extLst>
          </p:cNvPr>
          <p:cNvGrpSpPr/>
          <p:nvPr/>
        </p:nvGrpSpPr>
        <p:grpSpPr>
          <a:xfrm>
            <a:off x="6578209" y="1802918"/>
            <a:ext cx="4175394" cy="2609962"/>
            <a:chOff x="848299" y="1071023"/>
            <a:chExt cx="4175394" cy="260996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8937B25-E20F-0540-982C-0B9B95078C65}"/>
                </a:ext>
              </a:extLst>
            </p:cNvPr>
            <p:cNvSpPr/>
            <p:nvPr/>
          </p:nvSpPr>
          <p:spPr>
            <a:xfrm>
              <a:off x="848299" y="1071023"/>
              <a:ext cx="4175394" cy="2609962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58B531-22B2-FD4E-9EC9-EB574ED59AD8}"/>
                </a:ext>
              </a:extLst>
            </p:cNvPr>
            <p:cNvSpPr txBox="1"/>
            <p:nvPr/>
          </p:nvSpPr>
          <p:spPr>
            <a:xfrm>
              <a:off x="980502" y="1187995"/>
              <a:ext cx="3910988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PUT sales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"mappings":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"properties":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"products":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"type": "nested",</a:t>
              </a:r>
            </a:p>
            <a:p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"properties": {</a:t>
              </a:r>
            </a:p>
            <a:p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 "name": { "type": "text" }</a:t>
              </a:r>
            </a:p>
            <a:p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3483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FD4310F-F04D-5640-BC53-700C05B34319}"/>
              </a:ext>
            </a:extLst>
          </p:cNvPr>
          <p:cNvSpPr/>
          <p:nvPr/>
        </p:nvSpPr>
        <p:spPr>
          <a:xfrm>
            <a:off x="2788355" y="2088445"/>
            <a:ext cx="5678311" cy="1738488"/>
          </a:xfrm>
          <a:prstGeom prst="rect">
            <a:avLst/>
          </a:prstGeom>
          <a:solidFill>
            <a:schemeClr val="accent6">
              <a:lumMod val="20000"/>
              <a:lumOff val="80000"/>
              <a:alpha val="635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16A58E-4C28-9645-B6B5-F903B13FCBFE}"/>
              </a:ext>
            </a:extLst>
          </p:cNvPr>
          <p:cNvGrpSpPr/>
          <p:nvPr/>
        </p:nvGrpSpPr>
        <p:grpSpPr>
          <a:xfrm>
            <a:off x="4881081" y="2699448"/>
            <a:ext cx="1510041" cy="926304"/>
            <a:chOff x="2713615" y="1830202"/>
            <a:chExt cx="1510041" cy="9263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27727E2-20FD-7341-A3B5-A7F9D7AC2D87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5D9865-3C6E-4040-A9F0-9C061391DA5D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Shard A B C D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F0F745-B049-4A49-9D88-A251F1E20A9C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CFB4D0E-8436-4649-84E3-90D3C9068B69}"/>
              </a:ext>
            </a:extLst>
          </p:cNvPr>
          <p:cNvSpPr/>
          <p:nvPr/>
        </p:nvSpPr>
        <p:spPr>
          <a:xfrm>
            <a:off x="6502400" y="4207934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DECF85-E42C-DF45-8E09-53E00B5FD4D2}"/>
              </a:ext>
            </a:extLst>
          </p:cNvPr>
          <p:cNvSpPr txBox="1"/>
          <p:nvPr/>
        </p:nvSpPr>
        <p:spPr>
          <a:xfrm>
            <a:off x="6906708" y="4606839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C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27D5ED-61BA-9C4C-8940-E6947EA72C6B}"/>
              </a:ext>
            </a:extLst>
          </p:cNvPr>
          <p:cNvSpPr txBox="1"/>
          <p:nvPr/>
        </p:nvSpPr>
        <p:spPr>
          <a:xfrm>
            <a:off x="6906708" y="5241591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D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247DBC3-A0B9-5843-A3E0-ED034B7372EE}"/>
              </a:ext>
            </a:extLst>
          </p:cNvPr>
          <p:cNvSpPr/>
          <p:nvPr/>
        </p:nvSpPr>
        <p:spPr>
          <a:xfrm>
            <a:off x="3099846" y="4207934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240188-A318-6540-A1E0-5AE560C1B160}"/>
              </a:ext>
            </a:extLst>
          </p:cNvPr>
          <p:cNvSpPr txBox="1"/>
          <p:nvPr/>
        </p:nvSpPr>
        <p:spPr>
          <a:xfrm>
            <a:off x="3504154" y="4606839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A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B71275-9850-0A44-8E90-CD1D8F5AA93D}"/>
              </a:ext>
            </a:extLst>
          </p:cNvPr>
          <p:cNvSpPr txBox="1"/>
          <p:nvPr/>
        </p:nvSpPr>
        <p:spPr>
          <a:xfrm>
            <a:off x="3504154" y="5241591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B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7CB56F24-8339-CB49-ABF7-5431F7BC6BBF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6068823" y="3907453"/>
            <a:ext cx="817815" cy="857956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8CD35AB-F516-D745-8819-DFA7B4622982}"/>
              </a:ext>
            </a:extLst>
          </p:cNvPr>
          <p:cNvSpPr txBox="1"/>
          <p:nvPr/>
        </p:nvSpPr>
        <p:spPr>
          <a:xfrm>
            <a:off x="3560180" y="6197351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A</a:t>
            </a:r>
            <a:endParaRPr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F43F72-8809-7440-A05E-82DD931A4BFE}"/>
              </a:ext>
            </a:extLst>
          </p:cNvPr>
          <p:cNvSpPr txBox="1"/>
          <p:nvPr/>
        </p:nvSpPr>
        <p:spPr>
          <a:xfrm>
            <a:off x="7057166" y="6197351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B</a:t>
            </a:r>
            <a:endParaRPr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D98F97-6F85-C14B-BE83-B21E9654967E}"/>
              </a:ext>
            </a:extLst>
          </p:cNvPr>
          <p:cNvSpPr txBox="1"/>
          <p:nvPr/>
        </p:nvSpPr>
        <p:spPr>
          <a:xfrm>
            <a:off x="3712580" y="2278303"/>
            <a:ext cx="4271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shard_num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= </a:t>
            </a:r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shash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(_routing) % </a:t>
            </a:r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num_primary_shards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306F4F7-767C-214E-8243-85802469A7CF}"/>
              </a:ext>
            </a:extLst>
          </p:cNvPr>
          <p:cNvCxnSpPr>
            <a:cxnSpLocks/>
          </p:cNvCxnSpPr>
          <p:nvPr/>
        </p:nvCxnSpPr>
        <p:spPr>
          <a:xfrm>
            <a:off x="5542844" y="1524000"/>
            <a:ext cx="0" cy="41340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5902D76-8B95-E949-A908-3F4079892B8B}"/>
              </a:ext>
            </a:extLst>
          </p:cNvPr>
          <p:cNvSpPr/>
          <p:nvPr/>
        </p:nvSpPr>
        <p:spPr>
          <a:xfrm>
            <a:off x="3010788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4D341C6-23FA-494B-B360-851962F30C87}"/>
              </a:ext>
            </a:extLst>
          </p:cNvPr>
          <p:cNvSpPr/>
          <p:nvPr/>
        </p:nvSpPr>
        <p:spPr>
          <a:xfrm>
            <a:off x="4687187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4147821-C5AC-CF4E-97D8-6BBFA78A5E93}"/>
              </a:ext>
            </a:extLst>
          </p:cNvPr>
          <p:cNvSpPr/>
          <p:nvPr/>
        </p:nvSpPr>
        <p:spPr>
          <a:xfrm>
            <a:off x="6363586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DAF105F-E093-B741-92FD-3A8643048AFE}"/>
              </a:ext>
            </a:extLst>
          </p:cNvPr>
          <p:cNvSpPr/>
          <p:nvPr/>
        </p:nvSpPr>
        <p:spPr>
          <a:xfrm>
            <a:off x="8039985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07D434-AEBA-4947-B9A2-E134B7150662}"/>
              </a:ext>
            </a:extLst>
          </p:cNvPr>
          <p:cNvSpPr/>
          <p:nvPr/>
        </p:nvSpPr>
        <p:spPr>
          <a:xfrm>
            <a:off x="3779748" y="1136210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5AFB54B-EC45-9E41-96F3-0D4C31AC6E63}"/>
              </a:ext>
            </a:extLst>
          </p:cNvPr>
          <p:cNvSpPr/>
          <p:nvPr/>
        </p:nvSpPr>
        <p:spPr>
          <a:xfrm>
            <a:off x="6070434" y="1164583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5446F423-88C4-5444-B380-F4E7166FB6F1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H="1">
            <a:off x="5658299" y="4131681"/>
            <a:ext cx="1438485" cy="1058334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ED7B3A37-DDEB-974D-A121-F21ABAD59F84}"/>
              </a:ext>
            </a:extLst>
          </p:cNvPr>
          <p:cNvCxnSpPr>
            <a:cxnSpLocks/>
            <a:endCxn id="28" idx="3"/>
          </p:cNvCxnSpPr>
          <p:nvPr/>
        </p:nvCxnSpPr>
        <p:spPr>
          <a:xfrm rot="5400000">
            <a:off x="4461212" y="4303998"/>
            <a:ext cx="1444019" cy="708166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78931F-3623-3D43-8CF3-31311BCBE2BB}"/>
              </a:ext>
            </a:extLst>
          </p:cNvPr>
          <p:cNvCxnSpPr>
            <a:cxnSpLocks/>
            <a:endCxn id="27" idx="3"/>
          </p:cNvCxnSpPr>
          <p:nvPr/>
        </p:nvCxnSpPr>
        <p:spPr>
          <a:xfrm rot="5400000">
            <a:off x="4636220" y="4123236"/>
            <a:ext cx="815022" cy="429185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8DEC7B5-DAE2-204B-9DD1-7798BBCAF2FD}"/>
              </a:ext>
            </a:extLst>
          </p:cNvPr>
          <p:cNvSpPr txBox="1"/>
          <p:nvPr/>
        </p:nvSpPr>
        <p:spPr>
          <a:xfrm>
            <a:off x="6257494" y="4213590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1DE23E-20B7-E043-BC54-83F2B7DB5C86}"/>
              </a:ext>
            </a:extLst>
          </p:cNvPr>
          <p:cNvSpPr txBox="1"/>
          <p:nvPr/>
        </p:nvSpPr>
        <p:spPr>
          <a:xfrm>
            <a:off x="6070434" y="4614907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F7EBE1-B5EF-D64B-9F53-B0481A9D70D5}"/>
              </a:ext>
            </a:extLst>
          </p:cNvPr>
          <p:cNvSpPr txBox="1"/>
          <p:nvPr/>
        </p:nvSpPr>
        <p:spPr>
          <a:xfrm>
            <a:off x="4811732" y="4882635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26E212-DA70-E24C-9FF7-6F36860D9B05}"/>
              </a:ext>
            </a:extLst>
          </p:cNvPr>
          <p:cNvSpPr txBox="1"/>
          <p:nvPr/>
        </p:nvSpPr>
        <p:spPr>
          <a:xfrm>
            <a:off x="4694659" y="4318507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40409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95E1F34C-0442-484E-A7FE-17E535D7C9FB}"/>
              </a:ext>
            </a:extLst>
          </p:cNvPr>
          <p:cNvGrpSpPr/>
          <p:nvPr/>
        </p:nvGrpSpPr>
        <p:grpSpPr>
          <a:xfrm>
            <a:off x="1503289" y="1802918"/>
            <a:ext cx="4175394" cy="2609962"/>
            <a:chOff x="848299" y="903383"/>
            <a:chExt cx="4175394" cy="260996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7E07B28-BB53-F04B-A857-9467C723FA4F}"/>
                </a:ext>
              </a:extLst>
            </p:cNvPr>
            <p:cNvSpPr/>
            <p:nvPr/>
          </p:nvSpPr>
          <p:spPr>
            <a:xfrm>
              <a:off x="848299" y="903383"/>
              <a:ext cx="4175394" cy="2609962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35FCF65-F6DD-F641-8B46-07EE8832433E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PUT sales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"mappings":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"properties":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"amount":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"type": "float",</a:t>
              </a:r>
            </a:p>
            <a:p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"coerce": false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3BD7E04-FC3A-DC4D-AFAD-5D264C764F5C}"/>
              </a:ext>
            </a:extLst>
          </p:cNvPr>
          <p:cNvGrpSpPr/>
          <p:nvPr/>
        </p:nvGrpSpPr>
        <p:grpSpPr>
          <a:xfrm>
            <a:off x="6578209" y="1802918"/>
            <a:ext cx="4175394" cy="2794628"/>
            <a:chOff x="848299" y="1071023"/>
            <a:chExt cx="4175394" cy="2794628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8937B25-E20F-0540-982C-0B9B95078C65}"/>
                </a:ext>
              </a:extLst>
            </p:cNvPr>
            <p:cNvSpPr/>
            <p:nvPr/>
          </p:nvSpPr>
          <p:spPr>
            <a:xfrm>
              <a:off x="848299" y="1071023"/>
              <a:ext cx="4175394" cy="2794628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58B531-22B2-FD4E-9EC9-EB574ED59AD8}"/>
                </a:ext>
              </a:extLst>
            </p:cNvPr>
            <p:cNvSpPr txBox="1"/>
            <p:nvPr/>
          </p:nvSpPr>
          <p:spPr>
            <a:xfrm>
              <a:off x="980502" y="1187995"/>
              <a:ext cx="3910988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PUT sales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"settings": {</a:t>
              </a:r>
            </a:p>
            <a:p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</a:t>
              </a:r>
              <a:r>
                <a:rPr kumimoji="1" lang="en-US" altLang="ko-Kore-KR" sz="1200" dirty="0" err="1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index.mapping.coerce</a:t>
              </a:r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": false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}, 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"mappings":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"properties":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"amount":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"type": "float",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</a:t>
              </a:r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"coerce": true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2396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95E1F34C-0442-484E-A7FE-17E535D7C9FB}"/>
              </a:ext>
            </a:extLst>
          </p:cNvPr>
          <p:cNvGrpSpPr/>
          <p:nvPr/>
        </p:nvGrpSpPr>
        <p:grpSpPr>
          <a:xfrm>
            <a:off x="963793" y="1802918"/>
            <a:ext cx="4175394" cy="1534642"/>
            <a:chOff x="848299" y="903383"/>
            <a:chExt cx="4175394" cy="153464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7E07B28-BB53-F04B-A857-9467C723FA4F}"/>
                </a:ext>
              </a:extLst>
            </p:cNvPr>
            <p:cNvSpPr/>
            <p:nvPr/>
          </p:nvSpPr>
          <p:spPr>
            <a:xfrm>
              <a:off x="848299" y="903383"/>
              <a:ext cx="4175394" cy="1534642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35FCF65-F6DD-F641-8B46-07EE8832433E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POST reviews/_doc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"rating": 5.0,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"comment": "Outstanding course!",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...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3BD7E04-FC3A-DC4D-AFAD-5D264C764F5C}"/>
              </a:ext>
            </a:extLst>
          </p:cNvPr>
          <p:cNvGrpSpPr/>
          <p:nvPr/>
        </p:nvGrpSpPr>
        <p:grpSpPr>
          <a:xfrm>
            <a:off x="6578209" y="1802918"/>
            <a:ext cx="4175394" cy="1534642"/>
            <a:chOff x="848299" y="1071023"/>
            <a:chExt cx="4175394" cy="153464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8937B25-E20F-0540-982C-0B9B95078C65}"/>
                </a:ext>
              </a:extLst>
            </p:cNvPr>
            <p:cNvSpPr/>
            <p:nvPr/>
          </p:nvSpPr>
          <p:spPr>
            <a:xfrm>
              <a:off x="848299" y="1071023"/>
              <a:ext cx="4175394" cy="1534642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58B531-22B2-FD4E-9EC9-EB574ED59AD8}"/>
                </a:ext>
              </a:extLst>
            </p:cNvPr>
            <p:cNvSpPr txBox="1"/>
            <p:nvPr/>
          </p:nvSpPr>
          <p:spPr>
            <a:xfrm>
              <a:off x="980502" y="1187995"/>
              <a:ext cx="39109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POST reviews/_doc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"rating": 5.0,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”content": "Outstanding course!",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...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76A9AB2-4701-8742-BD72-03195D19C739}"/>
              </a:ext>
            </a:extLst>
          </p:cNvPr>
          <p:cNvCxnSpPr>
            <a:cxnSpLocks/>
          </p:cNvCxnSpPr>
          <p:nvPr/>
        </p:nvCxnSpPr>
        <p:spPr>
          <a:xfrm>
            <a:off x="5394960" y="2513099"/>
            <a:ext cx="899802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0BB44F1-FF76-D64C-83E2-FF2EEAD3925A}"/>
              </a:ext>
            </a:extLst>
          </p:cNvPr>
          <p:cNvSpPr txBox="1"/>
          <p:nvPr/>
        </p:nvSpPr>
        <p:spPr>
          <a:xfrm>
            <a:off x="5271390" y="2668262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이렇게 변환된다</a:t>
            </a:r>
            <a:endParaRPr lang="ko-Kore-KR" altLang="en-US" sz="12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FC411C9-7893-AC43-81E3-DAFCC3524C87}"/>
              </a:ext>
            </a:extLst>
          </p:cNvPr>
          <p:cNvGrpSpPr/>
          <p:nvPr/>
        </p:nvGrpSpPr>
        <p:grpSpPr>
          <a:xfrm>
            <a:off x="963793" y="3729253"/>
            <a:ext cx="4175394" cy="1811999"/>
            <a:chOff x="848299" y="903382"/>
            <a:chExt cx="4175394" cy="181199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F9B41AE-5D06-794E-A186-DA0399661D9D}"/>
                </a:ext>
              </a:extLst>
            </p:cNvPr>
            <p:cNvSpPr/>
            <p:nvPr/>
          </p:nvSpPr>
          <p:spPr>
            <a:xfrm>
              <a:off x="848299" y="903382"/>
              <a:ext cx="4175394" cy="1811999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3C7C606-DCA4-774D-A982-9217DB5B1F00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GET reviews/_search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"query":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"match":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"comment": "outstanding"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1BB63ED-678C-DB4A-95F7-62F8C4395647}"/>
              </a:ext>
            </a:extLst>
          </p:cNvPr>
          <p:cNvGrpSpPr/>
          <p:nvPr/>
        </p:nvGrpSpPr>
        <p:grpSpPr>
          <a:xfrm>
            <a:off x="6578209" y="3729253"/>
            <a:ext cx="4175394" cy="1811995"/>
            <a:chOff x="848299" y="1071022"/>
            <a:chExt cx="4175394" cy="181199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E50C966-C34C-C94D-80C8-8DF154C39918}"/>
                </a:ext>
              </a:extLst>
            </p:cNvPr>
            <p:cNvSpPr/>
            <p:nvPr/>
          </p:nvSpPr>
          <p:spPr>
            <a:xfrm>
              <a:off x="848299" y="1071022"/>
              <a:ext cx="4175394" cy="1811995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90D734-5EC7-8645-AF81-3F7D18236449}"/>
                </a:ext>
              </a:extLst>
            </p:cNvPr>
            <p:cNvSpPr txBox="1"/>
            <p:nvPr/>
          </p:nvSpPr>
          <p:spPr>
            <a:xfrm>
              <a:off x="980502" y="1187995"/>
              <a:ext cx="391098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GET reviews/_search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"query":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"match":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”content": "outstanding"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8887EFC-0FC4-504F-8683-05886EBD4158}"/>
              </a:ext>
            </a:extLst>
          </p:cNvPr>
          <p:cNvCxnSpPr>
            <a:cxnSpLocks/>
          </p:cNvCxnSpPr>
          <p:nvPr/>
        </p:nvCxnSpPr>
        <p:spPr>
          <a:xfrm>
            <a:off x="5394960" y="4439435"/>
            <a:ext cx="899802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9DD282-4282-614C-AB0C-891C53076DA5}"/>
              </a:ext>
            </a:extLst>
          </p:cNvPr>
          <p:cNvSpPr txBox="1"/>
          <p:nvPr/>
        </p:nvSpPr>
        <p:spPr>
          <a:xfrm>
            <a:off x="5271390" y="4594598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이렇게 변환된다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1799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lasticsearch icon">
            <a:extLst>
              <a:ext uri="{FF2B5EF4-FFF2-40B4-BE49-F238E27FC236}">
                <a16:creationId xmlns:a16="http://schemas.microsoft.com/office/drawing/2014/main" id="{5DA23174-52AE-1E4A-9DE4-50F58CB7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694" y="2402904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ostgres Icon? · Issue #197 · PKief/vscode-material-icon ...">
            <a:extLst>
              <a:ext uri="{FF2B5EF4-FFF2-40B4-BE49-F238E27FC236}">
                <a16:creationId xmlns:a16="http://schemas.microsoft.com/office/drawing/2014/main" id="{D217DC0A-9897-5B48-ABAB-74A24FD46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379" y="791151"/>
            <a:ext cx="638556" cy="65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아파치는, kafka 아이콘 에 Material Design">
            <a:extLst>
              <a:ext uri="{FF2B5EF4-FFF2-40B4-BE49-F238E27FC236}">
                <a16:creationId xmlns:a16="http://schemas.microsoft.com/office/drawing/2014/main" id="{36C4A1D1-FC48-6A4F-B2F0-94F3CA1AA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184" y="1784772"/>
            <a:ext cx="918338" cy="91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파일의, 유형, nginx 아이콘 에 vscode">
            <a:extLst>
              <a:ext uri="{FF2B5EF4-FFF2-40B4-BE49-F238E27FC236}">
                <a16:creationId xmlns:a16="http://schemas.microsoft.com/office/drawing/2014/main" id="{9A79DFC2-931D-6D43-8C18-D35AE1B99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857" y="3190150"/>
            <a:ext cx="964741" cy="96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dis icon - Free download on Iconfinder">
            <a:extLst>
              <a:ext uri="{FF2B5EF4-FFF2-40B4-BE49-F238E27FC236}">
                <a16:creationId xmlns:a16="http://schemas.microsoft.com/office/drawing/2014/main" id="{D44C222C-45D1-5447-A7B8-F2AC4F7DD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353" y="4770303"/>
            <a:ext cx="734921" cy="73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D5227D7-D2E4-2340-9E5A-807C008E6764}"/>
              </a:ext>
            </a:extLst>
          </p:cNvPr>
          <p:cNvSpPr txBox="1"/>
          <p:nvPr/>
        </p:nvSpPr>
        <p:spPr>
          <a:xfrm>
            <a:off x="1761719" y="1488125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postgres</a:t>
            </a:r>
            <a:endParaRPr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29E0F7-D2E9-234F-B2D2-DA4CA5C8FFDB}"/>
              </a:ext>
            </a:extLst>
          </p:cNvPr>
          <p:cNvSpPr txBox="1"/>
          <p:nvPr/>
        </p:nvSpPr>
        <p:spPr>
          <a:xfrm>
            <a:off x="1235709" y="2669630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kafka</a:t>
            </a:r>
            <a:endParaRPr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B52036-5ABA-5342-9A60-F741CAE87B29}"/>
              </a:ext>
            </a:extLst>
          </p:cNvPr>
          <p:cNvSpPr txBox="1"/>
          <p:nvPr/>
        </p:nvSpPr>
        <p:spPr>
          <a:xfrm>
            <a:off x="1103289" y="4154891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nginx</a:t>
            </a:r>
            <a:endParaRPr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40382F-9B51-0C47-B6BD-2CA79A74D429}"/>
              </a:ext>
            </a:extLst>
          </p:cNvPr>
          <p:cNvSpPr txBox="1"/>
          <p:nvPr/>
        </p:nvSpPr>
        <p:spPr>
          <a:xfrm>
            <a:off x="1585660" y="5566638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redis</a:t>
            </a:r>
            <a:endParaRPr lang="ko-Kore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6E2251B-B647-4F45-A0D1-481A711FE307}"/>
              </a:ext>
            </a:extLst>
          </p:cNvPr>
          <p:cNvCxnSpPr>
            <a:cxnSpLocks/>
          </p:cNvCxnSpPr>
          <p:nvPr/>
        </p:nvCxnSpPr>
        <p:spPr>
          <a:xfrm flipV="1">
            <a:off x="2727935" y="4003104"/>
            <a:ext cx="1601694" cy="91042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1D74B90-1DEF-4249-9252-F4D64E66A404}"/>
              </a:ext>
            </a:extLst>
          </p:cNvPr>
          <p:cNvCxnSpPr>
            <a:cxnSpLocks/>
          </p:cNvCxnSpPr>
          <p:nvPr/>
        </p:nvCxnSpPr>
        <p:spPr>
          <a:xfrm flipV="1">
            <a:off x="2281813" y="3349990"/>
            <a:ext cx="1917894" cy="283188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6A10784-FD52-854D-B1E3-572AE62AE8E7}"/>
              </a:ext>
            </a:extLst>
          </p:cNvPr>
          <p:cNvCxnSpPr>
            <a:cxnSpLocks/>
          </p:cNvCxnSpPr>
          <p:nvPr/>
        </p:nvCxnSpPr>
        <p:spPr>
          <a:xfrm>
            <a:off x="2373522" y="2326356"/>
            <a:ext cx="1826185" cy="35692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1365479-6C22-1B4A-BFC6-22756C1AB389}"/>
              </a:ext>
            </a:extLst>
          </p:cNvPr>
          <p:cNvCxnSpPr>
            <a:cxnSpLocks/>
          </p:cNvCxnSpPr>
          <p:nvPr/>
        </p:nvCxnSpPr>
        <p:spPr>
          <a:xfrm>
            <a:off x="2879536" y="1290362"/>
            <a:ext cx="1450093" cy="903375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C3EA159-2578-184D-8C69-69AF283862FC}"/>
              </a:ext>
            </a:extLst>
          </p:cNvPr>
          <p:cNvSpPr txBox="1"/>
          <p:nvPr/>
        </p:nvSpPr>
        <p:spPr>
          <a:xfrm rot="1952560">
            <a:off x="3065105" y="1458672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@timestamp</a:t>
            </a:r>
            <a:endParaRPr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EC1FC6-B74F-E545-8B48-52F415569076}"/>
              </a:ext>
            </a:extLst>
          </p:cNvPr>
          <p:cNvSpPr txBox="1"/>
          <p:nvPr/>
        </p:nvSpPr>
        <p:spPr>
          <a:xfrm rot="639006">
            <a:off x="2639676" y="2179934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@timestamp</a:t>
            </a:r>
            <a:endParaRPr lang="ko-Kore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685D5E-202E-7445-9C6C-59361B7FA38C}"/>
              </a:ext>
            </a:extLst>
          </p:cNvPr>
          <p:cNvSpPr txBox="1"/>
          <p:nvPr/>
        </p:nvSpPr>
        <p:spPr>
          <a:xfrm rot="21125591">
            <a:off x="2461148" y="3163173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@timestamp</a:t>
            </a:r>
            <a:endParaRPr lang="ko-Kore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1BF3F5-8D54-2B4F-95EC-B7CE17ACE34E}"/>
              </a:ext>
            </a:extLst>
          </p:cNvPr>
          <p:cNvSpPr txBox="1"/>
          <p:nvPr/>
        </p:nvSpPr>
        <p:spPr>
          <a:xfrm rot="19916858">
            <a:off x="2684349" y="4240511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@timestamp</a:t>
            </a:r>
            <a:endParaRPr lang="ko-Kore-KR" altLang="en-US" sz="1200" dirty="0"/>
          </a:p>
        </p:txBody>
      </p:sp>
      <p:pic>
        <p:nvPicPr>
          <p:cNvPr id="1034" name="Picture 10" descr="Color 스타일의 Kibana 아이콘">
            <a:extLst>
              <a:ext uri="{FF2B5EF4-FFF2-40B4-BE49-F238E27FC236}">
                <a16:creationId xmlns:a16="http://schemas.microsoft.com/office/drawing/2014/main" id="{BA7C73A3-D8A7-4A43-903B-F5C88A2D6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822" y="2634257"/>
            <a:ext cx="1111786" cy="111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1BE1360-2FA5-B546-BC4A-AB2D2AAC1591}"/>
              </a:ext>
            </a:extLst>
          </p:cNvPr>
          <p:cNvCxnSpPr>
            <a:cxnSpLocks/>
          </p:cNvCxnSpPr>
          <p:nvPr/>
        </p:nvCxnSpPr>
        <p:spPr>
          <a:xfrm flipH="1">
            <a:off x="6477918" y="3219812"/>
            <a:ext cx="1622540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904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7583C1-867E-BA45-BB46-F650E57DFFBA}"/>
              </a:ext>
            </a:extLst>
          </p:cNvPr>
          <p:cNvSpPr/>
          <p:nvPr/>
        </p:nvSpPr>
        <p:spPr>
          <a:xfrm>
            <a:off x="2281602" y="1667262"/>
            <a:ext cx="6295435" cy="72759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99EB39-040E-B242-898C-5BB2041660C3}"/>
              </a:ext>
            </a:extLst>
          </p:cNvPr>
          <p:cNvSpPr txBox="1"/>
          <p:nvPr/>
        </p:nvSpPr>
        <p:spPr>
          <a:xfrm>
            <a:off x="2303374" y="1834936"/>
            <a:ext cx="6377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”I loved drinking bottles of wine on last year’s vacation.”</a:t>
            </a: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22ED3636-1DD8-D342-AE0F-CBE52F4A4AE1}"/>
              </a:ext>
            </a:extLst>
          </p:cNvPr>
          <p:cNvCxnSpPr>
            <a:cxnSpLocks/>
            <a:endCxn id="27" idx="0"/>
          </p:cNvCxnSpPr>
          <p:nvPr/>
        </p:nvCxnSpPr>
        <p:spPr>
          <a:xfrm rot="5400000">
            <a:off x="1922094" y="2282067"/>
            <a:ext cx="695048" cy="1168786"/>
          </a:xfrm>
          <a:prstGeom prst="curved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48DDEA-D827-2149-9644-019A4488B786}"/>
              </a:ext>
            </a:extLst>
          </p:cNvPr>
          <p:cNvSpPr txBox="1"/>
          <p:nvPr/>
        </p:nvSpPr>
        <p:spPr>
          <a:xfrm>
            <a:off x="1067076" y="3213984"/>
            <a:ext cx="12362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과거형</a:t>
            </a:r>
            <a:endParaRPr lang="ko-Kore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3E9A55-2F27-434D-B927-C75415D5AA7A}"/>
              </a:ext>
            </a:extLst>
          </p:cNvPr>
          <p:cNvSpPr txBox="1"/>
          <p:nvPr/>
        </p:nvSpPr>
        <p:spPr>
          <a:xfrm>
            <a:off x="2912452" y="3213984"/>
            <a:ext cx="12362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동명사</a:t>
            </a:r>
            <a:endParaRPr kumimoji="1" lang="en-US" altLang="ko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C99339-86C8-7543-B998-7F703FCE5733}"/>
              </a:ext>
            </a:extLst>
          </p:cNvPr>
          <p:cNvSpPr txBox="1"/>
          <p:nvPr/>
        </p:nvSpPr>
        <p:spPr>
          <a:xfrm>
            <a:off x="4757828" y="3213984"/>
            <a:ext cx="12362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bottle</a:t>
            </a:r>
            <a:r>
              <a:rPr kumimoji="1" lang="ko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의 복수</a:t>
            </a:r>
            <a:endParaRPr kumimoji="1" lang="en-US" altLang="ko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44F494-CDB9-F74B-A4AD-67DBFEECC857}"/>
              </a:ext>
            </a:extLst>
          </p:cNvPr>
          <p:cNvSpPr txBox="1"/>
          <p:nvPr/>
        </p:nvSpPr>
        <p:spPr>
          <a:xfrm>
            <a:off x="7340739" y="3213984"/>
            <a:ext cx="12362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’s</a:t>
            </a:r>
            <a:r>
              <a:rPr kumimoji="1" lang="ko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의 사용</a:t>
            </a:r>
            <a:endParaRPr kumimoji="1" lang="en-US" altLang="ko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13932CF6-17F8-FF4F-89B7-D11ACA7CCE54}"/>
              </a:ext>
            </a:extLst>
          </p:cNvPr>
          <p:cNvCxnSpPr>
            <a:cxnSpLocks/>
            <a:endCxn id="40" idx="0"/>
          </p:cNvCxnSpPr>
          <p:nvPr/>
        </p:nvCxnSpPr>
        <p:spPr>
          <a:xfrm rot="5400000">
            <a:off x="3329598" y="2698323"/>
            <a:ext cx="716665" cy="314657"/>
          </a:xfrm>
          <a:prstGeom prst="curved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56B7D5ED-2226-D645-A3AB-51AD1E0D9221}"/>
              </a:ext>
            </a:extLst>
          </p:cNvPr>
          <p:cNvCxnSpPr>
            <a:cxnSpLocks/>
            <a:endCxn id="42" idx="0"/>
          </p:cNvCxnSpPr>
          <p:nvPr/>
        </p:nvCxnSpPr>
        <p:spPr>
          <a:xfrm rot="16200000" flipH="1">
            <a:off x="4597779" y="2435786"/>
            <a:ext cx="716662" cy="839733"/>
          </a:xfrm>
          <a:prstGeom prst="curved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CF162DC1-82AD-2045-9A93-5F6D717AF5F4}"/>
              </a:ext>
            </a:extLst>
          </p:cNvPr>
          <p:cNvCxnSpPr>
            <a:cxnSpLocks/>
            <a:endCxn id="43" idx="0"/>
          </p:cNvCxnSpPr>
          <p:nvPr/>
        </p:nvCxnSpPr>
        <p:spPr>
          <a:xfrm rot="16200000" flipH="1">
            <a:off x="7244939" y="2500034"/>
            <a:ext cx="735291" cy="692608"/>
          </a:xfrm>
          <a:prstGeom prst="curved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896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C8372CC1-80BA-5D42-ACC5-96180FB1EF95}"/>
              </a:ext>
            </a:extLst>
          </p:cNvPr>
          <p:cNvGrpSpPr/>
          <p:nvPr/>
        </p:nvGrpSpPr>
        <p:grpSpPr>
          <a:xfrm>
            <a:off x="666470" y="845762"/>
            <a:ext cx="4175394" cy="1343053"/>
            <a:chOff x="848299" y="903383"/>
            <a:chExt cx="4175394" cy="134305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381ABFC-F58C-FF4E-B9CE-CDCD41E1E715}"/>
                </a:ext>
              </a:extLst>
            </p:cNvPr>
            <p:cNvSpPr/>
            <p:nvPr/>
          </p:nvSpPr>
          <p:spPr>
            <a:xfrm>
              <a:off x="848299" y="903383"/>
              <a:ext cx="4175394" cy="1343053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0DD404-AF77-2F4F-8E22-80D6AEED5D87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POST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stemming_test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/_doc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"description": "I loved drinking bottles of wine</a:t>
              </a:r>
              <a:b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</a:b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on last year’s vacation."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2254421-03A4-0E44-84AA-21609BEE121E}"/>
              </a:ext>
            </a:extLst>
          </p:cNvPr>
          <p:cNvCxnSpPr>
            <a:cxnSpLocks/>
          </p:cNvCxnSpPr>
          <p:nvPr/>
        </p:nvCxnSpPr>
        <p:spPr>
          <a:xfrm>
            <a:off x="4960259" y="1490276"/>
            <a:ext cx="835540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5B18E30-8E06-8646-9310-44C83CC79AE6}"/>
              </a:ext>
            </a:extLst>
          </p:cNvPr>
          <p:cNvCxnSpPr>
            <a:cxnSpLocks/>
          </p:cNvCxnSpPr>
          <p:nvPr/>
        </p:nvCxnSpPr>
        <p:spPr>
          <a:xfrm>
            <a:off x="7360100" y="1774879"/>
            <a:ext cx="472893" cy="648832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471029D-1CD1-B04C-8941-A724D5A69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333159"/>
              </p:ext>
            </p:extLst>
          </p:nvPr>
        </p:nvGraphicFramePr>
        <p:xfrm>
          <a:off x="7832993" y="2883848"/>
          <a:ext cx="4175394" cy="2727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89">
                  <a:extLst>
                    <a:ext uri="{9D8B030D-6E8A-4147-A177-3AD203B41FA5}">
                      <a16:colId xmlns:a16="http://schemas.microsoft.com/office/drawing/2014/main" val="3543218984"/>
                    </a:ext>
                  </a:extLst>
                </a:gridCol>
                <a:gridCol w="1549707">
                  <a:extLst>
                    <a:ext uri="{9D8B030D-6E8A-4147-A177-3AD203B41FA5}">
                      <a16:colId xmlns:a16="http://schemas.microsoft.com/office/drawing/2014/main" val="3387125798"/>
                    </a:ext>
                  </a:extLst>
                </a:gridCol>
                <a:gridCol w="1391798">
                  <a:extLst>
                    <a:ext uri="{9D8B030D-6E8A-4147-A177-3AD203B41FA5}">
                      <a16:colId xmlns:a16="http://schemas.microsoft.com/office/drawing/2014/main" val="2422611887"/>
                    </a:ext>
                  </a:extLst>
                </a:gridCol>
              </a:tblGrid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TERM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DICUMENT #1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…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941706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i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583306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loved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485514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drinking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43197"/>
                  </a:ext>
                </a:extLst>
              </a:tr>
              <a:tr h="28866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bottles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031996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of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334555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wine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776843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on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609387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last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22728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year’s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472996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vacation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91115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5C58A901-5479-8744-86C9-9B33BB8C2039}"/>
              </a:ext>
            </a:extLst>
          </p:cNvPr>
          <p:cNvGrpSpPr/>
          <p:nvPr/>
        </p:nvGrpSpPr>
        <p:grpSpPr>
          <a:xfrm>
            <a:off x="5782989" y="802021"/>
            <a:ext cx="1567149" cy="1663793"/>
            <a:chOff x="5782989" y="802021"/>
            <a:chExt cx="1567149" cy="166379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C96D384-B0D6-2A41-A560-C0E60D82D8E5}"/>
                </a:ext>
              </a:extLst>
            </p:cNvPr>
            <p:cNvGrpSpPr/>
            <p:nvPr/>
          </p:nvGrpSpPr>
          <p:grpSpPr>
            <a:xfrm>
              <a:off x="5914194" y="802021"/>
              <a:ext cx="1329893" cy="1309990"/>
              <a:chOff x="3878855" y="1101686"/>
              <a:chExt cx="1786416" cy="1786416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BCE13689-816F-6649-8EBC-82DF1A0648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878855" y="1101686"/>
                <a:ext cx="1786416" cy="1786416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80DD0CED-9D62-104B-A280-9E6C20BBF5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519593" y="1742424"/>
                <a:ext cx="504940" cy="504940"/>
              </a:xfrm>
              <a:prstGeom prst="rect">
                <a:avLst/>
              </a:prstGeom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12DBCA-6ED4-F34A-B0E8-D29EC0C32B95}"/>
                </a:ext>
              </a:extLst>
            </p:cNvPr>
            <p:cNvSpPr txBox="1"/>
            <p:nvPr/>
          </p:nvSpPr>
          <p:spPr>
            <a:xfrm>
              <a:off x="5782989" y="2188815"/>
              <a:ext cx="156714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standard analyzer</a:t>
              </a:r>
              <a:endParaRPr lang="ko-Kore-KR" altLang="en-US" sz="1200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0D6DEAB-FCB0-944A-9CE7-C485E29C02CB}"/>
              </a:ext>
            </a:extLst>
          </p:cNvPr>
          <p:cNvGrpSpPr/>
          <p:nvPr/>
        </p:nvGrpSpPr>
        <p:grpSpPr>
          <a:xfrm>
            <a:off x="666470" y="3719328"/>
            <a:ext cx="4175394" cy="1891586"/>
            <a:chOff x="848299" y="903383"/>
            <a:chExt cx="4175394" cy="189158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2DCD611-73E8-8F45-98E9-15E7A7516404}"/>
                </a:ext>
              </a:extLst>
            </p:cNvPr>
            <p:cNvSpPr/>
            <p:nvPr/>
          </p:nvSpPr>
          <p:spPr>
            <a:xfrm>
              <a:off x="848299" y="903383"/>
              <a:ext cx="4175394" cy="1891586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F062AE-C394-EB43-9B32-FB1EE8323575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GET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stemming_test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/_search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"query":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"match":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"description": "loves"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E86AD52-EB1C-A54B-9708-6268BE05C6DA}"/>
              </a:ext>
            </a:extLst>
          </p:cNvPr>
          <p:cNvCxnSpPr>
            <a:cxnSpLocks/>
          </p:cNvCxnSpPr>
          <p:nvPr/>
        </p:nvCxnSpPr>
        <p:spPr>
          <a:xfrm>
            <a:off x="4960259" y="4749433"/>
            <a:ext cx="835540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B92A8336-9F5B-7144-8D28-217F2302D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689" y="4572440"/>
            <a:ext cx="353986" cy="35398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B22133B-7424-3A48-9708-66A38CC36CD6}"/>
              </a:ext>
            </a:extLst>
          </p:cNvPr>
          <p:cNvSpPr txBox="1"/>
          <p:nvPr/>
        </p:nvSpPr>
        <p:spPr>
          <a:xfrm>
            <a:off x="6247907" y="4616816"/>
            <a:ext cx="1100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 matches</a:t>
            </a:r>
            <a:endParaRPr lang="ko-Kore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86236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9A0ADCF-D0BF-1B41-B4E4-BF0D30E27C0E}"/>
              </a:ext>
            </a:extLst>
          </p:cNvPr>
          <p:cNvGrpSpPr/>
          <p:nvPr/>
        </p:nvGrpSpPr>
        <p:grpSpPr>
          <a:xfrm>
            <a:off x="2948282" y="1303706"/>
            <a:ext cx="6427072" cy="727595"/>
            <a:chOff x="2948282" y="1303706"/>
            <a:chExt cx="6427072" cy="72759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6D558FF-1963-D844-B7F6-EF77AC62B33E}"/>
                </a:ext>
              </a:extLst>
            </p:cNvPr>
            <p:cNvSpPr/>
            <p:nvPr/>
          </p:nvSpPr>
          <p:spPr>
            <a:xfrm>
              <a:off x="2948282" y="1303706"/>
              <a:ext cx="6295435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414A74-58B2-D048-9B5A-4A0586626A9A}"/>
                </a:ext>
              </a:extLst>
            </p:cNvPr>
            <p:cNvSpPr txBox="1"/>
            <p:nvPr/>
          </p:nvSpPr>
          <p:spPr>
            <a:xfrm>
              <a:off x="2970054" y="1471380"/>
              <a:ext cx="6405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”I loved drinking bottles of wine on last year’s vacation.”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A1AC92B-510D-6846-A4BF-A7CC0B636929}"/>
              </a:ext>
            </a:extLst>
          </p:cNvPr>
          <p:cNvGrpSpPr/>
          <p:nvPr/>
        </p:nvGrpSpPr>
        <p:grpSpPr>
          <a:xfrm>
            <a:off x="2948282" y="3527277"/>
            <a:ext cx="6295435" cy="727595"/>
            <a:chOff x="2948282" y="1303706"/>
            <a:chExt cx="6295435" cy="72759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55818A3-9075-FB43-AE84-F1BE08DA5FAC}"/>
                </a:ext>
              </a:extLst>
            </p:cNvPr>
            <p:cNvSpPr/>
            <p:nvPr/>
          </p:nvSpPr>
          <p:spPr>
            <a:xfrm>
              <a:off x="2948282" y="1303706"/>
              <a:ext cx="6295435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7A7C6E6-6177-9246-9CA1-6BD25703EF80}"/>
                </a:ext>
              </a:extLst>
            </p:cNvPr>
            <p:cNvSpPr txBox="1"/>
            <p:nvPr/>
          </p:nvSpPr>
          <p:spPr>
            <a:xfrm>
              <a:off x="2970054" y="1471380"/>
              <a:ext cx="6241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”I love drink </a:t>
              </a:r>
              <a:r>
                <a:rPr kumimoji="1" lang="en-US" altLang="ko-Kore-KR" sz="16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bottl</a:t>
              </a:r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of wine on last year </a:t>
              </a:r>
              <a:r>
                <a:rPr kumimoji="1" lang="en-US" altLang="ko-Kore-KR" sz="16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vacat</a:t>
              </a:r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.”</a:t>
              </a: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80B0965-A218-6046-A4E4-CEEB26CE2B65}"/>
              </a:ext>
            </a:extLst>
          </p:cNvPr>
          <p:cNvCxnSpPr>
            <a:cxnSpLocks/>
          </p:cNvCxnSpPr>
          <p:nvPr/>
        </p:nvCxnSpPr>
        <p:spPr>
          <a:xfrm>
            <a:off x="6205164" y="2424874"/>
            <a:ext cx="0" cy="770018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501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9A0ADCF-D0BF-1B41-B4E4-BF0D30E27C0E}"/>
              </a:ext>
            </a:extLst>
          </p:cNvPr>
          <p:cNvGrpSpPr/>
          <p:nvPr/>
        </p:nvGrpSpPr>
        <p:grpSpPr>
          <a:xfrm>
            <a:off x="2948282" y="1303706"/>
            <a:ext cx="6427072" cy="727595"/>
            <a:chOff x="2948282" y="1303706"/>
            <a:chExt cx="6427072" cy="72759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6D558FF-1963-D844-B7F6-EF77AC62B33E}"/>
                </a:ext>
              </a:extLst>
            </p:cNvPr>
            <p:cNvSpPr/>
            <p:nvPr/>
          </p:nvSpPr>
          <p:spPr>
            <a:xfrm>
              <a:off x="2948282" y="1303706"/>
              <a:ext cx="6295435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414A74-58B2-D048-9B5A-4A0586626A9A}"/>
                </a:ext>
              </a:extLst>
            </p:cNvPr>
            <p:cNvSpPr txBox="1"/>
            <p:nvPr/>
          </p:nvSpPr>
          <p:spPr>
            <a:xfrm>
              <a:off x="2970054" y="1471380"/>
              <a:ext cx="6405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”I loved drinking bottles of wine on last year’s vacation.”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A1AC92B-510D-6846-A4BF-A7CC0B636929}"/>
              </a:ext>
            </a:extLst>
          </p:cNvPr>
          <p:cNvGrpSpPr/>
          <p:nvPr/>
        </p:nvGrpSpPr>
        <p:grpSpPr>
          <a:xfrm>
            <a:off x="2948282" y="3527277"/>
            <a:ext cx="6427070" cy="727595"/>
            <a:chOff x="2948282" y="1303706"/>
            <a:chExt cx="6427070" cy="72759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55818A3-9075-FB43-AE84-F1BE08DA5FAC}"/>
                </a:ext>
              </a:extLst>
            </p:cNvPr>
            <p:cNvSpPr/>
            <p:nvPr/>
          </p:nvSpPr>
          <p:spPr>
            <a:xfrm>
              <a:off x="2948282" y="1303706"/>
              <a:ext cx="6295435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7A7C6E6-6177-9246-9CA1-6BD25703EF80}"/>
                </a:ext>
              </a:extLst>
            </p:cNvPr>
            <p:cNvSpPr txBox="1"/>
            <p:nvPr/>
          </p:nvSpPr>
          <p:spPr>
            <a:xfrm>
              <a:off x="2970053" y="1471380"/>
              <a:ext cx="6405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”I loved drinking bottles wine last year’s vacation.”</a:t>
              </a: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80B0965-A218-6046-A4E4-CEEB26CE2B65}"/>
              </a:ext>
            </a:extLst>
          </p:cNvPr>
          <p:cNvCxnSpPr>
            <a:cxnSpLocks/>
          </p:cNvCxnSpPr>
          <p:nvPr/>
        </p:nvCxnSpPr>
        <p:spPr>
          <a:xfrm>
            <a:off x="6205164" y="2424874"/>
            <a:ext cx="0" cy="770018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876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9A0ADCF-D0BF-1B41-B4E4-BF0D30E27C0E}"/>
              </a:ext>
            </a:extLst>
          </p:cNvPr>
          <p:cNvGrpSpPr/>
          <p:nvPr/>
        </p:nvGrpSpPr>
        <p:grpSpPr>
          <a:xfrm>
            <a:off x="1031348" y="1645229"/>
            <a:ext cx="2692354" cy="727595"/>
            <a:chOff x="2948283" y="1303706"/>
            <a:chExt cx="2692354" cy="72759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6D558FF-1963-D844-B7F6-EF77AC62B33E}"/>
                </a:ext>
              </a:extLst>
            </p:cNvPr>
            <p:cNvSpPr/>
            <p:nvPr/>
          </p:nvSpPr>
          <p:spPr>
            <a:xfrm>
              <a:off x="2948283" y="1303706"/>
              <a:ext cx="2692354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414A74-58B2-D048-9B5A-4A0586626A9A}"/>
                </a:ext>
              </a:extLst>
            </p:cNvPr>
            <p:cNvSpPr txBox="1"/>
            <p:nvPr/>
          </p:nvSpPr>
          <p:spPr>
            <a:xfrm>
              <a:off x="2959037" y="1427312"/>
              <a:ext cx="2670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”I loved drinking bottles of wine on last year’s vacation.”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D0BE8BC-41E6-694D-BEBF-711613E98136}"/>
              </a:ext>
            </a:extLst>
          </p:cNvPr>
          <p:cNvGrpSpPr/>
          <p:nvPr/>
        </p:nvGrpSpPr>
        <p:grpSpPr>
          <a:xfrm>
            <a:off x="4725370" y="1330831"/>
            <a:ext cx="1567149" cy="1663793"/>
            <a:chOff x="5782989" y="802021"/>
            <a:chExt cx="1567149" cy="166379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64942DA-BB83-5A4B-B84A-582EB7FB7ADF}"/>
                </a:ext>
              </a:extLst>
            </p:cNvPr>
            <p:cNvGrpSpPr/>
            <p:nvPr/>
          </p:nvGrpSpPr>
          <p:grpSpPr>
            <a:xfrm>
              <a:off x="5914194" y="802021"/>
              <a:ext cx="1329893" cy="1309990"/>
              <a:chOff x="3878855" y="1101686"/>
              <a:chExt cx="1786416" cy="1786416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371E8385-89BB-8048-A8C1-98B3DF3078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878855" y="1101686"/>
                <a:ext cx="1786416" cy="1786416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05877B73-5634-6E4B-AE77-83A4CD011A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519593" y="1742424"/>
                <a:ext cx="504940" cy="50494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7D15BEB-22AC-BF48-979B-83857B0AE040}"/>
                </a:ext>
              </a:extLst>
            </p:cNvPr>
            <p:cNvSpPr txBox="1"/>
            <p:nvPr/>
          </p:nvSpPr>
          <p:spPr>
            <a:xfrm>
              <a:off x="5782989" y="2188815"/>
              <a:ext cx="156714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standard analyzer</a:t>
              </a:r>
              <a:endParaRPr lang="ko-Kore-KR" altLang="en-US" sz="1200" b="1" dirty="0"/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B24AEAC-5976-FD4F-A74D-275607460BB4}"/>
              </a:ext>
            </a:extLst>
          </p:cNvPr>
          <p:cNvCxnSpPr>
            <a:cxnSpLocks/>
          </p:cNvCxnSpPr>
          <p:nvPr/>
        </p:nvCxnSpPr>
        <p:spPr>
          <a:xfrm>
            <a:off x="3910988" y="2027104"/>
            <a:ext cx="814382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54770A8-73E5-924B-8DB6-64CD1CED9BCE}"/>
              </a:ext>
            </a:extLst>
          </p:cNvPr>
          <p:cNvCxnSpPr>
            <a:cxnSpLocks/>
          </p:cNvCxnSpPr>
          <p:nvPr/>
        </p:nvCxnSpPr>
        <p:spPr>
          <a:xfrm>
            <a:off x="6420998" y="2027104"/>
            <a:ext cx="814382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1667070-6686-7848-ACE4-5F9B5A79AE3C}"/>
              </a:ext>
            </a:extLst>
          </p:cNvPr>
          <p:cNvGrpSpPr/>
          <p:nvPr/>
        </p:nvGrpSpPr>
        <p:grpSpPr>
          <a:xfrm>
            <a:off x="7469910" y="1612177"/>
            <a:ext cx="2692354" cy="855593"/>
            <a:chOff x="2948283" y="1303706"/>
            <a:chExt cx="2692354" cy="85559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B674BFA-4A01-C647-B468-372079AC7FA4}"/>
                </a:ext>
              </a:extLst>
            </p:cNvPr>
            <p:cNvSpPr/>
            <p:nvPr/>
          </p:nvSpPr>
          <p:spPr>
            <a:xfrm>
              <a:off x="2948283" y="1303706"/>
              <a:ext cx="2692354" cy="855593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00388E-B3A5-C24D-9C41-D87ABF59947D}"/>
                </a:ext>
              </a:extLst>
            </p:cNvPr>
            <p:cNvSpPr txBox="1"/>
            <p:nvPr/>
          </p:nvSpPr>
          <p:spPr>
            <a:xfrm>
              <a:off x="2959037" y="1427312"/>
              <a:ext cx="2670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[“i”,“love”,“drink”,“bottl”,“of”,“wine”,“on”,“last”,“year”,“vacat”]</a:t>
              </a:r>
              <a:endPara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2EAC5A2-8546-9C49-8B3C-A6BE2745EF0C}"/>
              </a:ext>
            </a:extLst>
          </p:cNvPr>
          <p:cNvGrpSpPr/>
          <p:nvPr/>
        </p:nvGrpSpPr>
        <p:grpSpPr>
          <a:xfrm>
            <a:off x="4210514" y="3863377"/>
            <a:ext cx="2622014" cy="1898516"/>
            <a:chOff x="2882181" y="1303706"/>
            <a:chExt cx="2622014" cy="18985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95AA8E-F172-8B4A-9EA6-275339FAC22D}"/>
                </a:ext>
              </a:extLst>
            </p:cNvPr>
            <p:cNvSpPr/>
            <p:nvPr/>
          </p:nvSpPr>
          <p:spPr>
            <a:xfrm>
              <a:off x="2882181" y="1303706"/>
              <a:ext cx="2622014" cy="189851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439AB4-B613-B94F-8356-FA45567E6A82}"/>
                </a:ext>
              </a:extLst>
            </p:cNvPr>
            <p:cNvSpPr txBox="1"/>
            <p:nvPr/>
          </p:nvSpPr>
          <p:spPr>
            <a:xfrm>
              <a:off x="2959037" y="1427312"/>
              <a:ext cx="249925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GET </a:t>
              </a:r>
              <a:r>
                <a:rPr kumimoji="1" lang="en-US" altLang="ko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stemming_test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/_search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"query": {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"match": {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"description": "drinking"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7970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72EAC5A2-8546-9C49-8B3C-A6BE2745EF0C}"/>
              </a:ext>
            </a:extLst>
          </p:cNvPr>
          <p:cNvGrpSpPr/>
          <p:nvPr/>
        </p:nvGrpSpPr>
        <p:grpSpPr>
          <a:xfrm>
            <a:off x="4364750" y="822722"/>
            <a:ext cx="3358074" cy="1821326"/>
            <a:chOff x="2882181" y="1303706"/>
            <a:chExt cx="3358074" cy="182132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95AA8E-F172-8B4A-9EA6-275339FAC22D}"/>
                </a:ext>
              </a:extLst>
            </p:cNvPr>
            <p:cNvSpPr/>
            <p:nvPr/>
          </p:nvSpPr>
          <p:spPr>
            <a:xfrm>
              <a:off x="2882181" y="1303706"/>
              <a:ext cx="3358074" cy="182132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439AB4-B613-B94F-8356-FA45567E6A82}"/>
                </a:ext>
              </a:extLst>
            </p:cNvPr>
            <p:cNvSpPr txBox="1"/>
            <p:nvPr/>
          </p:nvSpPr>
          <p:spPr>
            <a:xfrm>
              <a:off x="2959036" y="1427312"/>
              <a:ext cx="319308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"properties": {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"description": {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"type": "text",</a:t>
              </a:r>
            </a:p>
            <a:p>
              <a:r>
                <a:rPr kumimoji="1" lang="en-US" altLang="ko-KR" sz="1200" b="1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"analyzer": "</a:t>
              </a:r>
              <a:r>
                <a:rPr kumimoji="1" lang="en-US" altLang="ko-KR" sz="1200" b="1" dirty="0" err="1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stemming_analyzer</a:t>
              </a:r>
              <a:r>
                <a:rPr kumimoji="1" lang="en-US" altLang="ko-KR" sz="1200" b="1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"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}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  <a:endPara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F0BE617-9BFF-1242-B8EF-0C048CB410B3}"/>
              </a:ext>
            </a:extLst>
          </p:cNvPr>
          <p:cNvGrpSpPr/>
          <p:nvPr/>
        </p:nvGrpSpPr>
        <p:grpSpPr>
          <a:xfrm>
            <a:off x="584128" y="3244597"/>
            <a:ext cx="3358074" cy="1821326"/>
            <a:chOff x="2882181" y="1303706"/>
            <a:chExt cx="3358074" cy="182132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1DF0169-AF66-3D4D-93E9-0F62A83DBD67}"/>
                </a:ext>
              </a:extLst>
            </p:cNvPr>
            <p:cNvSpPr/>
            <p:nvPr/>
          </p:nvSpPr>
          <p:spPr>
            <a:xfrm>
              <a:off x="2882181" y="1303706"/>
              <a:ext cx="3358074" cy="182132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FAB9D0-C433-0F47-97B9-EE429DECA019}"/>
                </a:ext>
              </a:extLst>
            </p:cNvPr>
            <p:cNvSpPr txBox="1"/>
            <p:nvPr/>
          </p:nvSpPr>
          <p:spPr>
            <a:xfrm>
              <a:off x="2959036" y="1427312"/>
              <a:ext cx="319308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GET </a:t>
              </a:r>
              <a:r>
                <a:rPr kumimoji="1" lang="en-US" altLang="ko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stemming_test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/_search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"query": {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"match": {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"description": "drinking"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17DA7E6-0D48-9149-926F-362BBB2716FC}"/>
              </a:ext>
            </a:extLst>
          </p:cNvPr>
          <p:cNvGrpSpPr/>
          <p:nvPr/>
        </p:nvGrpSpPr>
        <p:grpSpPr>
          <a:xfrm>
            <a:off x="5257340" y="3429000"/>
            <a:ext cx="1738370" cy="1663793"/>
            <a:chOff x="5727904" y="802021"/>
            <a:chExt cx="1738370" cy="1663793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E2245053-AB5D-9041-A37E-9B2EAFE48FBC}"/>
                </a:ext>
              </a:extLst>
            </p:cNvPr>
            <p:cNvGrpSpPr/>
            <p:nvPr/>
          </p:nvGrpSpPr>
          <p:grpSpPr>
            <a:xfrm>
              <a:off x="5914194" y="802021"/>
              <a:ext cx="1329893" cy="1309990"/>
              <a:chOff x="3878855" y="1101686"/>
              <a:chExt cx="1786416" cy="1786416"/>
            </a:xfrm>
          </p:grpSpPr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0B1C845B-A949-9948-A607-677CB68D80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878855" y="1101686"/>
                <a:ext cx="1786416" cy="1786416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9E02FA79-9672-714D-85A2-0BFB8FB03C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519593" y="1742424"/>
                <a:ext cx="504940" cy="504940"/>
              </a:xfrm>
              <a:prstGeom prst="rect">
                <a:avLst/>
              </a:prstGeom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B77418-475B-7C4F-8605-4960D232126B}"/>
                </a:ext>
              </a:extLst>
            </p:cNvPr>
            <p:cNvSpPr txBox="1"/>
            <p:nvPr/>
          </p:nvSpPr>
          <p:spPr>
            <a:xfrm>
              <a:off x="5727904" y="2188815"/>
              <a:ext cx="17383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stemming_ analyzer</a:t>
              </a:r>
              <a:endParaRPr lang="ko-Kore-KR" altLang="en-US" sz="1200" b="1" dirty="0"/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1A2E132-09E7-1347-A109-7EDDCD3675F5}"/>
              </a:ext>
            </a:extLst>
          </p:cNvPr>
          <p:cNvCxnSpPr>
            <a:cxnSpLocks/>
          </p:cNvCxnSpPr>
          <p:nvPr/>
        </p:nvCxnSpPr>
        <p:spPr>
          <a:xfrm>
            <a:off x="4263527" y="4131325"/>
            <a:ext cx="814382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0FC3435-47D9-4D4A-9531-C0370F611A3C}"/>
              </a:ext>
            </a:extLst>
          </p:cNvPr>
          <p:cNvCxnSpPr>
            <a:cxnSpLocks/>
          </p:cNvCxnSpPr>
          <p:nvPr/>
        </p:nvCxnSpPr>
        <p:spPr>
          <a:xfrm>
            <a:off x="6995710" y="4131325"/>
            <a:ext cx="814382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5">
            <a:extLst>
              <a:ext uri="{FF2B5EF4-FFF2-40B4-BE49-F238E27FC236}">
                <a16:creationId xmlns:a16="http://schemas.microsoft.com/office/drawing/2014/main" id="{98870A15-0810-A148-B64B-77439D2C2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611856"/>
              </p:ext>
            </p:extLst>
          </p:nvPr>
        </p:nvGraphicFramePr>
        <p:xfrm>
          <a:off x="7899094" y="2905600"/>
          <a:ext cx="4175394" cy="2727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89">
                  <a:extLst>
                    <a:ext uri="{9D8B030D-6E8A-4147-A177-3AD203B41FA5}">
                      <a16:colId xmlns:a16="http://schemas.microsoft.com/office/drawing/2014/main" val="3543218984"/>
                    </a:ext>
                  </a:extLst>
                </a:gridCol>
                <a:gridCol w="1549707">
                  <a:extLst>
                    <a:ext uri="{9D8B030D-6E8A-4147-A177-3AD203B41FA5}">
                      <a16:colId xmlns:a16="http://schemas.microsoft.com/office/drawing/2014/main" val="3387125798"/>
                    </a:ext>
                  </a:extLst>
                </a:gridCol>
                <a:gridCol w="1391798">
                  <a:extLst>
                    <a:ext uri="{9D8B030D-6E8A-4147-A177-3AD203B41FA5}">
                      <a16:colId xmlns:a16="http://schemas.microsoft.com/office/drawing/2014/main" val="2422611887"/>
                    </a:ext>
                  </a:extLst>
                </a:gridCol>
              </a:tblGrid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TERM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DICUMENT #1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…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941706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i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583306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love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485514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drink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43197"/>
                  </a:ext>
                </a:extLst>
              </a:tr>
              <a:tr h="28866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bottl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031996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of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334555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wine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776843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on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609387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last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22728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year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472996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vacat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91115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6FDF00B8-FFDA-1642-8E8E-4FB9F62E6D2F}"/>
              </a:ext>
            </a:extLst>
          </p:cNvPr>
          <p:cNvSpPr txBox="1"/>
          <p:nvPr/>
        </p:nvSpPr>
        <p:spPr>
          <a:xfrm>
            <a:off x="4151124" y="4213953"/>
            <a:ext cx="10391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“drinking”</a:t>
            </a:r>
            <a:endParaRPr lang="ko-Kore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473602-6ED2-B94E-985B-F5441293193B}"/>
              </a:ext>
            </a:extLst>
          </p:cNvPr>
          <p:cNvSpPr txBox="1"/>
          <p:nvPr/>
        </p:nvSpPr>
        <p:spPr>
          <a:xfrm>
            <a:off x="6894758" y="4196560"/>
            <a:ext cx="10391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“drink”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2396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D0E96B3-EE52-194F-A1F0-8A504632AC32}"/>
              </a:ext>
            </a:extLst>
          </p:cNvPr>
          <p:cNvGrpSpPr/>
          <p:nvPr/>
        </p:nvGrpSpPr>
        <p:grpSpPr>
          <a:xfrm>
            <a:off x="2948282" y="1303706"/>
            <a:ext cx="6427072" cy="727595"/>
            <a:chOff x="2948282" y="1303706"/>
            <a:chExt cx="6427072" cy="72759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B9957D-0FD0-8245-A95E-CF5ED1EFEA1D}"/>
                </a:ext>
              </a:extLst>
            </p:cNvPr>
            <p:cNvSpPr/>
            <p:nvPr/>
          </p:nvSpPr>
          <p:spPr>
            <a:xfrm>
              <a:off x="2948282" y="1303706"/>
              <a:ext cx="6295435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7C1E3C-561B-1641-ABFE-863C0DA1A585}"/>
                </a:ext>
              </a:extLst>
            </p:cNvPr>
            <p:cNvSpPr txBox="1"/>
            <p:nvPr/>
          </p:nvSpPr>
          <p:spPr>
            <a:xfrm>
              <a:off x="2970054" y="1471380"/>
              <a:ext cx="6405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”Is that Peter’s cute-looking dogs?”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C352F42-A11C-2A46-89E1-6D4556A36821}"/>
              </a:ext>
            </a:extLst>
          </p:cNvPr>
          <p:cNvGrpSpPr/>
          <p:nvPr/>
        </p:nvGrpSpPr>
        <p:grpSpPr>
          <a:xfrm>
            <a:off x="2948282" y="3527277"/>
            <a:ext cx="6427070" cy="727595"/>
            <a:chOff x="2948282" y="1303706"/>
            <a:chExt cx="6427070" cy="72759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2AD13D5-272E-D44A-980F-7405035EDA2F}"/>
                </a:ext>
              </a:extLst>
            </p:cNvPr>
            <p:cNvSpPr/>
            <p:nvPr/>
          </p:nvSpPr>
          <p:spPr>
            <a:xfrm>
              <a:off x="2948282" y="1303706"/>
              <a:ext cx="6295435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BF42312-2490-174C-86FD-ECD7F52B390F}"/>
                </a:ext>
              </a:extLst>
            </p:cNvPr>
            <p:cNvSpPr txBox="1"/>
            <p:nvPr/>
          </p:nvSpPr>
          <p:spPr>
            <a:xfrm>
              <a:off x="2970053" y="1471380"/>
              <a:ext cx="6405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[“is”, “that”, “peter’s”, “cute”, “looking”, “dog”]</a:t>
              </a: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9386CB6-822B-2A41-9557-46F320AE3A7F}"/>
              </a:ext>
            </a:extLst>
          </p:cNvPr>
          <p:cNvCxnSpPr>
            <a:cxnSpLocks/>
          </p:cNvCxnSpPr>
          <p:nvPr/>
        </p:nvCxnSpPr>
        <p:spPr>
          <a:xfrm>
            <a:off x="6205164" y="2424874"/>
            <a:ext cx="0" cy="770018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35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B7F79866-8656-FA47-83B0-B751EFA201DC}"/>
              </a:ext>
            </a:extLst>
          </p:cNvPr>
          <p:cNvSpPr txBox="1"/>
          <p:nvPr/>
        </p:nvSpPr>
        <p:spPr>
          <a:xfrm>
            <a:off x="3363554" y="377196"/>
            <a:ext cx="4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GET products/_doc/100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00ACE69-9D99-DB4E-BD06-FF9D43F7AD4B}"/>
              </a:ext>
            </a:extLst>
          </p:cNvPr>
          <p:cNvSpPr/>
          <p:nvPr/>
        </p:nvSpPr>
        <p:spPr>
          <a:xfrm>
            <a:off x="4796851" y="1315271"/>
            <a:ext cx="1355075" cy="12338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298065-7579-2D4A-AA85-A92DB391FDF7}"/>
              </a:ext>
            </a:extLst>
          </p:cNvPr>
          <p:cNvSpPr txBox="1"/>
          <p:nvPr/>
        </p:nvSpPr>
        <p:spPr>
          <a:xfrm>
            <a:off x="4668782" y="1633960"/>
            <a:ext cx="1611217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X</a:t>
            </a:r>
          </a:p>
          <a:p>
            <a:pPr algn="ctr"/>
            <a:r>
              <a:rPr kumimoji="1" lang="en-US" altLang="ko-Kore-KR" sz="10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(coordinating node)</a:t>
            </a:r>
            <a:endParaRPr lang="ko-Kore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B35E106-EDC3-934B-A988-F5833A7E7234}"/>
              </a:ext>
            </a:extLst>
          </p:cNvPr>
          <p:cNvGrpSpPr/>
          <p:nvPr/>
        </p:nvGrpSpPr>
        <p:grpSpPr>
          <a:xfrm>
            <a:off x="4719369" y="2974082"/>
            <a:ext cx="1510041" cy="926304"/>
            <a:chOff x="2713615" y="1830202"/>
            <a:chExt cx="1510041" cy="92630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AD7966A-7936-3F45-B4CD-9DDBB80DFE70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3AC825-5D0A-B544-8772-D50E176A0D00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 Group B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490787B-0A7A-D941-B81D-05516B4DAFAA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F3FAA80-6BC0-984E-A266-B9564D88B9CB}"/>
              </a:ext>
            </a:extLst>
          </p:cNvPr>
          <p:cNvSpPr txBox="1"/>
          <p:nvPr/>
        </p:nvSpPr>
        <p:spPr>
          <a:xfrm>
            <a:off x="6321938" y="3252568"/>
            <a:ext cx="151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Routing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4A8CEE0-5E01-1C4C-9E00-3D90AD1B0D57}"/>
              </a:ext>
            </a:extLst>
          </p:cNvPr>
          <p:cNvGrpSpPr/>
          <p:nvPr/>
        </p:nvGrpSpPr>
        <p:grpSpPr>
          <a:xfrm>
            <a:off x="242371" y="4762205"/>
            <a:ext cx="3428354" cy="563176"/>
            <a:chOff x="791011" y="4392873"/>
            <a:chExt cx="3428354" cy="56317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D6D58B2-0A23-474D-9B7A-C81C062CA84E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EBE3F1E-4DB4-E64B-81B4-A476A0C44A59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8" name="모서리가 둥근 직사각형 7">
                <a:extLst>
                  <a:ext uri="{FF2B5EF4-FFF2-40B4-BE49-F238E27FC236}">
                    <a16:creationId xmlns:a16="http://schemas.microsoft.com/office/drawing/2014/main" id="{0A160709-C858-1D42-AA84-96DF913D4CEE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41CD8BC-0F06-9C4F-8B96-D42E435BFE45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A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B5FB5E43-310D-0B40-A128-945E8AA48818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54" name="모서리가 둥근 직사각형 53">
                <a:extLst>
                  <a:ext uri="{FF2B5EF4-FFF2-40B4-BE49-F238E27FC236}">
                    <a16:creationId xmlns:a16="http://schemas.microsoft.com/office/drawing/2014/main" id="{B7AD588C-6F7F-EF42-8C0E-12C63919857B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86E29D2-8829-824C-B949-A30783EF106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A1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40ECF686-3E4D-DF47-9B91-11814EF05D06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63" name="모서리가 둥근 직사각형 62">
                <a:extLst>
                  <a:ext uri="{FF2B5EF4-FFF2-40B4-BE49-F238E27FC236}">
                    <a16:creationId xmlns:a16="http://schemas.microsoft.com/office/drawing/2014/main" id="{819437E9-1487-6746-B213-FD3EF5D50D77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9342AB5-5610-C24F-96E5-E49A5EB2F371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A2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CC095C37-0164-DB4E-81AB-587B9F0D6EDB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66" name="모서리가 둥근 직사각형 65">
                <a:extLst>
                  <a:ext uri="{FF2B5EF4-FFF2-40B4-BE49-F238E27FC236}">
                    <a16:creationId xmlns:a16="http://schemas.microsoft.com/office/drawing/2014/main" id="{C56ECB19-1BFC-E14E-8612-F5C632E3C5B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8227A52-C7DF-9845-AF8F-AC91A7C194A8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A3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20538BC-2C63-E048-A15A-144B9CD8E65A}"/>
              </a:ext>
            </a:extLst>
          </p:cNvPr>
          <p:cNvGrpSpPr/>
          <p:nvPr/>
        </p:nvGrpSpPr>
        <p:grpSpPr>
          <a:xfrm>
            <a:off x="3783163" y="4762205"/>
            <a:ext cx="3428354" cy="563176"/>
            <a:chOff x="791011" y="4392873"/>
            <a:chExt cx="3428354" cy="56317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BE1D898-71CE-C448-AE3C-1A0782A861EE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AD4F4FE3-04D0-834B-89D8-3C86783B5909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80" name="모서리가 둥근 직사각형 79">
                <a:extLst>
                  <a:ext uri="{FF2B5EF4-FFF2-40B4-BE49-F238E27FC236}">
                    <a16:creationId xmlns:a16="http://schemas.microsoft.com/office/drawing/2014/main" id="{52F0E204-EB92-F344-977B-FB8B550C7273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0BB8F49-0770-5544-86A8-C9D9C3E7BDB4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B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B4D9AB53-0A40-DF49-8007-CDA37FAA60AB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78" name="모서리가 둥근 직사각형 77">
                <a:extLst>
                  <a:ext uri="{FF2B5EF4-FFF2-40B4-BE49-F238E27FC236}">
                    <a16:creationId xmlns:a16="http://schemas.microsoft.com/office/drawing/2014/main" id="{CD4053D0-40EE-9640-9156-E8AAA817FA9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7A4CF51-D06D-0B4D-8F42-CA8433ABB6B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18E21BF6-3AF6-0F4E-B1A1-0FA1F9856273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76" name="모서리가 둥근 직사각형 75">
                <a:extLst>
                  <a:ext uri="{FF2B5EF4-FFF2-40B4-BE49-F238E27FC236}">
                    <a16:creationId xmlns:a16="http://schemas.microsoft.com/office/drawing/2014/main" id="{D5F8C284-DB24-9A44-AE14-28E2C66914DC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E8129FE-3C8A-E64B-8BBB-722BC57C79A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864327D-3835-DF4E-8A62-1265FAA3F189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74" name="모서리가 둥근 직사각형 73">
                <a:extLst>
                  <a:ext uri="{FF2B5EF4-FFF2-40B4-BE49-F238E27FC236}">
                    <a16:creationId xmlns:a16="http://schemas.microsoft.com/office/drawing/2014/main" id="{039CF50A-76C4-594D-9782-D8E187F6C65D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9A887FD-DAF9-F74E-92BE-1D16196DC85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C0D0738-8269-A84B-913A-3B3D184A4906}"/>
              </a:ext>
            </a:extLst>
          </p:cNvPr>
          <p:cNvGrpSpPr/>
          <p:nvPr/>
        </p:nvGrpSpPr>
        <p:grpSpPr>
          <a:xfrm>
            <a:off x="7323955" y="4762205"/>
            <a:ext cx="3428354" cy="563176"/>
            <a:chOff x="791011" y="4392873"/>
            <a:chExt cx="3428354" cy="563176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9308351-61D3-A042-9B8B-29889CE7DABC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8DA12C47-A086-D64D-86F2-2988CC142D5B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94" name="모서리가 둥근 직사각형 93">
                <a:extLst>
                  <a:ext uri="{FF2B5EF4-FFF2-40B4-BE49-F238E27FC236}">
                    <a16:creationId xmlns:a16="http://schemas.microsoft.com/office/drawing/2014/main" id="{AB4753D8-3BCD-1D41-8B29-598067C9C2A0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888CCED-75E0-DE45-A780-F4E0E1CD7C8A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C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0CF90B4-F561-7847-9E2F-36B0F2FFE94E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92" name="모서리가 둥근 직사각형 91">
                <a:extLst>
                  <a:ext uri="{FF2B5EF4-FFF2-40B4-BE49-F238E27FC236}">
                    <a16:creationId xmlns:a16="http://schemas.microsoft.com/office/drawing/2014/main" id="{D9C34CD6-97F4-AE4C-B425-FBC898A7E4B3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65D09EF-05B9-C048-99B7-8328EA5C678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C1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866145F2-58AE-6246-859E-4CD6B6902642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90" name="모서리가 둥근 직사각형 89">
                <a:extLst>
                  <a:ext uri="{FF2B5EF4-FFF2-40B4-BE49-F238E27FC236}">
                    <a16:creationId xmlns:a16="http://schemas.microsoft.com/office/drawing/2014/main" id="{E9F2E062-D820-F745-9689-AEA8D0818DA9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FEBE5DA-D3A4-4547-A1D9-B3A5CF70D90B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C2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BFC2E2E3-6F24-D848-B59E-BEA8F7AAFC05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88" name="모서리가 둥근 직사각형 87">
                <a:extLst>
                  <a:ext uri="{FF2B5EF4-FFF2-40B4-BE49-F238E27FC236}">
                    <a16:creationId xmlns:a16="http://schemas.microsoft.com/office/drawing/2014/main" id="{1D658356-1AF4-1345-95DC-9D0B54EAF96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0B2B782-7834-A34F-8B80-3C2D25C4E7D6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C3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C12F71A-3B9A-2A47-9497-C2A96C930332}"/>
              </a:ext>
            </a:extLst>
          </p:cNvPr>
          <p:cNvSpPr txBox="1"/>
          <p:nvPr/>
        </p:nvSpPr>
        <p:spPr>
          <a:xfrm>
            <a:off x="977513" y="4379277"/>
            <a:ext cx="205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Replication group A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FD50773-650D-4548-B274-7B632919BE3F}"/>
              </a:ext>
            </a:extLst>
          </p:cNvPr>
          <p:cNvSpPr txBox="1"/>
          <p:nvPr/>
        </p:nvSpPr>
        <p:spPr>
          <a:xfrm>
            <a:off x="4472481" y="4379277"/>
            <a:ext cx="205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Replication group 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32F55F7-ADE5-394C-A1FB-20656A0EA210}"/>
              </a:ext>
            </a:extLst>
          </p:cNvPr>
          <p:cNvSpPr txBox="1"/>
          <p:nvPr/>
        </p:nvSpPr>
        <p:spPr>
          <a:xfrm>
            <a:off x="7948985" y="4379277"/>
            <a:ext cx="205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Replication group 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641D024-D62D-F941-92D5-BA6093F5A177}"/>
              </a:ext>
            </a:extLst>
          </p:cNvPr>
          <p:cNvCxnSpPr>
            <a:cxnSpLocks/>
          </p:cNvCxnSpPr>
          <p:nvPr/>
        </p:nvCxnSpPr>
        <p:spPr>
          <a:xfrm>
            <a:off x="5475968" y="901753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7E0A889-205C-0E49-829D-4E13C62C4D6B}"/>
              </a:ext>
            </a:extLst>
          </p:cNvPr>
          <p:cNvCxnSpPr>
            <a:cxnSpLocks/>
          </p:cNvCxnSpPr>
          <p:nvPr/>
        </p:nvCxnSpPr>
        <p:spPr>
          <a:xfrm>
            <a:off x="5474388" y="2627844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7DF2D1F-5F9E-F246-8A28-69FFDD293C16}"/>
              </a:ext>
            </a:extLst>
          </p:cNvPr>
          <p:cNvCxnSpPr>
            <a:cxnSpLocks/>
          </p:cNvCxnSpPr>
          <p:nvPr/>
        </p:nvCxnSpPr>
        <p:spPr>
          <a:xfrm>
            <a:off x="5459328" y="3987252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912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D0E96B3-EE52-194F-A1F0-8A504632AC32}"/>
              </a:ext>
            </a:extLst>
          </p:cNvPr>
          <p:cNvGrpSpPr/>
          <p:nvPr/>
        </p:nvGrpSpPr>
        <p:grpSpPr>
          <a:xfrm>
            <a:off x="2948282" y="1303706"/>
            <a:ext cx="6427072" cy="727595"/>
            <a:chOff x="2948282" y="1303706"/>
            <a:chExt cx="6427072" cy="72759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B9957D-0FD0-8245-A95E-CF5ED1EFEA1D}"/>
                </a:ext>
              </a:extLst>
            </p:cNvPr>
            <p:cNvSpPr/>
            <p:nvPr/>
          </p:nvSpPr>
          <p:spPr>
            <a:xfrm>
              <a:off x="2948282" y="1303706"/>
              <a:ext cx="6295435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7C1E3C-561B-1641-ABFE-863C0DA1A585}"/>
                </a:ext>
              </a:extLst>
            </p:cNvPr>
            <p:cNvSpPr txBox="1"/>
            <p:nvPr/>
          </p:nvSpPr>
          <p:spPr>
            <a:xfrm>
              <a:off x="2970054" y="1471380"/>
              <a:ext cx="6405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”Is that Peter’s cute-looking dogs?”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C352F42-A11C-2A46-89E1-6D4556A36821}"/>
              </a:ext>
            </a:extLst>
          </p:cNvPr>
          <p:cNvGrpSpPr/>
          <p:nvPr/>
        </p:nvGrpSpPr>
        <p:grpSpPr>
          <a:xfrm>
            <a:off x="2882180" y="3527277"/>
            <a:ext cx="6504184" cy="727595"/>
            <a:chOff x="2948282" y="1303706"/>
            <a:chExt cx="6504184" cy="72759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2AD13D5-272E-D44A-980F-7405035EDA2F}"/>
                </a:ext>
              </a:extLst>
            </p:cNvPr>
            <p:cNvSpPr/>
            <p:nvPr/>
          </p:nvSpPr>
          <p:spPr>
            <a:xfrm>
              <a:off x="2948282" y="1303706"/>
              <a:ext cx="6504184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BF42312-2490-174C-86FD-ECD7F52B390F}"/>
                </a:ext>
              </a:extLst>
            </p:cNvPr>
            <p:cNvSpPr txBox="1"/>
            <p:nvPr/>
          </p:nvSpPr>
          <p:spPr>
            <a:xfrm>
              <a:off x="2970053" y="1471380"/>
              <a:ext cx="6405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[“is”, “that”, “peter”,</a:t>
              </a:r>
              <a:r>
                <a:rPr kumimoji="1" lang="ko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“s”,</a:t>
              </a:r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“cute”, “looking”, “dog”]</a:t>
              </a: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9386CB6-822B-2A41-9557-46F320AE3A7F}"/>
              </a:ext>
            </a:extLst>
          </p:cNvPr>
          <p:cNvCxnSpPr>
            <a:cxnSpLocks/>
          </p:cNvCxnSpPr>
          <p:nvPr/>
        </p:nvCxnSpPr>
        <p:spPr>
          <a:xfrm>
            <a:off x="6205164" y="2424874"/>
            <a:ext cx="0" cy="770018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762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D0E96B3-EE52-194F-A1F0-8A504632AC32}"/>
              </a:ext>
            </a:extLst>
          </p:cNvPr>
          <p:cNvGrpSpPr/>
          <p:nvPr/>
        </p:nvGrpSpPr>
        <p:grpSpPr>
          <a:xfrm>
            <a:off x="2948282" y="1303706"/>
            <a:ext cx="6427072" cy="727595"/>
            <a:chOff x="2948282" y="1303706"/>
            <a:chExt cx="6427072" cy="72759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B9957D-0FD0-8245-A95E-CF5ED1EFEA1D}"/>
                </a:ext>
              </a:extLst>
            </p:cNvPr>
            <p:cNvSpPr/>
            <p:nvPr/>
          </p:nvSpPr>
          <p:spPr>
            <a:xfrm>
              <a:off x="2948282" y="1303706"/>
              <a:ext cx="6295435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7C1E3C-561B-1641-ABFE-863C0DA1A585}"/>
                </a:ext>
              </a:extLst>
            </p:cNvPr>
            <p:cNvSpPr txBox="1"/>
            <p:nvPr/>
          </p:nvSpPr>
          <p:spPr>
            <a:xfrm>
              <a:off x="2970054" y="1471380"/>
              <a:ext cx="6405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”Is that Peter’s cute-looking dogs?”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C352F42-A11C-2A46-89E1-6D4556A36821}"/>
              </a:ext>
            </a:extLst>
          </p:cNvPr>
          <p:cNvGrpSpPr/>
          <p:nvPr/>
        </p:nvGrpSpPr>
        <p:grpSpPr>
          <a:xfrm>
            <a:off x="2882180" y="3527277"/>
            <a:ext cx="6504184" cy="727595"/>
            <a:chOff x="2948282" y="1303706"/>
            <a:chExt cx="6504184" cy="72759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2AD13D5-272E-D44A-980F-7405035EDA2F}"/>
                </a:ext>
              </a:extLst>
            </p:cNvPr>
            <p:cNvSpPr/>
            <p:nvPr/>
          </p:nvSpPr>
          <p:spPr>
            <a:xfrm>
              <a:off x="2948282" y="1303706"/>
              <a:ext cx="6504184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BF42312-2490-174C-86FD-ECD7F52B390F}"/>
                </a:ext>
              </a:extLst>
            </p:cNvPr>
            <p:cNvSpPr txBox="1"/>
            <p:nvPr/>
          </p:nvSpPr>
          <p:spPr>
            <a:xfrm>
              <a:off x="2970053" y="1471380"/>
              <a:ext cx="6405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[“Is”, “that”, “Peter’s”,</a:t>
              </a:r>
              <a:r>
                <a:rPr kumimoji="1" lang="ko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“cute-</a:t>
              </a:r>
              <a:r>
                <a:rPr kumimoji="1" lang="en-US" altLang="ko-Kore-KR" sz="16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looking”,“dog</a:t>
              </a:r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”]</a:t>
              </a: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9386CB6-822B-2A41-9557-46F320AE3A7F}"/>
              </a:ext>
            </a:extLst>
          </p:cNvPr>
          <p:cNvCxnSpPr>
            <a:cxnSpLocks/>
          </p:cNvCxnSpPr>
          <p:nvPr/>
        </p:nvCxnSpPr>
        <p:spPr>
          <a:xfrm>
            <a:off x="6205164" y="2424874"/>
            <a:ext cx="0" cy="770018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4834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D0E96B3-EE52-194F-A1F0-8A504632AC32}"/>
              </a:ext>
            </a:extLst>
          </p:cNvPr>
          <p:cNvGrpSpPr/>
          <p:nvPr/>
        </p:nvGrpSpPr>
        <p:grpSpPr>
          <a:xfrm>
            <a:off x="2948282" y="1303706"/>
            <a:ext cx="6427072" cy="727595"/>
            <a:chOff x="2948282" y="1303706"/>
            <a:chExt cx="6427072" cy="72759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B9957D-0FD0-8245-A95E-CF5ED1EFEA1D}"/>
                </a:ext>
              </a:extLst>
            </p:cNvPr>
            <p:cNvSpPr/>
            <p:nvPr/>
          </p:nvSpPr>
          <p:spPr>
            <a:xfrm>
              <a:off x="2948282" y="1303706"/>
              <a:ext cx="6295435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7C1E3C-561B-1641-ABFE-863C0DA1A585}"/>
                </a:ext>
              </a:extLst>
            </p:cNvPr>
            <p:cNvSpPr txBox="1"/>
            <p:nvPr/>
          </p:nvSpPr>
          <p:spPr>
            <a:xfrm>
              <a:off x="2970054" y="1471380"/>
              <a:ext cx="6405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”Is that Peter’s cute-looking dogs?”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C352F42-A11C-2A46-89E1-6D4556A36821}"/>
              </a:ext>
            </a:extLst>
          </p:cNvPr>
          <p:cNvGrpSpPr/>
          <p:nvPr/>
        </p:nvGrpSpPr>
        <p:grpSpPr>
          <a:xfrm>
            <a:off x="2882180" y="3527277"/>
            <a:ext cx="6504184" cy="727595"/>
            <a:chOff x="2948282" y="1303706"/>
            <a:chExt cx="6504184" cy="72759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2AD13D5-272E-D44A-980F-7405035EDA2F}"/>
                </a:ext>
              </a:extLst>
            </p:cNvPr>
            <p:cNvSpPr/>
            <p:nvPr/>
          </p:nvSpPr>
          <p:spPr>
            <a:xfrm>
              <a:off x="2948282" y="1303706"/>
              <a:ext cx="6504184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BF42312-2490-174C-86FD-ECD7F52B390F}"/>
                </a:ext>
              </a:extLst>
            </p:cNvPr>
            <p:cNvSpPr txBox="1"/>
            <p:nvPr/>
          </p:nvSpPr>
          <p:spPr>
            <a:xfrm>
              <a:off x="2970053" y="1471380"/>
              <a:ext cx="6405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[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</a:t>
              </a:r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Is that Peter’s cute-looking dogs?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</a:t>
              </a:r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]</a:t>
              </a: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9386CB6-822B-2A41-9557-46F320AE3A7F}"/>
              </a:ext>
            </a:extLst>
          </p:cNvPr>
          <p:cNvCxnSpPr>
            <a:cxnSpLocks/>
          </p:cNvCxnSpPr>
          <p:nvPr/>
        </p:nvCxnSpPr>
        <p:spPr>
          <a:xfrm>
            <a:off x="6205164" y="2424874"/>
            <a:ext cx="0" cy="770018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43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D0E96B3-EE52-194F-A1F0-8A504632AC32}"/>
              </a:ext>
            </a:extLst>
          </p:cNvPr>
          <p:cNvGrpSpPr/>
          <p:nvPr/>
        </p:nvGrpSpPr>
        <p:grpSpPr>
          <a:xfrm>
            <a:off x="2948282" y="1303706"/>
            <a:ext cx="6427072" cy="727595"/>
            <a:chOff x="2948282" y="1303706"/>
            <a:chExt cx="6427072" cy="72759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B9957D-0FD0-8245-A95E-CF5ED1EFEA1D}"/>
                </a:ext>
              </a:extLst>
            </p:cNvPr>
            <p:cNvSpPr/>
            <p:nvPr/>
          </p:nvSpPr>
          <p:spPr>
            <a:xfrm>
              <a:off x="2948282" y="1303706"/>
              <a:ext cx="6295435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7C1E3C-561B-1641-ABFE-863C0DA1A585}"/>
                </a:ext>
              </a:extLst>
            </p:cNvPr>
            <p:cNvSpPr txBox="1"/>
            <p:nvPr/>
          </p:nvSpPr>
          <p:spPr>
            <a:xfrm>
              <a:off x="2970054" y="1471380"/>
              <a:ext cx="6405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”Is that Peter’s cute-looking dogs?”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C352F42-A11C-2A46-89E1-6D4556A36821}"/>
              </a:ext>
            </a:extLst>
          </p:cNvPr>
          <p:cNvGrpSpPr/>
          <p:nvPr/>
        </p:nvGrpSpPr>
        <p:grpSpPr>
          <a:xfrm>
            <a:off x="2882180" y="3527277"/>
            <a:ext cx="6504184" cy="727595"/>
            <a:chOff x="2948282" y="1303706"/>
            <a:chExt cx="6504184" cy="72759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2AD13D5-272E-D44A-980F-7405035EDA2F}"/>
                </a:ext>
              </a:extLst>
            </p:cNvPr>
            <p:cNvSpPr/>
            <p:nvPr/>
          </p:nvSpPr>
          <p:spPr>
            <a:xfrm>
              <a:off x="2948282" y="1303706"/>
              <a:ext cx="6504184" cy="72759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BF42312-2490-174C-86FD-ECD7F52B390F}"/>
                </a:ext>
              </a:extLst>
            </p:cNvPr>
            <p:cNvSpPr txBox="1"/>
            <p:nvPr/>
          </p:nvSpPr>
          <p:spPr>
            <a:xfrm>
              <a:off x="2970053" y="1471380"/>
              <a:ext cx="6405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[“is”, “that”, “peter”,</a:t>
              </a:r>
              <a:r>
                <a:rPr kumimoji="1" lang="ko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“s”,</a:t>
              </a:r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“cute”, “looking”, “dog”]</a:t>
              </a: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9386CB6-822B-2A41-9557-46F320AE3A7F}"/>
              </a:ext>
            </a:extLst>
          </p:cNvPr>
          <p:cNvCxnSpPr>
            <a:cxnSpLocks/>
          </p:cNvCxnSpPr>
          <p:nvPr/>
        </p:nvCxnSpPr>
        <p:spPr>
          <a:xfrm>
            <a:off x="6205164" y="2424874"/>
            <a:ext cx="0" cy="770018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203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9A0ADCF-D0BF-1B41-B4E4-BF0D30E27C0E}"/>
              </a:ext>
            </a:extLst>
          </p:cNvPr>
          <p:cNvGrpSpPr/>
          <p:nvPr/>
        </p:nvGrpSpPr>
        <p:grpSpPr>
          <a:xfrm>
            <a:off x="1149049" y="807947"/>
            <a:ext cx="2692354" cy="2408978"/>
            <a:chOff x="2948283" y="1303706"/>
            <a:chExt cx="2692354" cy="240897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6D558FF-1963-D844-B7F6-EF77AC62B33E}"/>
                </a:ext>
              </a:extLst>
            </p:cNvPr>
            <p:cNvSpPr/>
            <p:nvPr/>
          </p:nvSpPr>
          <p:spPr>
            <a:xfrm>
              <a:off x="2948283" y="1303706"/>
              <a:ext cx="2692354" cy="240897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414A74-58B2-D048-9B5A-4A0586626A9A}"/>
                </a:ext>
              </a:extLst>
            </p:cNvPr>
            <p:cNvSpPr txBox="1"/>
            <p:nvPr/>
          </p:nvSpPr>
          <p:spPr>
            <a:xfrm>
              <a:off x="2959037" y="1427312"/>
              <a:ext cx="267058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PUT products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"mappings": {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"properties": {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"description": {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"type": "text",</a:t>
              </a:r>
            </a:p>
            <a:p>
              <a:r>
                <a:rPr kumimoji="1" lang="en-US" altLang="ko-Kore-KR" sz="1200" b="1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"analyzer": "</a:t>
              </a:r>
              <a:r>
                <a:rPr kumimoji="1" lang="en-US" altLang="ko-Kore-KR" sz="1200" b="1" dirty="0" err="1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english</a:t>
              </a:r>
              <a:r>
                <a:rPr kumimoji="1" lang="en-US" altLang="ko-Kore-KR" sz="1200" b="1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"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}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4942DA-BB83-5A4B-B84A-582EB7FB7ADF}"/>
              </a:ext>
            </a:extLst>
          </p:cNvPr>
          <p:cNvGrpSpPr/>
          <p:nvPr/>
        </p:nvGrpSpPr>
        <p:grpSpPr>
          <a:xfrm>
            <a:off x="4856575" y="3897761"/>
            <a:ext cx="1329893" cy="1309990"/>
            <a:chOff x="3878855" y="1101686"/>
            <a:chExt cx="1786416" cy="178641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71E8385-89BB-8048-A8C1-98B3DF307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878855" y="1101686"/>
              <a:ext cx="1786416" cy="1786416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5877B73-5634-6E4B-AE77-83A4CD011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9593" y="1742424"/>
              <a:ext cx="504940" cy="504940"/>
            </a:xfrm>
            <a:prstGeom prst="rect">
              <a:avLst/>
            </a:prstGeom>
          </p:spPr>
        </p:pic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B24AEAC-5976-FD4F-A74D-275607460BB4}"/>
              </a:ext>
            </a:extLst>
          </p:cNvPr>
          <p:cNvCxnSpPr>
            <a:cxnSpLocks/>
          </p:cNvCxnSpPr>
          <p:nvPr/>
        </p:nvCxnSpPr>
        <p:spPr>
          <a:xfrm>
            <a:off x="3910988" y="4507211"/>
            <a:ext cx="814382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54770A8-73E5-924B-8DB6-64CD1CED9BCE}"/>
              </a:ext>
            </a:extLst>
          </p:cNvPr>
          <p:cNvCxnSpPr>
            <a:cxnSpLocks/>
          </p:cNvCxnSpPr>
          <p:nvPr/>
        </p:nvCxnSpPr>
        <p:spPr>
          <a:xfrm>
            <a:off x="6443031" y="4507211"/>
            <a:ext cx="814382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1667070-6686-7848-ACE4-5F9B5A79AE3C}"/>
              </a:ext>
            </a:extLst>
          </p:cNvPr>
          <p:cNvGrpSpPr/>
          <p:nvPr/>
        </p:nvGrpSpPr>
        <p:grpSpPr>
          <a:xfrm>
            <a:off x="7569927" y="4246289"/>
            <a:ext cx="2930014" cy="612934"/>
            <a:chOff x="2948283" y="1303707"/>
            <a:chExt cx="2930014" cy="61293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B674BFA-4A01-C647-B468-372079AC7FA4}"/>
                </a:ext>
              </a:extLst>
            </p:cNvPr>
            <p:cNvSpPr/>
            <p:nvPr/>
          </p:nvSpPr>
          <p:spPr>
            <a:xfrm>
              <a:off x="2948283" y="1303707"/>
              <a:ext cx="2930014" cy="61293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00388E-B3A5-C24D-9C41-D87ABF59947D}"/>
                </a:ext>
              </a:extLst>
            </p:cNvPr>
            <p:cNvSpPr txBox="1"/>
            <p:nvPr/>
          </p:nvSpPr>
          <p:spPr>
            <a:xfrm>
              <a:off x="2959036" y="1449346"/>
              <a:ext cx="2831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[“peter”, “cute”, “look”, “dog”</a:t>
              </a:r>
              <a:endPara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2EAC5A2-8546-9C49-8B3C-A6BE2745EF0C}"/>
              </a:ext>
            </a:extLst>
          </p:cNvPr>
          <p:cNvGrpSpPr/>
          <p:nvPr/>
        </p:nvGrpSpPr>
        <p:grpSpPr>
          <a:xfrm>
            <a:off x="1031348" y="3852217"/>
            <a:ext cx="2810055" cy="1309988"/>
            <a:chOff x="2882180" y="1303706"/>
            <a:chExt cx="2810055" cy="130998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95AA8E-F172-8B4A-9EA6-275339FAC22D}"/>
                </a:ext>
              </a:extLst>
            </p:cNvPr>
            <p:cNvSpPr/>
            <p:nvPr/>
          </p:nvSpPr>
          <p:spPr>
            <a:xfrm>
              <a:off x="2882180" y="1303706"/>
              <a:ext cx="2810055" cy="130998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439AB4-B613-B94F-8356-FA45567E6A82}"/>
                </a:ext>
              </a:extLst>
            </p:cNvPr>
            <p:cNvSpPr txBox="1"/>
            <p:nvPr/>
          </p:nvSpPr>
          <p:spPr>
            <a:xfrm>
              <a:off x="2959036" y="1427312"/>
              <a:ext cx="26715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POST products/_doc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"description": "Is that Peter’s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cute-looking dogs?"</a:t>
              </a:r>
            </a:p>
            <a:p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1080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C42D900-44ED-FD43-8624-793C5303C29E}"/>
              </a:ext>
            </a:extLst>
          </p:cNvPr>
          <p:cNvGrpSpPr/>
          <p:nvPr/>
        </p:nvGrpSpPr>
        <p:grpSpPr>
          <a:xfrm>
            <a:off x="2850979" y="2544815"/>
            <a:ext cx="1355075" cy="1233889"/>
            <a:chOff x="4099699" y="847871"/>
            <a:chExt cx="1355075" cy="1233889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BFD2A1D-F5AD-9241-B646-5014B5A697FB}"/>
                </a:ext>
              </a:extLst>
            </p:cNvPr>
            <p:cNvSpPr/>
            <p:nvPr/>
          </p:nvSpPr>
          <p:spPr>
            <a:xfrm>
              <a:off x="4099699" y="847871"/>
              <a:ext cx="1355075" cy="123388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142C13-6373-0445-AD64-36DB046C16F0}"/>
                </a:ext>
              </a:extLst>
            </p:cNvPr>
            <p:cNvSpPr txBox="1"/>
            <p:nvPr/>
          </p:nvSpPr>
          <p:spPr>
            <a:xfrm>
              <a:off x="4206054" y="1095483"/>
              <a:ext cx="1142363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category</a:t>
              </a:r>
            </a:p>
            <a:p>
              <a:pPr algn="ctr"/>
              <a:r>
                <a:rPr kumimoji="1" lang="en-US" altLang="ko-Kore-KR" sz="14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=</a:t>
              </a:r>
            </a:p>
            <a:p>
              <a:pPr algn="ctr"/>
              <a:r>
                <a:rPr kumimoji="1" lang="en-US" altLang="ko-Kore-KR" sz="14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‘Fruit’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CE4449B-0E65-5A4F-A5F6-CBFEDB654131}"/>
              </a:ext>
            </a:extLst>
          </p:cNvPr>
          <p:cNvGrpSpPr/>
          <p:nvPr/>
        </p:nvGrpSpPr>
        <p:grpSpPr>
          <a:xfrm>
            <a:off x="7308410" y="1415067"/>
            <a:ext cx="1355075" cy="1233889"/>
            <a:chOff x="4099699" y="847871"/>
            <a:chExt cx="1355075" cy="123388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60F4A26-C55C-EE48-9A4D-A9B4002BA2FE}"/>
                </a:ext>
              </a:extLst>
            </p:cNvPr>
            <p:cNvSpPr/>
            <p:nvPr/>
          </p:nvSpPr>
          <p:spPr>
            <a:xfrm>
              <a:off x="4099699" y="847871"/>
              <a:ext cx="1355075" cy="123388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D4A566-B5E7-A640-BA3B-D8F4A9A098DB}"/>
                </a:ext>
              </a:extLst>
            </p:cNvPr>
            <p:cNvSpPr txBox="1"/>
            <p:nvPr/>
          </p:nvSpPr>
          <p:spPr>
            <a:xfrm>
              <a:off x="4206054" y="1310926"/>
              <a:ext cx="1142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Bool query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124751F-7A72-0043-B6C2-3D0480B78611}"/>
              </a:ext>
            </a:extLst>
          </p:cNvPr>
          <p:cNvGrpSpPr/>
          <p:nvPr/>
        </p:nvGrpSpPr>
        <p:grpSpPr>
          <a:xfrm>
            <a:off x="6059690" y="3374513"/>
            <a:ext cx="1355075" cy="1233889"/>
            <a:chOff x="4099699" y="847871"/>
            <a:chExt cx="1355075" cy="123388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6496149-C4EC-C94A-9EA7-C069D682057A}"/>
                </a:ext>
              </a:extLst>
            </p:cNvPr>
            <p:cNvSpPr/>
            <p:nvPr/>
          </p:nvSpPr>
          <p:spPr>
            <a:xfrm>
              <a:off x="4099699" y="847871"/>
              <a:ext cx="1355075" cy="123388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C0CFFEE-BB5A-9E4F-A953-79CA97B25892}"/>
                </a:ext>
              </a:extLst>
            </p:cNvPr>
            <p:cNvSpPr txBox="1"/>
            <p:nvPr/>
          </p:nvSpPr>
          <p:spPr>
            <a:xfrm>
              <a:off x="4206056" y="1095483"/>
              <a:ext cx="1142363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category</a:t>
              </a:r>
            </a:p>
            <a:p>
              <a:pPr algn="ctr"/>
              <a:r>
                <a:rPr kumimoji="1" lang="en-US" altLang="ko-Kore-KR" sz="14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=</a:t>
              </a:r>
            </a:p>
            <a:p>
              <a:pPr algn="ctr"/>
              <a:r>
                <a:rPr kumimoji="1" lang="en-US" altLang="ko-Kore-KR" sz="14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‘Fruit’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E6890C6-6BB8-E743-85A5-3C09FDC88B4A}"/>
              </a:ext>
            </a:extLst>
          </p:cNvPr>
          <p:cNvGrpSpPr/>
          <p:nvPr/>
        </p:nvGrpSpPr>
        <p:grpSpPr>
          <a:xfrm>
            <a:off x="8663483" y="3374512"/>
            <a:ext cx="1355077" cy="1233889"/>
            <a:chOff x="4099697" y="847871"/>
            <a:chExt cx="1355077" cy="123388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AD26927-70AF-C94B-95B4-F0443076565F}"/>
                </a:ext>
              </a:extLst>
            </p:cNvPr>
            <p:cNvSpPr/>
            <p:nvPr/>
          </p:nvSpPr>
          <p:spPr>
            <a:xfrm>
              <a:off x="4099699" y="847871"/>
              <a:ext cx="1355075" cy="123388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20A3470-C545-084E-8FAD-E2E620DDE4E8}"/>
                </a:ext>
              </a:extLst>
            </p:cNvPr>
            <p:cNvSpPr txBox="1"/>
            <p:nvPr/>
          </p:nvSpPr>
          <p:spPr>
            <a:xfrm>
              <a:off x="4099697" y="1095483"/>
              <a:ext cx="1355075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400" b="1" dirty="0">
                  <a:latin typeface="SHeadG" panose="02030600000101010101" pitchFamily="18" charset="-127"/>
                  <a:ea typeface="SHeadG" panose="02030600000101010101" pitchFamily="18" charset="-127"/>
                </a:rPr>
                <a:t>category</a:t>
              </a:r>
            </a:p>
            <a:p>
              <a:pPr algn="ctr"/>
              <a:r>
                <a:rPr kumimoji="1" lang="en-US" altLang="ko-Kore-KR" sz="1400" b="1" dirty="0">
                  <a:latin typeface="SHeadG" panose="02030600000101010101" pitchFamily="18" charset="-127"/>
                  <a:ea typeface="SHeadG" panose="02030600000101010101" pitchFamily="18" charset="-127"/>
                </a:rPr>
                <a:t>=</a:t>
              </a:r>
            </a:p>
            <a:p>
              <a:pPr algn="ctr"/>
              <a:r>
                <a:rPr kumimoji="1" lang="en-US" altLang="ko-Kore-KR" sz="1400" b="1" dirty="0">
                  <a:latin typeface="SHeadG" panose="02030600000101010101" pitchFamily="18" charset="-127"/>
                  <a:ea typeface="SHeadG" panose="02030600000101010101" pitchFamily="18" charset="-127"/>
                </a:rPr>
                <a:t>‘Vegetable’</a:t>
              </a:r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4515AB3-C402-854F-AAD0-B9730AFDAB69}"/>
              </a:ext>
            </a:extLst>
          </p:cNvPr>
          <p:cNvCxnSpPr>
            <a:cxnSpLocks/>
          </p:cNvCxnSpPr>
          <p:nvPr/>
        </p:nvCxnSpPr>
        <p:spPr>
          <a:xfrm flipH="1">
            <a:off x="7017026" y="2544815"/>
            <a:ext cx="614059" cy="884185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7AB98EC-9D1F-3946-9589-94F6E2F88E32}"/>
              </a:ext>
            </a:extLst>
          </p:cNvPr>
          <p:cNvCxnSpPr>
            <a:cxnSpLocks/>
            <a:stCxn id="29" idx="5"/>
            <a:endCxn id="35" idx="0"/>
          </p:cNvCxnSpPr>
          <p:nvPr/>
        </p:nvCxnSpPr>
        <p:spPr>
          <a:xfrm>
            <a:off x="8465039" y="2468257"/>
            <a:ext cx="875984" cy="906255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25148DC-B9E8-F54D-9A8E-0B02B498D7DB}"/>
              </a:ext>
            </a:extLst>
          </p:cNvPr>
          <p:cNvSpPr txBox="1"/>
          <p:nvPr/>
        </p:nvSpPr>
        <p:spPr>
          <a:xfrm>
            <a:off x="2659330" y="2047399"/>
            <a:ext cx="17383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LEAF QUERY</a:t>
            </a:r>
            <a:endParaRPr lang="ko-Kore-KR" alt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824919-B8A5-0F44-8934-77DF60B0EA4B}"/>
              </a:ext>
            </a:extLst>
          </p:cNvPr>
          <p:cNvSpPr txBox="1"/>
          <p:nvPr/>
        </p:nvSpPr>
        <p:spPr>
          <a:xfrm>
            <a:off x="7116761" y="944943"/>
            <a:ext cx="17383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COMPOUND QUERY</a:t>
            </a:r>
            <a:endParaRPr lang="ko-Kore-KR" altLang="en-US" sz="1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2BD6B5-9E3D-3C4A-9D80-90D0E4863705}"/>
              </a:ext>
            </a:extLst>
          </p:cNvPr>
          <p:cNvSpPr txBox="1"/>
          <p:nvPr/>
        </p:nvSpPr>
        <p:spPr>
          <a:xfrm>
            <a:off x="7631085" y="3820295"/>
            <a:ext cx="7986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OR</a:t>
            </a:r>
            <a:endParaRPr lang="ko-Kore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186874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>
            <a:extLst>
              <a:ext uri="{FF2B5EF4-FFF2-40B4-BE49-F238E27FC236}">
                <a16:creationId xmlns:a16="http://schemas.microsoft.com/office/drawing/2014/main" id="{742F731F-4E73-F44D-874F-B3D2BAB943B8}"/>
              </a:ext>
            </a:extLst>
          </p:cNvPr>
          <p:cNvSpPr/>
          <p:nvPr/>
        </p:nvSpPr>
        <p:spPr>
          <a:xfrm>
            <a:off x="2850979" y="2544815"/>
            <a:ext cx="1355075" cy="12338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pic>
        <p:nvPicPr>
          <p:cNvPr id="22" name="Picture 2" descr="elasticsearch icon">
            <a:extLst>
              <a:ext uri="{FF2B5EF4-FFF2-40B4-BE49-F238E27FC236}">
                <a16:creationId xmlns:a16="http://schemas.microsoft.com/office/drawing/2014/main" id="{9260D99D-64D9-644E-8189-EA282AFD0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953" y="2544814"/>
            <a:ext cx="1233889" cy="123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9E6CACE-1AF4-3443-93D0-5CC7392A14A6}"/>
              </a:ext>
            </a:extLst>
          </p:cNvPr>
          <p:cNvCxnSpPr>
            <a:cxnSpLocks/>
          </p:cNvCxnSpPr>
          <p:nvPr/>
        </p:nvCxnSpPr>
        <p:spPr>
          <a:xfrm>
            <a:off x="4134678" y="2882348"/>
            <a:ext cx="3309731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1E795EF-0FD2-3743-A142-1B33B9130BFF}"/>
              </a:ext>
            </a:extLst>
          </p:cNvPr>
          <p:cNvCxnSpPr>
            <a:cxnSpLocks/>
          </p:cNvCxnSpPr>
          <p:nvPr/>
        </p:nvCxnSpPr>
        <p:spPr>
          <a:xfrm flipH="1">
            <a:off x="4065104" y="3508513"/>
            <a:ext cx="337930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DB57F44-9800-9D42-8086-5F43A4C56877}"/>
              </a:ext>
            </a:extLst>
          </p:cNvPr>
          <p:cNvSpPr txBox="1"/>
          <p:nvPr/>
        </p:nvSpPr>
        <p:spPr>
          <a:xfrm>
            <a:off x="4956046" y="2473658"/>
            <a:ext cx="17383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SEARCH QUERY</a:t>
            </a:r>
            <a:endParaRPr lang="ko-Kore-KR" altLang="en-US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359C13-C768-2B4A-B1AF-0185A84FA6B9}"/>
              </a:ext>
            </a:extLst>
          </p:cNvPr>
          <p:cNvSpPr txBox="1"/>
          <p:nvPr/>
        </p:nvSpPr>
        <p:spPr>
          <a:xfrm>
            <a:off x="4885571" y="3597031"/>
            <a:ext cx="17383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RESULTS</a:t>
            </a:r>
            <a:endParaRPr lang="ko-Kore-KR" altLang="en-US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C65804-4BE4-9948-89F5-66A07D7C4EAF}"/>
              </a:ext>
            </a:extLst>
          </p:cNvPr>
          <p:cNvSpPr txBox="1"/>
          <p:nvPr/>
        </p:nvSpPr>
        <p:spPr>
          <a:xfrm>
            <a:off x="2659331" y="3874030"/>
            <a:ext cx="17383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CLIENT</a:t>
            </a:r>
            <a:endParaRPr lang="ko-Kore-KR" altLang="en-US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F96732-1FA9-0944-8E5F-9D5DC50CDD3E}"/>
              </a:ext>
            </a:extLst>
          </p:cNvPr>
          <p:cNvSpPr txBox="1"/>
          <p:nvPr/>
        </p:nvSpPr>
        <p:spPr>
          <a:xfrm>
            <a:off x="7268712" y="3862398"/>
            <a:ext cx="17383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ELASTICSEARCH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CLUSTER</a:t>
            </a:r>
            <a:endParaRPr lang="ko-Kore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929320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D83EC9F8-08E6-1B42-B9BA-49F5C3C12911}"/>
              </a:ext>
            </a:extLst>
          </p:cNvPr>
          <p:cNvSpPr/>
          <p:nvPr/>
        </p:nvSpPr>
        <p:spPr>
          <a:xfrm>
            <a:off x="3599728" y="1461450"/>
            <a:ext cx="2695055" cy="24876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389337AF-B677-E946-A7BD-629DB03897D1}"/>
              </a:ext>
            </a:extLst>
          </p:cNvPr>
          <p:cNvSpPr/>
          <p:nvPr/>
        </p:nvSpPr>
        <p:spPr>
          <a:xfrm>
            <a:off x="4306958" y="1898374"/>
            <a:ext cx="1364974" cy="44726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 A</a:t>
            </a:r>
            <a:endParaRPr kumimoji="1" lang="ko-Kore-KR" altLang="en-US" sz="1400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71476352-4D1B-804E-A69B-4A1353D55612}"/>
              </a:ext>
            </a:extLst>
          </p:cNvPr>
          <p:cNvSpPr/>
          <p:nvPr/>
        </p:nvSpPr>
        <p:spPr>
          <a:xfrm>
            <a:off x="4306958" y="2461591"/>
            <a:ext cx="1364974" cy="44726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REPLICA C1</a:t>
            </a:r>
            <a:endParaRPr kumimoji="1" lang="ko-Kore-KR" altLang="en-US" sz="1400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F5400760-829D-9343-9ECB-15723CFCA915}"/>
              </a:ext>
            </a:extLst>
          </p:cNvPr>
          <p:cNvSpPr/>
          <p:nvPr/>
        </p:nvSpPr>
        <p:spPr>
          <a:xfrm>
            <a:off x="4306958" y="3024808"/>
            <a:ext cx="1364974" cy="44726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REPLICA B2</a:t>
            </a:r>
            <a:endParaRPr kumimoji="1" lang="ko-Kore-KR" altLang="en-US" sz="1400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B86CBFB-6BF7-2D40-A007-C2EA317DBB56}"/>
              </a:ext>
            </a:extLst>
          </p:cNvPr>
          <p:cNvSpPr/>
          <p:nvPr/>
        </p:nvSpPr>
        <p:spPr>
          <a:xfrm>
            <a:off x="7002013" y="1461450"/>
            <a:ext cx="2695055" cy="2487698"/>
          </a:xfrm>
          <a:prstGeom prst="ellipse">
            <a:avLst/>
          </a:prstGeom>
          <a:solidFill>
            <a:srgbClr val="7030A0">
              <a:alpha val="7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7ADDCCFC-9A78-144A-AA1D-D5AEE746EC23}"/>
              </a:ext>
            </a:extLst>
          </p:cNvPr>
          <p:cNvSpPr/>
          <p:nvPr/>
        </p:nvSpPr>
        <p:spPr>
          <a:xfrm>
            <a:off x="7709243" y="1898374"/>
            <a:ext cx="1364974" cy="44726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 C</a:t>
            </a:r>
            <a:endParaRPr kumimoji="1" lang="ko-Kore-KR" altLang="en-US" sz="1400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315B6CF5-5D97-6E42-BAC1-A07629F2480F}"/>
              </a:ext>
            </a:extLst>
          </p:cNvPr>
          <p:cNvSpPr/>
          <p:nvPr/>
        </p:nvSpPr>
        <p:spPr>
          <a:xfrm>
            <a:off x="7709243" y="2461591"/>
            <a:ext cx="1364974" cy="44726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REPLICA B1</a:t>
            </a:r>
            <a:endParaRPr kumimoji="1" lang="ko-Kore-KR" altLang="en-US" sz="1400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7BB29807-41A3-F446-B530-FB96228644D2}"/>
              </a:ext>
            </a:extLst>
          </p:cNvPr>
          <p:cNvSpPr/>
          <p:nvPr/>
        </p:nvSpPr>
        <p:spPr>
          <a:xfrm>
            <a:off x="7709243" y="3024808"/>
            <a:ext cx="1364974" cy="44726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REPLICA A2</a:t>
            </a:r>
            <a:endParaRPr kumimoji="1" lang="ko-Kore-KR" altLang="en-US" sz="1400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22947B2-341A-8D49-9E96-F3911D03624C}"/>
              </a:ext>
            </a:extLst>
          </p:cNvPr>
          <p:cNvSpPr/>
          <p:nvPr/>
        </p:nvSpPr>
        <p:spPr>
          <a:xfrm>
            <a:off x="5249624" y="4065104"/>
            <a:ext cx="2695055" cy="248769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A7EC7B3A-FF54-0D44-8548-5748651723EB}"/>
              </a:ext>
            </a:extLst>
          </p:cNvPr>
          <p:cNvSpPr/>
          <p:nvPr/>
        </p:nvSpPr>
        <p:spPr>
          <a:xfrm>
            <a:off x="5956854" y="4502028"/>
            <a:ext cx="1364974" cy="44726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 B</a:t>
            </a:r>
            <a:endParaRPr kumimoji="1" lang="ko-Kore-KR" altLang="en-US" sz="1400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601ECE62-D0F8-1246-81FD-6D504895356C}"/>
              </a:ext>
            </a:extLst>
          </p:cNvPr>
          <p:cNvSpPr/>
          <p:nvPr/>
        </p:nvSpPr>
        <p:spPr>
          <a:xfrm>
            <a:off x="5956854" y="5065245"/>
            <a:ext cx="1364974" cy="44726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REPLICA A1</a:t>
            </a:r>
            <a:endParaRPr kumimoji="1" lang="ko-Kore-KR" altLang="en-US" sz="1400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8C3746BD-AFF7-6E4A-9D1D-83F1F73372BD}"/>
              </a:ext>
            </a:extLst>
          </p:cNvPr>
          <p:cNvSpPr/>
          <p:nvPr/>
        </p:nvSpPr>
        <p:spPr>
          <a:xfrm>
            <a:off x="5956854" y="5628462"/>
            <a:ext cx="1364974" cy="44726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REPLICA C2</a:t>
            </a:r>
            <a:endParaRPr kumimoji="1" lang="ko-Kore-KR" altLang="en-US" sz="1400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BA61139-3393-BF4B-B137-9A334D449653}"/>
              </a:ext>
            </a:extLst>
          </p:cNvPr>
          <p:cNvSpPr/>
          <p:nvPr/>
        </p:nvSpPr>
        <p:spPr>
          <a:xfrm>
            <a:off x="2951713" y="490329"/>
            <a:ext cx="7315199" cy="627758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817562-16BA-C04A-A9CB-83CE6B4E7191}"/>
              </a:ext>
            </a:extLst>
          </p:cNvPr>
          <p:cNvSpPr txBox="1"/>
          <p:nvPr/>
        </p:nvSpPr>
        <p:spPr>
          <a:xfrm>
            <a:off x="5671932" y="97374"/>
            <a:ext cx="17383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CLUSTER</a:t>
            </a:r>
            <a:endParaRPr lang="ko-Kore-KR" altLang="en-US" sz="1200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FF47853-28DB-BD4A-B8A0-FAB5495A2E06}"/>
              </a:ext>
            </a:extLst>
          </p:cNvPr>
          <p:cNvSpPr/>
          <p:nvPr/>
        </p:nvSpPr>
        <p:spPr>
          <a:xfrm>
            <a:off x="447682" y="2831215"/>
            <a:ext cx="1355075" cy="12338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14CAD7-FD94-054F-9EA4-86694E894B60}"/>
              </a:ext>
            </a:extLst>
          </p:cNvPr>
          <p:cNvSpPr txBox="1"/>
          <p:nvPr/>
        </p:nvSpPr>
        <p:spPr>
          <a:xfrm>
            <a:off x="256034" y="4065104"/>
            <a:ext cx="17383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CLIENT</a:t>
            </a:r>
            <a:endParaRPr lang="ko-Kore-KR" altLang="en-US" sz="1200" b="1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3036A947-3D36-6345-8DBD-41969433EE1D}"/>
              </a:ext>
            </a:extLst>
          </p:cNvPr>
          <p:cNvCxnSpPr>
            <a:cxnSpLocks/>
            <a:stCxn id="29" idx="6"/>
            <a:endCxn id="24" idx="2"/>
          </p:cNvCxnSpPr>
          <p:nvPr/>
        </p:nvCxnSpPr>
        <p:spPr>
          <a:xfrm>
            <a:off x="1802757" y="3448160"/>
            <a:ext cx="3446867" cy="1860793"/>
          </a:xfrm>
          <a:prstGeom prst="curvedConnector3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62D5472-752B-DB46-A916-E7C1569404B3}"/>
              </a:ext>
            </a:extLst>
          </p:cNvPr>
          <p:cNvSpPr txBox="1"/>
          <p:nvPr/>
        </p:nvSpPr>
        <p:spPr>
          <a:xfrm>
            <a:off x="3375036" y="4448659"/>
            <a:ext cx="17383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SEARCH QUERY</a:t>
            </a:r>
            <a:endParaRPr lang="ko-Kore-KR" altLang="en-US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848964-172E-DE47-A3AD-23229F0AEBE9}"/>
              </a:ext>
            </a:extLst>
          </p:cNvPr>
          <p:cNvSpPr txBox="1"/>
          <p:nvPr/>
        </p:nvSpPr>
        <p:spPr>
          <a:xfrm>
            <a:off x="7931273" y="5043488"/>
            <a:ext cx="17383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coordinating node</a:t>
            </a:r>
          </a:p>
          <a:p>
            <a:pPr algn="ctr"/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- </a:t>
            </a:r>
            <a:r>
              <a:rPr kumimoji="1" lang="ko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다른 노드의 결과를 모으는 역할</a:t>
            </a:r>
            <a:endParaRPr lang="ko-Kore-KR" altLang="en-US" sz="1200" dirty="0"/>
          </a:p>
        </p:txBody>
      </p: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C36DCE36-C87D-D048-84FA-358567A9F810}"/>
              </a:ext>
            </a:extLst>
          </p:cNvPr>
          <p:cNvCxnSpPr>
            <a:cxnSpLocks/>
            <a:endCxn id="3" idx="3"/>
          </p:cNvCxnSpPr>
          <p:nvPr/>
        </p:nvCxnSpPr>
        <p:spPr>
          <a:xfrm rot="16200000" flipV="1">
            <a:off x="5005925" y="2788012"/>
            <a:ext cx="1954866" cy="622852"/>
          </a:xfrm>
          <a:prstGeom prst="curved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1369DD40-3B34-3147-8787-4DC4D5629FAF}"/>
              </a:ext>
            </a:extLst>
          </p:cNvPr>
          <p:cNvCxnSpPr>
            <a:cxnSpLocks/>
            <a:endCxn id="18" idx="1"/>
          </p:cNvCxnSpPr>
          <p:nvPr/>
        </p:nvCxnSpPr>
        <p:spPr>
          <a:xfrm rot="5400000" flipH="1" flipV="1">
            <a:off x="6303262" y="2639634"/>
            <a:ext cx="1923609" cy="888353"/>
          </a:xfrm>
          <a:prstGeom prst="curved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E14C196A-4820-D14A-8748-70BF3701F38C}"/>
              </a:ext>
            </a:extLst>
          </p:cNvPr>
          <p:cNvCxnSpPr>
            <a:cxnSpLocks/>
            <a:endCxn id="29" idx="5"/>
          </p:cNvCxnSpPr>
          <p:nvPr/>
        </p:nvCxnSpPr>
        <p:spPr>
          <a:xfrm rot="10800000">
            <a:off x="1604312" y="3884406"/>
            <a:ext cx="3851605" cy="2186557"/>
          </a:xfrm>
          <a:prstGeom prst="curved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A406465-2192-8941-A7D4-CF2469154ADB}"/>
              </a:ext>
            </a:extLst>
          </p:cNvPr>
          <p:cNvSpPr txBox="1"/>
          <p:nvPr/>
        </p:nvSpPr>
        <p:spPr>
          <a:xfrm>
            <a:off x="8809142" y="6070962"/>
            <a:ext cx="24150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기본적으로 모든 노드는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coordinating node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역할을 한다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</a:t>
            </a:r>
            <a:endParaRPr lang="ko-Kore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317EAE-B03A-704A-A863-787CBB2F03CA}"/>
              </a:ext>
            </a:extLst>
          </p:cNvPr>
          <p:cNvSpPr txBox="1"/>
          <p:nvPr/>
        </p:nvSpPr>
        <p:spPr>
          <a:xfrm>
            <a:off x="1209682" y="5298993"/>
            <a:ext cx="17383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RESULTS</a:t>
            </a:r>
            <a:endParaRPr lang="ko-Kore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933008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386C0C71-3DAF-1F41-B4F6-F3524E704BCE}"/>
              </a:ext>
            </a:extLst>
          </p:cNvPr>
          <p:cNvSpPr txBox="1"/>
          <p:nvPr/>
        </p:nvSpPr>
        <p:spPr>
          <a:xfrm>
            <a:off x="154526" y="2737974"/>
            <a:ext cx="3675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GET product/_</a:t>
            </a:r>
            <a:r>
              <a:rPr kumimoji="1" lang="en-US" altLang="ko-Kore-KR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search?q</a:t>
            </a:r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=pizza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C81A80-E49D-104E-9AC4-83B534DD28CE}"/>
              </a:ext>
            </a:extLst>
          </p:cNvPr>
          <p:cNvSpPr txBox="1"/>
          <p:nvPr/>
        </p:nvSpPr>
        <p:spPr>
          <a:xfrm>
            <a:off x="8627665" y="2508424"/>
            <a:ext cx="2663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Pizza Hawaii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Pizza </a:t>
            </a:r>
            <a:r>
              <a:rPr kumimoji="1" lang="en-US" altLang="ko-Kore-KR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Vegetariana</a:t>
            </a:r>
            <a:endParaRPr kumimoji="1" lang="en-US" altLang="ko-Kore-KR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Pizza Margherita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C0B2D9E-BCD7-A746-973D-7C39B568346F}"/>
              </a:ext>
            </a:extLst>
          </p:cNvPr>
          <p:cNvCxnSpPr>
            <a:cxnSpLocks/>
          </p:cNvCxnSpPr>
          <p:nvPr/>
        </p:nvCxnSpPr>
        <p:spPr>
          <a:xfrm>
            <a:off x="3723861" y="2913877"/>
            <a:ext cx="808382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2542963A-C208-EB41-A078-AACB9394C9A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32856" y="2123769"/>
            <a:ext cx="1537251" cy="1537251"/>
          </a:xfrm>
          <a:prstGeom prst="rect">
            <a:avLst/>
          </a:prstGeom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D8D7869-7C89-CE4D-9473-0142BEDAFE41}"/>
              </a:ext>
            </a:extLst>
          </p:cNvPr>
          <p:cNvCxnSpPr>
            <a:cxnSpLocks/>
          </p:cNvCxnSpPr>
          <p:nvPr/>
        </p:nvCxnSpPr>
        <p:spPr>
          <a:xfrm>
            <a:off x="5559287" y="2913877"/>
            <a:ext cx="881270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D1C8753-B5ED-F246-A7E4-F434845A2742}"/>
              </a:ext>
            </a:extLst>
          </p:cNvPr>
          <p:cNvSpPr txBox="1"/>
          <p:nvPr/>
        </p:nvSpPr>
        <p:spPr>
          <a:xfrm>
            <a:off x="4340091" y="3830716"/>
            <a:ext cx="1314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쿼리에 맞는 </a:t>
            </a:r>
            <a:endParaRPr kumimoji="1" lang="en-US" altLang="ko-KR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문서 찾기</a:t>
            </a:r>
            <a:endParaRPr kumimoji="1" lang="en-US" altLang="ko-Kore-KR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BB2EEF7-6990-AB47-B8B4-A8B336984C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632963" y="2382581"/>
            <a:ext cx="1066301" cy="106630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373E047-2894-9640-9CA9-3F13C27331CE}"/>
              </a:ext>
            </a:extLst>
          </p:cNvPr>
          <p:cNvSpPr txBox="1"/>
          <p:nvPr/>
        </p:nvSpPr>
        <p:spPr>
          <a:xfrm>
            <a:off x="6537697" y="3830716"/>
            <a:ext cx="1314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문서가 얼마나 일치하는가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?</a:t>
            </a:r>
            <a:endParaRPr kumimoji="1" lang="en-US" altLang="ko-Kore-KR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FCCCE01-5E74-ED4F-8740-DB5F77C8E2ED}"/>
              </a:ext>
            </a:extLst>
          </p:cNvPr>
          <p:cNvCxnSpPr>
            <a:cxnSpLocks/>
          </p:cNvCxnSpPr>
          <p:nvPr/>
        </p:nvCxnSpPr>
        <p:spPr>
          <a:xfrm>
            <a:off x="7699264" y="2923923"/>
            <a:ext cx="881270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593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B485A532-54BE-0947-96B6-C59386947AB5}"/>
              </a:ext>
            </a:extLst>
          </p:cNvPr>
          <p:cNvGrpSpPr/>
          <p:nvPr/>
        </p:nvGrpSpPr>
        <p:grpSpPr>
          <a:xfrm>
            <a:off x="1634953" y="455920"/>
            <a:ext cx="1617043" cy="1617043"/>
            <a:chOff x="3188931" y="1496195"/>
            <a:chExt cx="1617043" cy="161704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BC72240-25B5-E04F-B228-C08226145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6A1284-C90C-404C-8DA0-8DE239907DE1}"/>
                </a:ext>
              </a:extLst>
            </p:cNvPr>
            <p:cNvSpPr txBox="1"/>
            <p:nvPr/>
          </p:nvSpPr>
          <p:spPr>
            <a:xfrm>
              <a:off x="3461512" y="2130584"/>
              <a:ext cx="10108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“Lobster”</a:t>
              </a:r>
              <a:endParaRPr kumimoji="1" lang="ko-Kore-KR" altLang="en-US" sz="14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B65FC57-4953-CB43-A2EE-B58AF22AF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900" y="455920"/>
            <a:ext cx="1625600" cy="1625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4F8FB68-AA5B-694F-855D-2CFEEC1480C2}"/>
              </a:ext>
            </a:extLst>
          </p:cNvPr>
          <p:cNvSpPr txBox="1"/>
          <p:nvPr/>
        </p:nvSpPr>
        <p:spPr>
          <a:xfrm>
            <a:off x="7983656" y="1090308"/>
            <a:ext cx="1010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“lobster”</a:t>
            </a:r>
            <a:endParaRPr kumimoji="1" lang="ko-Kore-KR" altLang="en-US" sz="1400" b="1" dirty="0">
              <a:solidFill>
                <a:srgbClr val="0070C0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5BE2E8A-9ABF-C047-95AC-559C25CBD08E}"/>
              </a:ext>
            </a:extLst>
          </p:cNvPr>
          <p:cNvCxnSpPr>
            <a:cxnSpLocks/>
          </p:cNvCxnSpPr>
          <p:nvPr/>
        </p:nvCxnSpPr>
        <p:spPr>
          <a:xfrm>
            <a:off x="4059130" y="1398085"/>
            <a:ext cx="3309731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7AA4270-870E-1949-8775-785D3FCC08D3}"/>
              </a:ext>
            </a:extLst>
          </p:cNvPr>
          <p:cNvSpPr txBox="1"/>
          <p:nvPr/>
        </p:nvSpPr>
        <p:spPr>
          <a:xfrm>
            <a:off x="4880498" y="989395"/>
            <a:ext cx="17383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“Lobster”</a:t>
            </a:r>
            <a:endParaRPr lang="ko-Kore-KR" altLang="en-US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2381D1-A69F-7B44-B9D1-A9D66BD92B09}"/>
              </a:ext>
            </a:extLst>
          </p:cNvPr>
          <p:cNvSpPr txBox="1"/>
          <p:nvPr/>
        </p:nvSpPr>
        <p:spPr>
          <a:xfrm>
            <a:off x="1574289" y="2133402"/>
            <a:ext cx="17383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TERM QUERY</a:t>
            </a:r>
            <a:endParaRPr lang="ko-Kore-KR" altLang="en-US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E92F62-924C-C746-B9B5-FFB7C11C51A7}"/>
              </a:ext>
            </a:extLst>
          </p:cNvPr>
          <p:cNvSpPr txBox="1"/>
          <p:nvPr/>
        </p:nvSpPr>
        <p:spPr>
          <a:xfrm>
            <a:off x="7619873" y="2133402"/>
            <a:ext cx="17383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INVERTED INDEX</a:t>
            </a:r>
            <a:endParaRPr lang="ko-Kore-KR" altLang="en-US" sz="12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9B484FE-0416-264E-9EB5-40F2F7C4B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461" y="1338158"/>
            <a:ext cx="803289" cy="80328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088D0406-DA7E-424C-A935-2AF09CC67D63}"/>
              </a:ext>
            </a:extLst>
          </p:cNvPr>
          <p:cNvGrpSpPr/>
          <p:nvPr/>
        </p:nvGrpSpPr>
        <p:grpSpPr>
          <a:xfrm>
            <a:off x="1749988" y="3759322"/>
            <a:ext cx="1617043" cy="1617043"/>
            <a:chOff x="3188931" y="1496195"/>
            <a:chExt cx="1617043" cy="1617043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700D7CB7-AB65-EC4C-9975-0B5A7CB3B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DB141C-2230-B140-9D11-E79E5622F47A}"/>
                </a:ext>
              </a:extLst>
            </p:cNvPr>
            <p:cNvSpPr txBox="1"/>
            <p:nvPr/>
          </p:nvSpPr>
          <p:spPr>
            <a:xfrm>
              <a:off x="3461512" y="2130584"/>
              <a:ext cx="10108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“Lobster”</a:t>
              </a:r>
              <a:endParaRPr kumimoji="1" lang="ko-Kore-KR" altLang="en-US" sz="14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85756131-70D3-234C-AF83-956AD99EB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935" y="3759322"/>
            <a:ext cx="1625600" cy="16256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20BEE36-1F6F-A149-B0E3-FDD60BE4C7A9}"/>
              </a:ext>
            </a:extLst>
          </p:cNvPr>
          <p:cNvSpPr txBox="1"/>
          <p:nvPr/>
        </p:nvSpPr>
        <p:spPr>
          <a:xfrm>
            <a:off x="8098691" y="4393710"/>
            <a:ext cx="1010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“lobster”</a:t>
            </a:r>
            <a:endParaRPr kumimoji="1" lang="ko-Kore-KR" altLang="en-US" sz="1400" b="1" dirty="0">
              <a:solidFill>
                <a:srgbClr val="0070C0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770DBB8-D902-A94C-A945-4F5E91EBD9E5}"/>
              </a:ext>
            </a:extLst>
          </p:cNvPr>
          <p:cNvCxnSpPr>
            <a:cxnSpLocks/>
          </p:cNvCxnSpPr>
          <p:nvPr/>
        </p:nvCxnSpPr>
        <p:spPr>
          <a:xfrm>
            <a:off x="3424172" y="4701487"/>
            <a:ext cx="1473052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04155D5-7708-4045-88E4-614ECC7E836F}"/>
              </a:ext>
            </a:extLst>
          </p:cNvPr>
          <p:cNvSpPr txBox="1"/>
          <p:nvPr/>
        </p:nvSpPr>
        <p:spPr>
          <a:xfrm>
            <a:off x="4861536" y="5444849"/>
            <a:ext cx="17383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ANALYSIS</a:t>
            </a:r>
            <a:endParaRPr lang="ko-Kore-KR" altLang="en-US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FA4698-453E-CC49-8C08-84AF68FC8D53}"/>
              </a:ext>
            </a:extLst>
          </p:cNvPr>
          <p:cNvSpPr txBox="1"/>
          <p:nvPr/>
        </p:nvSpPr>
        <p:spPr>
          <a:xfrm>
            <a:off x="1689324" y="5436804"/>
            <a:ext cx="17383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MATCH QUERY</a:t>
            </a:r>
            <a:endParaRPr lang="ko-Kore-KR" altLang="en-US" sz="12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910DF-2CE1-AB4F-AE86-9785B97639FC}"/>
              </a:ext>
            </a:extLst>
          </p:cNvPr>
          <p:cNvSpPr txBox="1"/>
          <p:nvPr/>
        </p:nvSpPr>
        <p:spPr>
          <a:xfrm>
            <a:off x="7734908" y="5436804"/>
            <a:ext cx="17383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INVERTED INDEX</a:t>
            </a:r>
            <a:endParaRPr lang="ko-Kore-KR" altLang="en-US" sz="1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C87186-312B-E34F-A936-1078BA316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8652" y="3908819"/>
            <a:ext cx="1377892" cy="1377892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8B1BD06-1988-AC45-8AF8-B364C741C21A}"/>
              </a:ext>
            </a:extLst>
          </p:cNvPr>
          <p:cNvCxnSpPr>
            <a:cxnSpLocks/>
          </p:cNvCxnSpPr>
          <p:nvPr/>
        </p:nvCxnSpPr>
        <p:spPr>
          <a:xfrm>
            <a:off x="6527330" y="4678574"/>
            <a:ext cx="1473052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99A1791-4949-6B45-B0FD-7D3C31277281}"/>
              </a:ext>
            </a:extLst>
          </p:cNvPr>
          <p:cNvSpPr txBox="1"/>
          <p:nvPr/>
        </p:nvSpPr>
        <p:spPr>
          <a:xfrm>
            <a:off x="3244042" y="4364049"/>
            <a:ext cx="17383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”Lobster”</a:t>
            </a:r>
            <a:endParaRPr lang="ko-Kore-KR" altLang="en-US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069D033-0BDE-E140-AA1E-D6BD68703033}"/>
              </a:ext>
            </a:extLst>
          </p:cNvPr>
          <p:cNvSpPr txBox="1"/>
          <p:nvPr/>
        </p:nvSpPr>
        <p:spPr>
          <a:xfrm>
            <a:off x="6429891" y="4358788"/>
            <a:ext cx="17383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”lobster”</a:t>
            </a:r>
            <a:endParaRPr lang="ko-Kore-KR" altLang="en-US" sz="12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A3FC85-B549-4E4D-BA66-3886728538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2663" y="4635787"/>
            <a:ext cx="793674" cy="79367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E16E457-9933-8248-9112-7FA0A7A5BE37}"/>
              </a:ext>
            </a:extLst>
          </p:cNvPr>
          <p:cNvSpPr txBox="1"/>
          <p:nvPr/>
        </p:nvSpPr>
        <p:spPr>
          <a:xfrm>
            <a:off x="1574288" y="2686525"/>
            <a:ext cx="8470859" cy="277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Term level 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쿼리는 정확한 값을 찾고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analyze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되지 않는다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</a:t>
            </a:r>
            <a:endParaRPr lang="ko-Kore-KR" altLang="en-US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1BFEBE-246B-784D-A50A-5BEA93746E30}"/>
              </a:ext>
            </a:extLst>
          </p:cNvPr>
          <p:cNvSpPr txBox="1"/>
          <p:nvPr/>
        </p:nvSpPr>
        <p:spPr>
          <a:xfrm>
            <a:off x="1634953" y="5955417"/>
            <a:ext cx="84708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반면에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full text 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쿼리는 검색될 때 필드에 정의된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analyzer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를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통해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analyzed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된다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</a:t>
            </a:r>
            <a:endParaRPr lang="ko-Kore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3486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B7F79866-8656-FA47-83B0-B751EFA201DC}"/>
              </a:ext>
            </a:extLst>
          </p:cNvPr>
          <p:cNvSpPr txBox="1"/>
          <p:nvPr/>
        </p:nvSpPr>
        <p:spPr>
          <a:xfrm>
            <a:off x="3363554" y="377196"/>
            <a:ext cx="4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PUT</a:t>
            </a:r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products/_doc/100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00ACE69-9D99-DB4E-BD06-FF9D43F7AD4B}"/>
              </a:ext>
            </a:extLst>
          </p:cNvPr>
          <p:cNvSpPr/>
          <p:nvPr/>
        </p:nvSpPr>
        <p:spPr>
          <a:xfrm>
            <a:off x="4796851" y="1315271"/>
            <a:ext cx="1355075" cy="12338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298065-7579-2D4A-AA85-A92DB391FDF7}"/>
              </a:ext>
            </a:extLst>
          </p:cNvPr>
          <p:cNvSpPr txBox="1"/>
          <p:nvPr/>
        </p:nvSpPr>
        <p:spPr>
          <a:xfrm>
            <a:off x="4668782" y="1633960"/>
            <a:ext cx="1611217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X</a:t>
            </a:r>
          </a:p>
          <a:p>
            <a:pPr algn="ctr"/>
            <a:r>
              <a:rPr kumimoji="1" lang="en-US" altLang="ko-Kore-KR" sz="10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(coordinating node)</a:t>
            </a:r>
            <a:endParaRPr lang="ko-Kore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B35E106-EDC3-934B-A988-F5833A7E7234}"/>
              </a:ext>
            </a:extLst>
          </p:cNvPr>
          <p:cNvGrpSpPr/>
          <p:nvPr/>
        </p:nvGrpSpPr>
        <p:grpSpPr>
          <a:xfrm>
            <a:off x="4719369" y="2974082"/>
            <a:ext cx="1510041" cy="926304"/>
            <a:chOff x="2713615" y="1830202"/>
            <a:chExt cx="1510041" cy="92630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AD7966A-7936-3F45-B4CD-9DDBB80DFE70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3AC825-5D0A-B544-8772-D50E176A0D00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 Group B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490787B-0A7A-D941-B81D-05516B4DAFAA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F3FAA80-6BC0-984E-A266-B9564D88B9CB}"/>
              </a:ext>
            </a:extLst>
          </p:cNvPr>
          <p:cNvSpPr txBox="1"/>
          <p:nvPr/>
        </p:nvSpPr>
        <p:spPr>
          <a:xfrm>
            <a:off x="6321938" y="3252568"/>
            <a:ext cx="151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Routing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20538BC-2C63-E048-A15A-144B9CD8E65A}"/>
              </a:ext>
            </a:extLst>
          </p:cNvPr>
          <p:cNvGrpSpPr/>
          <p:nvPr/>
        </p:nvGrpSpPr>
        <p:grpSpPr>
          <a:xfrm>
            <a:off x="3783163" y="4762205"/>
            <a:ext cx="3428354" cy="563176"/>
            <a:chOff x="791011" y="4392873"/>
            <a:chExt cx="3428354" cy="56317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BE1D898-71CE-C448-AE3C-1A0782A861EE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AD4F4FE3-04D0-834B-89D8-3C86783B5909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80" name="모서리가 둥근 직사각형 79">
                <a:extLst>
                  <a:ext uri="{FF2B5EF4-FFF2-40B4-BE49-F238E27FC236}">
                    <a16:creationId xmlns:a16="http://schemas.microsoft.com/office/drawing/2014/main" id="{52F0E204-EB92-F344-977B-FB8B550C7273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0BB8F49-0770-5544-86A8-C9D9C3E7BDB4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B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B4D9AB53-0A40-DF49-8007-CDA37FAA60AB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78" name="모서리가 둥근 직사각형 77">
                <a:extLst>
                  <a:ext uri="{FF2B5EF4-FFF2-40B4-BE49-F238E27FC236}">
                    <a16:creationId xmlns:a16="http://schemas.microsoft.com/office/drawing/2014/main" id="{CD4053D0-40EE-9640-9156-E8AAA817FA9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7A4CF51-D06D-0B4D-8F42-CA8433ABB6B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18E21BF6-3AF6-0F4E-B1A1-0FA1F9856273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76" name="모서리가 둥근 직사각형 75">
                <a:extLst>
                  <a:ext uri="{FF2B5EF4-FFF2-40B4-BE49-F238E27FC236}">
                    <a16:creationId xmlns:a16="http://schemas.microsoft.com/office/drawing/2014/main" id="{D5F8C284-DB24-9A44-AE14-28E2C66914DC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E8129FE-3C8A-E64B-8BBB-722BC57C79A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864327D-3835-DF4E-8A62-1265FAA3F189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74" name="모서리가 둥근 직사각형 73">
                <a:extLst>
                  <a:ext uri="{FF2B5EF4-FFF2-40B4-BE49-F238E27FC236}">
                    <a16:creationId xmlns:a16="http://schemas.microsoft.com/office/drawing/2014/main" id="{039CF50A-76C4-594D-9782-D8E187F6C65D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9A887FD-DAF9-F74E-92BE-1D16196DC85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641D024-D62D-F941-92D5-BA6093F5A177}"/>
              </a:ext>
            </a:extLst>
          </p:cNvPr>
          <p:cNvCxnSpPr>
            <a:cxnSpLocks/>
          </p:cNvCxnSpPr>
          <p:nvPr/>
        </p:nvCxnSpPr>
        <p:spPr>
          <a:xfrm>
            <a:off x="5475968" y="901753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7E0A889-205C-0E49-829D-4E13C62C4D6B}"/>
              </a:ext>
            </a:extLst>
          </p:cNvPr>
          <p:cNvCxnSpPr>
            <a:cxnSpLocks/>
          </p:cNvCxnSpPr>
          <p:nvPr/>
        </p:nvCxnSpPr>
        <p:spPr>
          <a:xfrm>
            <a:off x="5474388" y="2627844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7DF2D1F-5F9E-F246-8A28-69FFDD293C16}"/>
              </a:ext>
            </a:extLst>
          </p:cNvPr>
          <p:cNvCxnSpPr>
            <a:cxnSpLocks/>
          </p:cNvCxnSpPr>
          <p:nvPr/>
        </p:nvCxnSpPr>
        <p:spPr>
          <a:xfrm flipH="1">
            <a:off x="4236421" y="4004048"/>
            <a:ext cx="482948" cy="65222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386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8D8B29D-5537-D344-B860-F67C24A9E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512623"/>
              </p:ext>
            </p:extLst>
          </p:nvPr>
        </p:nvGraphicFramePr>
        <p:xfrm>
          <a:off x="2032001" y="719666"/>
          <a:ext cx="201748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486">
                  <a:extLst>
                    <a:ext uri="{9D8B030D-6E8A-4147-A177-3AD203B41FA5}">
                      <a16:colId xmlns:a16="http://schemas.microsoft.com/office/drawing/2014/main" val="527497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1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id</a:t>
                      </a:r>
                    </a:p>
                    <a:p>
                      <a:r>
                        <a:rPr lang="en-US" altLang="ko-Kore-KR" sz="12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first_name</a:t>
                      </a:r>
                      <a:endParaRPr lang="en-US" altLang="ko-Kore-KR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  <a:p>
                      <a:r>
                        <a:rPr lang="en-US" altLang="ko-Kore-KR" sz="12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last_name</a:t>
                      </a:r>
                      <a:endParaRPr lang="en-US" altLang="ko-Kore-KR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  <a:p>
                      <a:r>
                        <a:rPr lang="en-US" altLang="ko-Kore-KR" sz="12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phone_number</a:t>
                      </a:r>
                      <a:endParaRPr lang="en-US" altLang="ko-Kore-KR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  <a:p>
                      <a:r>
                        <a:rPr lang="en-US" altLang="ko-Kore-KR" sz="12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address_id</a:t>
                      </a:r>
                      <a:endParaRPr lang="en-US" altLang="ko-Kore-KR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  <a:p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...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28140"/>
                  </a:ext>
                </a:extLst>
              </a:tr>
            </a:tbl>
          </a:graphicData>
        </a:graphic>
      </p:graphicFrame>
      <p:graphicFrame>
        <p:nvGraphicFramePr>
          <p:cNvPr id="26" name="표 3">
            <a:extLst>
              <a:ext uri="{FF2B5EF4-FFF2-40B4-BE49-F238E27FC236}">
                <a16:creationId xmlns:a16="http://schemas.microsoft.com/office/drawing/2014/main" id="{D61E1201-5D0E-E44D-9AB8-2E12DFF07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907361"/>
              </p:ext>
            </p:extLst>
          </p:nvPr>
        </p:nvGraphicFramePr>
        <p:xfrm>
          <a:off x="6125029" y="719666"/>
          <a:ext cx="2017486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486">
                  <a:extLst>
                    <a:ext uri="{9D8B030D-6E8A-4147-A177-3AD203B41FA5}">
                      <a16:colId xmlns:a16="http://schemas.microsoft.com/office/drawing/2014/main" val="527497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1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id</a:t>
                      </a:r>
                    </a:p>
                    <a:p>
                      <a:r>
                        <a:rPr lang="en-US" altLang="ko-Kore-KR" sz="12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street_name</a:t>
                      </a:r>
                      <a:endParaRPr lang="en-US" altLang="ko-Kore-KR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  <a:p>
                      <a:r>
                        <a:rPr lang="en-US" altLang="ko-Kore-KR" sz="12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postal_code</a:t>
                      </a:r>
                      <a:endParaRPr lang="en-US" altLang="ko-Kore-KR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  <a:p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city</a:t>
                      </a:r>
                    </a:p>
                    <a:p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...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28140"/>
                  </a:ext>
                </a:extLst>
              </a:tr>
            </a:tbl>
          </a:graphicData>
        </a:graphic>
      </p:graphicFrame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ABF6014-71BA-D94F-8F09-99BC39192A23}"/>
              </a:ext>
            </a:extLst>
          </p:cNvPr>
          <p:cNvCxnSpPr>
            <a:cxnSpLocks/>
          </p:cNvCxnSpPr>
          <p:nvPr/>
        </p:nvCxnSpPr>
        <p:spPr>
          <a:xfrm>
            <a:off x="4204903" y="1611610"/>
            <a:ext cx="1749583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3305EC5-50AA-374A-9F20-25BAF2AC5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307576"/>
              </p:ext>
            </p:extLst>
          </p:nvPr>
        </p:nvGraphicFramePr>
        <p:xfrm>
          <a:off x="355600" y="3626638"/>
          <a:ext cx="501105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445">
                  <a:extLst>
                    <a:ext uri="{9D8B030D-6E8A-4147-A177-3AD203B41FA5}">
                      <a16:colId xmlns:a16="http://schemas.microsoft.com/office/drawing/2014/main" val="1767643919"/>
                    </a:ext>
                  </a:extLst>
                </a:gridCol>
                <a:gridCol w="1009526">
                  <a:extLst>
                    <a:ext uri="{9D8B030D-6E8A-4147-A177-3AD203B41FA5}">
                      <a16:colId xmlns:a16="http://schemas.microsoft.com/office/drawing/2014/main" val="29747858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1081124979"/>
                    </a:ext>
                  </a:extLst>
                </a:gridCol>
                <a:gridCol w="1349829">
                  <a:extLst>
                    <a:ext uri="{9D8B030D-6E8A-4147-A177-3AD203B41FA5}">
                      <a16:colId xmlns:a16="http://schemas.microsoft.com/office/drawing/2014/main" val="3298044242"/>
                    </a:ext>
                  </a:extLst>
                </a:gridCol>
                <a:gridCol w="1121227">
                  <a:extLst>
                    <a:ext uri="{9D8B030D-6E8A-4147-A177-3AD203B41FA5}">
                      <a16:colId xmlns:a16="http://schemas.microsoft.com/office/drawing/2014/main" val="950214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id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first_name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last_name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phone_number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address_id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870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1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Todd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Murphy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12345678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1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0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2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Jessica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Parker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12345678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6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70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3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Bo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Andersen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12345678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3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174837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6F5282F-4E01-C24A-8385-97967634B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833189"/>
              </p:ext>
            </p:extLst>
          </p:nvPr>
        </p:nvGraphicFramePr>
        <p:xfrm>
          <a:off x="6636656" y="3070378"/>
          <a:ext cx="51997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829">
                  <a:extLst>
                    <a:ext uri="{9D8B030D-6E8A-4147-A177-3AD203B41FA5}">
                      <a16:colId xmlns:a16="http://schemas.microsoft.com/office/drawing/2014/main" val="2891047630"/>
                    </a:ext>
                  </a:extLst>
                </a:gridCol>
                <a:gridCol w="1709057">
                  <a:extLst>
                    <a:ext uri="{9D8B030D-6E8A-4147-A177-3AD203B41FA5}">
                      <a16:colId xmlns:a16="http://schemas.microsoft.com/office/drawing/2014/main" val="3390112178"/>
                    </a:ext>
                  </a:extLst>
                </a:gridCol>
                <a:gridCol w="1349828">
                  <a:extLst>
                    <a:ext uri="{9D8B030D-6E8A-4147-A177-3AD203B41FA5}">
                      <a16:colId xmlns:a16="http://schemas.microsoft.com/office/drawing/2014/main" val="437751461"/>
                    </a:ext>
                  </a:extLst>
                </a:gridCol>
                <a:gridCol w="1426030">
                  <a:extLst>
                    <a:ext uri="{9D8B030D-6E8A-4147-A177-3AD203B41FA5}">
                      <a16:colId xmlns:a16="http://schemas.microsoft.com/office/drawing/2014/main" val="831717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id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street_name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postal_code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city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818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1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Shady_Lane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SE1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London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99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2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Woodland Avenue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B19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Birmingham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86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3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Silk Road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10037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New York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5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4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Madison Street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55943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Houston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32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5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Cleveland Avenue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94107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San Francisco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0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6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Route 66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75201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Dallas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405667"/>
                  </a:ext>
                </a:extLst>
              </a:tr>
            </a:tbl>
          </a:graphicData>
        </a:graphic>
      </p:graphicFrame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0090ECA6-B1D1-6A43-BC33-AD462DF869E4}"/>
              </a:ext>
            </a:extLst>
          </p:cNvPr>
          <p:cNvCxnSpPr>
            <a:cxnSpLocks/>
          </p:cNvCxnSpPr>
          <p:nvPr/>
        </p:nvCxnSpPr>
        <p:spPr>
          <a:xfrm flipV="1">
            <a:off x="5366655" y="3626638"/>
            <a:ext cx="1270001" cy="566682"/>
          </a:xfrm>
          <a:prstGeom prst="curvedConnector3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A4029346-0D92-A248-9664-FC4720547140}"/>
              </a:ext>
            </a:extLst>
          </p:cNvPr>
          <p:cNvCxnSpPr>
            <a:cxnSpLocks/>
          </p:cNvCxnSpPr>
          <p:nvPr/>
        </p:nvCxnSpPr>
        <p:spPr>
          <a:xfrm>
            <a:off x="5366655" y="4539344"/>
            <a:ext cx="1270001" cy="926970"/>
          </a:xfrm>
          <a:prstGeom prst="curvedConnector3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A5E70B3-8EC5-B24F-ACB2-7EB68B10138A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366655" y="4368318"/>
            <a:ext cx="1270001" cy="552024"/>
          </a:xfrm>
          <a:prstGeom prst="curvedConnector3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3181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8D8B29D-5537-D344-B860-F67C24A9E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257210"/>
              </p:ext>
            </p:extLst>
          </p:nvPr>
        </p:nvGraphicFramePr>
        <p:xfrm>
          <a:off x="2002972" y="1608484"/>
          <a:ext cx="201748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486">
                  <a:extLst>
                    <a:ext uri="{9D8B030D-6E8A-4147-A177-3AD203B41FA5}">
                      <a16:colId xmlns:a16="http://schemas.microsoft.com/office/drawing/2014/main" val="527497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department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1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id</a:t>
                      </a:r>
                    </a:p>
                    <a:p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name</a:t>
                      </a:r>
                    </a:p>
                    <a:p>
                      <a:r>
                        <a:rPr lang="en-US" altLang="ko-Kore-KR" sz="12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city_id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28140"/>
                  </a:ext>
                </a:extLst>
              </a:tr>
            </a:tbl>
          </a:graphicData>
        </a:graphic>
      </p:graphicFrame>
      <p:graphicFrame>
        <p:nvGraphicFramePr>
          <p:cNvPr id="26" name="표 3">
            <a:extLst>
              <a:ext uri="{FF2B5EF4-FFF2-40B4-BE49-F238E27FC236}">
                <a16:creationId xmlns:a16="http://schemas.microsoft.com/office/drawing/2014/main" id="{D61E1201-5D0E-E44D-9AB8-2E12DFF07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962275"/>
              </p:ext>
            </p:extLst>
          </p:nvPr>
        </p:nvGraphicFramePr>
        <p:xfrm>
          <a:off x="6096000" y="1608484"/>
          <a:ext cx="201748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486">
                  <a:extLst>
                    <a:ext uri="{9D8B030D-6E8A-4147-A177-3AD203B41FA5}">
                      <a16:colId xmlns:a16="http://schemas.microsoft.com/office/drawing/2014/main" val="527497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1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id</a:t>
                      </a:r>
                    </a:p>
                    <a:p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name</a:t>
                      </a:r>
                    </a:p>
                    <a:p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...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28140"/>
                  </a:ext>
                </a:extLst>
              </a:tr>
            </a:tbl>
          </a:graphicData>
        </a:graphic>
      </p:graphicFrame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ABF6014-71BA-D94F-8F09-99BC39192A23}"/>
              </a:ext>
            </a:extLst>
          </p:cNvPr>
          <p:cNvCxnSpPr>
            <a:cxnSpLocks/>
          </p:cNvCxnSpPr>
          <p:nvPr/>
        </p:nvCxnSpPr>
        <p:spPr>
          <a:xfrm>
            <a:off x="4020458" y="2304485"/>
            <a:ext cx="2075542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3305EC5-50AA-374A-9F20-25BAF2AC5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457486"/>
              </p:ext>
            </p:extLst>
          </p:nvPr>
        </p:nvGraphicFramePr>
        <p:xfrm>
          <a:off x="355599" y="3626638"/>
          <a:ext cx="356325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011">
                  <a:extLst>
                    <a:ext uri="{9D8B030D-6E8A-4147-A177-3AD203B41FA5}">
                      <a16:colId xmlns:a16="http://schemas.microsoft.com/office/drawing/2014/main" val="1767643919"/>
                    </a:ext>
                  </a:extLst>
                </a:gridCol>
                <a:gridCol w="2109361">
                  <a:extLst>
                    <a:ext uri="{9D8B030D-6E8A-4147-A177-3AD203B41FA5}">
                      <a16:colId xmlns:a16="http://schemas.microsoft.com/office/drawing/2014/main" val="29747858"/>
                    </a:ext>
                  </a:extLst>
                </a:gridCol>
                <a:gridCol w="772885">
                  <a:extLst>
                    <a:ext uri="{9D8B030D-6E8A-4147-A177-3AD203B41FA5}">
                      <a16:colId xmlns:a16="http://schemas.microsoft.com/office/drawing/2014/main" val="1081124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id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name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city_id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870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1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Engineering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1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0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2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HR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1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70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3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Marketing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2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17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4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Sales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2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648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5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Management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3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52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6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Product Development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3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9509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6F5282F-4E01-C24A-8385-97967634B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023008"/>
              </p:ext>
            </p:extLst>
          </p:nvPr>
        </p:nvGraphicFramePr>
        <p:xfrm>
          <a:off x="6096000" y="4281516"/>
          <a:ext cx="377371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829">
                  <a:extLst>
                    <a:ext uri="{9D8B030D-6E8A-4147-A177-3AD203B41FA5}">
                      <a16:colId xmlns:a16="http://schemas.microsoft.com/office/drawing/2014/main" val="2891047630"/>
                    </a:ext>
                  </a:extLst>
                </a:gridCol>
                <a:gridCol w="1709057">
                  <a:extLst>
                    <a:ext uri="{9D8B030D-6E8A-4147-A177-3AD203B41FA5}">
                      <a16:colId xmlns:a16="http://schemas.microsoft.com/office/drawing/2014/main" val="3390112178"/>
                    </a:ext>
                  </a:extLst>
                </a:gridCol>
                <a:gridCol w="1349828">
                  <a:extLst>
                    <a:ext uri="{9D8B030D-6E8A-4147-A177-3AD203B41FA5}">
                      <a16:colId xmlns:a16="http://schemas.microsoft.com/office/drawing/2014/main" val="437751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id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street_name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…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818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1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New York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…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99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2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San </a:t>
                      </a:r>
                      <a:r>
                        <a:rPr lang="en-US" altLang="ko-Kore-KR" sz="1200" dirty="0" err="1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Franscico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…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86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3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Copenhagen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…</a:t>
                      </a:r>
                      <a:endParaRPr lang="ko-Kore-KR" altLang="en-US" sz="12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53160"/>
                  </a:ext>
                </a:extLst>
              </a:tr>
            </a:tbl>
          </a:graphicData>
        </a:graphic>
      </p:graphicFrame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A5E70B3-8EC5-B24F-ACB2-7EB68B10138A}"/>
              </a:ext>
            </a:extLst>
          </p:cNvPr>
          <p:cNvCxnSpPr>
            <a:cxnSpLocks/>
          </p:cNvCxnSpPr>
          <p:nvPr/>
        </p:nvCxnSpPr>
        <p:spPr>
          <a:xfrm>
            <a:off x="3918856" y="4103914"/>
            <a:ext cx="2177144" cy="653143"/>
          </a:xfrm>
          <a:prstGeom prst="curvedConnector3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0ABC82DB-0D27-0D49-AE83-E51AC5753717}"/>
              </a:ext>
            </a:extLst>
          </p:cNvPr>
          <p:cNvCxnSpPr>
            <a:cxnSpLocks/>
          </p:cNvCxnSpPr>
          <p:nvPr/>
        </p:nvCxnSpPr>
        <p:spPr>
          <a:xfrm>
            <a:off x="3918856" y="4561114"/>
            <a:ext cx="2177144" cy="363464"/>
          </a:xfrm>
          <a:prstGeom prst="curvedConnector3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A78EAE66-85A0-7B40-8E58-84ABCA6751E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918856" y="4924578"/>
            <a:ext cx="2177144" cy="252849"/>
          </a:xfrm>
          <a:prstGeom prst="curvedConnector3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FA7CBB11-6A46-FD4E-8CE7-B0B269BC0717}"/>
              </a:ext>
            </a:extLst>
          </p:cNvPr>
          <p:cNvCxnSpPr>
            <a:cxnSpLocks/>
          </p:cNvCxnSpPr>
          <p:nvPr/>
        </p:nvCxnSpPr>
        <p:spPr>
          <a:xfrm>
            <a:off x="3918856" y="5288042"/>
            <a:ext cx="2177144" cy="12700"/>
          </a:xfrm>
          <a:prstGeom prst="curvedConnector3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A4BF850F-37BD-AF42-91D7-F12739492C74}"/>
              </a:ext>
            </a:extLst>
          </p:cNvPr>
          <p:cNvCxnSpPr>
            <a:cxnSpLocks/>
          </p:cNvCxnSpPr>
          <p:nvPr/>
        </p:nvCxnSpPr>
        <p:spPr>
          <a:xfrm flipV="1">
            <a:off x="3918856" y="5478344"/>
            <a:ext cx="2177144" cy="153622"/>
          </a:xfrm>
          <a:prstGeom prst="curvedConnector3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C5D15710-8D98-F54C-99F5-522E3894412A}"/>
              </a:ext>
            </a:extLst>
          </p:cNvPr>
          <p:cNvCxnSpPr>
            <a:cxnSpLocks/>
          </p:cNvCxnSpPr>
          <p:nvPr/>
        </p:nvCxnSpPr>
        <p:spPr>
          <a:xfrm flipV="1">
            <a:off x="3918856" y="5631966"/>
            <a:ext cx="2177144" cy="412508"/>
          </a:xfrm>
          <a:prstGeom prst="curvedConnector3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8491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6BD5BE2-8DE5-C84D-AE36-82D2E5A3B7C0}"/>
              </a:ext>
            </a:extLst>
          </p:cNvPr>
          <p:cNvSpPr txBox="1"/>
          <p:nvPr/>
        </p:nvSpPr>
        <p:spPr>
          <a:xfrm>
            <a:off x="2868860" y="822696"/>
            <a:ext cx="26705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{</a:t>
            </a:r>
          </a:p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 "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firstName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": "text",</a:t>
            </a:r>
          </a:p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 "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lastName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": "text",</a:t>
            </a:r>
          </a:p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 "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phoneNumber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": "text",</a:t>
            </a:r>
          </a:p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 "address": {</a:t>
            </a:r>
          </a:p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   "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streetName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": "text",</a:t>
            </a:r>
          </a:p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   "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postalCode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": "text",</a:t>
            </a:r>
          </a:p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   "city": "text"</a:t>
            </a:r>
          </a:p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 }</a:t>
            </a:r>
          </a:p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}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3FAAAA6-EBD4-E44B-958A-71683154F91C}"/>
              </a:ext>
            </a:extLst>
          </p:cNvPr>
          <p:cNvCxnSpPr>
            <a:cxnSpLocks/>
          </p:cNvCxnSpPr>
          <p:nvPr/>
        </p:nvCxnSpPr>
        <p:spPr>
          <a:xfrm>
            <a:off x="2198914" y="1731353"/>
            <a:ext cx="669946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FC1B714-5CD6-2F46-A664-6D50C70E4F39}"/>
              </a:ext>
            </a:extLst>
          </p:cNvPr>
          <p:cNvSpPr txBox="1"/>
          <p:nvPr/>
        </p:nvSpPr>
        <p:spPr>
          <a:xfrm>
            <a:off x="947057" y="1592853"/>
            <a:ext cx="12518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object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827839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AD0F8C7-66AC-D14B-B268-908F0C2DB063}"/>
              </a:ext>
            </a:extLst>
          </p:cNvPr>
          <p:cNvGrpSpPr/>
          <p:nvPr/>
        </p:nvGrpSpPr>
        <p:grpSpPr>
          <a:xfrm>
            <a:off x="4099699" y="847871"/>
            <a:ext cx="1355075" cy="1233889"/>
            <a:chOff x="4099699" y="847871"/>
            <a:chExt cx="1355075" cy="1233889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F7FEACA-F6DD-0B4B-82D9-9A85AA3F065E}"/>
                </a:ext>
              </a:extLst>
            </p:cNvPr>
            <p:cNvSpPr/>
            <p:nvPr/>
          </p:nvSpPr>
          <p:spPr>
            <a:xfrm>
              <a:off x="4099699" y="847871"/>
              <a:ext cx="1355075" cy="123388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9D3C58-128A-2444-A99B-A70113BFBF77}"/>
                </a:ext>
              </a:extLst>
            </p:cNvPr>
            <p:cNvSpPr txBox="1"/>
            <p:nvPr/>
          </p:nvSpPr>
          <p:spPr>
            <a:xfrm>
              <a:off x="4206054" y="1310926"/>
              <a:ext cx="1142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company</a:t>
              </a:r>
              <a:endParaRPr kumimoji="1" lang="ko-Kore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F8B1ECA-CF33-7B47-98B4-586E0AD45BD8}"/>
              </a:ext>
            </a:extLst>
          </p:cNvPr>
          <p:cNvGrpSpPr/>
          <p:nvPr/>
        </p:nvGrpSpPr>
        <p:grpSpPr>
          <a:xfrm>
            <a:off x="2850979" y="2544815"/>
            <a:ext cx="1355075" cy="1233889"/>
            <a:chOff x="4099699" y="847871"/>
            <a:chExt cx="1355075" cy="1233889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3E7EB79-A560-1248-ABFF-5F7EA2AF4E9B}"/>
                </a:ext>
              </a:extLst>
            </p:cNvPr>
            <p:cNvSpPr/>
            <p:nvPr/>
          </p:nvSpPr>
          <p:spPr>
            <a:xfrm>
              <a:off x="4099699" y="847871"/>
              <a:ext cx="1355075" cy="123388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959C3F-AC64-1341-9DF5-3DE5F0D1D594}"/>
                </a:ext>
              </a:extLst>
            </p:cNvPr>
            <p:cNvSpPr txBox="1"/>
            <p:nvPr/>
          </p:nvSpPr>
          <p:spPr>
            <a:xfrm>
              <a:off x="4206054" y="1310926"/>
              <a:ext cx="1142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company</a:t>
              </a:r>
              <a:endParaRPr kumimoji="1" lang="ko-Kore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414D092-99CE-414E-BA87-15D6CB505356}"/>
              </a:ext>
            </a:extLst>
          </p:cNvPr>
          <p:cNvGrpSpPr/>
          <p:nvPr/>
        </p:nvGrpSpPr>
        <p:grpSpPr>
          <a:xfrm>
            <a:off x="2850977" y="4405045"/>
            <a:ext cx="1355075" cy="1233889"/>
            <a:chOff x="4099699" y="847871"/>
            <a:chExt cx="1355075" cy="123388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B67EFC6-4DE8-9F42-ACD8-F5B2A53C9DEA}"/>
                </a:ext>
              </a:extLst>
            </p:cNvPr>
            <p:cNvSpPr/>
            <p:nvPr/>
          </p:nvSpPr>
          <p:spPr>
            <a:xfrm>
              <a:off x="4099699" y="847871"/>
              <a:ext cx="1355075" cy="12338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82B0DE-FF7C-9A4B-B908-F28DE00896DC}"/>
                </a:ext>
              </a:extLst>
            </p:cNvPr>
            <p:cNvSpPr txBox="1"/>
            <p:nvPr/>
          </p:nvSpPr>
          <p:spPr>
            <a:xfrm>
              <a:off x="4206054" y="1310926"/>
              <a:ext cx="1142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company</a:t>
              </a:r>
              <a:endParaRPr kumimoji="1" lang="ko-Kore-KR" alt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6082B81-0612-9548-A69F-1CF301FC2AFD}"/>
              </a:ext>
            </a:extLst>
          </p:cNvPr>
          <p:cNvCxnSpPr>
            <a:cxnSpLocks/>
            <a:stCxn id="12" idx="0"/>
            <a:endCxn id="9" idx="4"/>
          </p:cNvCxnSpPr>
          <p:nvPr/>
        </p:nvCxnSpPr>
        <p:spPr>
          <a:xfrm flipV="1">
            <a:off x="3528515" y="3778704"/>
            <a:ext cx="2" cy="626341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AC6E232D-6F6D-3245-924F-E93C47E2C54A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rot="5400000" flipH="1" flipV="1">
            <a:off x="3274109" y="1719225"/>
            <a:ext cx="1079999" cy="571182"/>
          </a:xfrm>
          <a:prstGeom prst="curved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2D827C8-61F2-0B43-9BBF-2D946E233563}"/>
              </a:ext>
            </a:extLst>
          </p:cNvPr>
          <p:cNvGrpSpPr/>
          <p:nvPr/>
        </p:nvGrpSpPr>
        <p:grpSpPr>
          <a:xfrm>
            <a:off x="5348417" y="2544815"/>
            <a:ext cx="1355075" cy="1233889"/>
            <a:chOff x="4099699" y="847871"/>
            <a:chExt cx="1355075" cy="123388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673533E-C9A8-8F48-904E-E835775E1176}"/>
                </a:ext>
              </a:extLst>
            </p:cNvPr>
            <p:cNvSpPr/>
            <p:nvPr/>
          </p:nvSpPr>
          <p:spPr>
            <a:xfrm>
              <a:off x="4099699" y="847871"/>
              <a:ext cx="1355075" cy="123388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70AF05-D3AD-EE43-8C71-4042295E19B9}"/>
                </a:ext>
              </a:extLst>
            </p:cNvPr>
            <p:cNvSpPr txBox="1"/>
            <p:nvPr/>
          </p:nvSpPr>
          <p:spPr>
            <a:xfrm>
              <a:off x="4206054" y="1310926"/>
              <a:ext cx="1142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supplier</a:t>
              </a:r>
              <a:endParaRPr kumimoji="1" lang="ko-Kore-KR" alt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4B9161B-0C42-4E48-93DF-50FC52BE1F36}"/>
              </a:ext>
            </a:extLst>
          </p:cNvPr>
          <p:cNvCxnSpPr>
            <a:cxnSpLocks/>
            <a:stCxn id="21" idx="0"/>
            <a:endCxn id="5" idx="6"/>
          </p:cNvCxnSpPr>
          <p:nvPr/>
        </p:nvCxnSpPr>
        <p:spPr>
          <a:xfrm rot="16200000" flipV="1">
            <a:off x="5200366" y="1719225"/>
            <a:ext cx="1079999" cy="571181"/>
          </a:xfrm>
          <a:prstGeom prst="curved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569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F4DFD9-DB3B-4E42-AA0A-6FF750F8E725}"/>
              </a:ext>
            </a:extLst>
          </p:cNvPr>
          <p:cNvSpPr/>
          <p:nvPr/>
        </p:nvSpPr>
        <p:spPr>
          <a:xfrm>
            <a:off x="1345233" y="1703066"/>
            <a:ext cx="1510041" cy="9263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621992-284E-E548-920C-4342397EAA57}"/>
              </a:ext>
            </a:extLst>
          </p:cNvPr>
          <p:cNvSpPr txBox="1"/>
          <p:nvPr/>
        </p:nvSpPr>
        <p:spPr>
          <a:xfrm>
            <a:off x="1437761" y="2027718"/>
            <a:ext cx="1324984" cy="276999"/>
          </a:xfrm>
          <a:prstGeom prst="rect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Visitor A</a:t>
            </a:r>
            <a:endParaRPr kumimoji="1" lang="ko-Kore-KR" altLang="en-US" sz="1200" b="1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314EC1A-B544-7448-ABA4-D56FA39B51D3}"/>
              </a:ext>
            </a:extLst>
          </p:cNvPr>
          <p:cNvGrpSpPr/>
          <p:nvPr/>
        </p:nvGrpSpPr>
        <p:grpSpPr>
          <a:xfrm>
            <a:off x="3188931" y="1496195"/>
            <a:ext cx="1617043" cy="1617043"/>
            <a:chOff x="3188931" y="1496195"/>
            <a:chExt cx="1617043" cy="161704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ACD835C-0C4A-A646-B468-6CE02778F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5FA731-ED3A-244C-96C8-E964B15E11E5}"/>
                </a:ext>
              </a:extLst>
            </p:cNvPr>
            <p:cNvSpPr txBox="1"/>
            <p:nvPr/>
          </p:nvSpPr>
          <p:spPr>
            <a:xfrm>
              <a:off x="3461512" y="2130584"/>
              <a:ext cx="1010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99,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80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6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8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pic>
        <p:nvPicPr>
          <p:cNvPr id="1026" name="Picture 2" descr="elasticsearch icon">
            <a:extLst>
              <a:ext uri="{FF2B5EF4-FFF2-40B4-BE49-F238E27FC236}">
                <a16:creationId xmlns:a16="http://schemas.microsoft.com/office/drawing/2014/main" id="{5FDFAC07-DF53-A940-AA94-86F641E0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48" y="2869248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EA00ACF-32D0-E34F-A134-904CC5B33E6C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4805974" y="2304717"/>
            <a:ext cx="3333418" cy="68050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4A030F-ACAE-FF4E-90A1-A1AADAA4BD2C}"/>
              </a:ext>
            </a:extLst>
          </p:cNvPr>
          <p:cNvSpPr txBox="1"/>
          <p:nvPr/>
        </p:nvSpPr>
        <p:spPr>
          <a:xfrm rot="647374">
            <a:off x="5667996" y="2714606"/>
            <a:ext cx="151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1. Product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D9EC43C-1854-154D-B359-D6DC2554A136}"/>
              </a:ext>
            </a:extLst>
          </p:cNvPr>
          <p:cNvSpPr/>
          <p:nvPr/>
        </p:nvSpPr>
        <p:spPr>
          <a:xfrm>
            <a:off x="1345233" y="4123178"/>
            <a:ext cx="1510041" cy="9263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E56DED-3BA2-F448-8EDF-7036B8FA9FBC}"/>
              </a:ext>
            </a:extLst>
          </p:cNvPr>
          <p:cNvSpPr txBox="1"/>
          <p:nvPr/>
        </p:nvSpPr>
        <p:spPr>
          <a:xfrm>
            <a:off x="1437761" y="4447830"/>
            <a:ext cx="1324984" cy="276999"/>
          </a:xfrm>
          <a:prstGeom prst="rect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Visitor B</a:t>
            </a:r>
            <a:endParaRPr kumimoji="1" lang="ko-Kore-KR" altLang="en-US" sz="1200" b="1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2B8C8C6-2D16-F943-AE4B-6D04D8BC955A}"/>
              </a:ext>
            </a:extLst>
          </p:cNvPr>
          <p:cNvGrpSpPr/>
          <p:nvPr/>
        </p:nvGrpSpPr>
        <p:grpSpPr>
          <a:xfrm>
            <a:off x="3188931" y="3916307"/>
            <a:ext cx="1617043" cy="1617043"/>
            <a:chOff x="3188931" y="1496195"/>
            <a:chExt cx="1617043" cy="1617043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E698D69B-BAB0-594A-87E9-CD5781FB2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5E82BE-CC32-8D42-B818-02A6703A3E40}"/>
                </a:ext>
              </a:extLst>
            </p:cNvPr>
            <p:cNvSpPr txBox="1"/>
            <p:nvPr/>
          </p:nvSpPr>
          <p:spPr>
            <a:xfrm>
              <a:off x="3461512" y="2130584"/>
              <a:ext cx="1010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99,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80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6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8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6210ADC-7BFC-6340-B691-8CD965A4FE74}"/>
              </a:ext>
            </a:extLst>
          </p:cNvPr>
          <p:cNvCxnSpPr>
            <a:cxnSpLocks/>
          </p:cNvCxnSpPr>
          <p:nvPr/>
        </p:nvCxnSpPr>
        <p:spPr>
          <a:xfrm flipH="1">
            <a:off x="4763181" y="3824253"/>
            <a:ext cx="3278262" cy="710613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DDBCA92-8C43-9E4E-A2C8-329EF6EDA2CB}"/>
              </a:ext>
            </a:extLst>
          </p:cNvPr>
          <p:cNvSpPr txBox="1"/>
          <p:nvPr/>
        </p:nvSpPr>
        <p:spPr>
          <a:xfrm rot="20780329">
            <a:off x="5505821" y="3888551"/>
            <a:ext cx="151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 Product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CFC929-6742-7E44-B744-1ED5BF754134}"/>
              </a:ext>
            </a:extLst>
          </p:cNvPr>
          <p:cNvCxnSpPr>
            <a:cxnSpLocks/>
          </p:cNvCxnSpPr>
          <p:nvPr/>
        </p:nvCxnSpPr>
        <p:spPr>
          <a:xfrm flipH="1" flipV="1">
            <a:off x="4861130" y="1985531"/>
            <a:ext cx="3333418" cy="680506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EEF4420-BAC3-DB4E-A6E7-69A60DB6D5C2}"/>
              </a:ext>
            </a:extLst>
          </p:cNvPr>
          <p:cNvSpPr txBox="1"/>
          <p:nvPr/>
        </p:nvSpPr>
        <p:spPr>
          <a:xfrm rot="647374">
            <a:off x="5637360" y="2045863"/>
            <a:ext cx="2155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3. 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을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로 업데이트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4A77269-E564-BF41-AA84-FE0D070DB614}"/>
              </a:ext>
            </a:extLst>
          </p:cNvPr>
          <p:cNvCxnSpPr>
            <a:cxnSpLocks/>
          </p:cNvCxnSpPr>
          <p:nvPr/>
        </p:nvCxnSpPr>
        <p:spPr>
          <a:xfrm flipH="1">
            <a:off x="4861130" y="4082103"/>
            <a:ext cx="3278262" cy="710613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C3217F5-114B-3247-B091-85D8166EE57C}"/>
              </a:ext>
            </a:extLst>
          </p:cNvPr>
          <p:cNvSpPr txBox="1"/>
          <p:nvPr/>
        </p:nvSpPr>
        <p:spPr>
          <a:xfrm rot="20780329">
            <a:off x="5450949" y="4480479"/>
            <a:ext cx="2098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4.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을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로 업데이트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98E2B8-524E-714B-A076-CC69D9565F8A}"/>
              </a:ext>
            </a:extLst>
          </p:cNvPr>
          <p:cNvSpPr txBox="1"/>
          <p:nvPr/>
        </p:nvSpPr>
        <p:spPr>
          <a:xfrm>
            <a:off x="8239627" y="4772862"/>
            <a:ext cx="2755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”: 5 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  <a:sym typeface="Wingdings" pitchFamily="2" charset="2"/>
              </a:rPr>
              <a:t> 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  <a:sym typeface="Wingdings" pitchFamily="2" charset="2"/>
              </a:rPr>
              <a:t>잘못된 값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105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F4DFD9-DB3B-4E42-AA0A-6FF750F8E725}"/>
              </a:ext>
            </a:extLst>
          </p:cNvPr>
          <p:cNvSpPr/>
          <p:nvPr/>
        </p:nvSpPr>
        <p:spPr>
          <a:xfrm>
            <a:off x="1345233" y="1703066"/>
            <a:ext cx="1510041" cy="9263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621992-284E-E548-920C-4342397EAA57}"/>
              </a:ext>
            </a:extLst>
          </p:cNvPr>
          <p:cNvSpPr txBox="1"/>
          <p:nvPr/>
        </p:nvSpPr>
        <p:spPr>
          <a:xfrm>
            <a:off x="1437761" y="2027718"/>
            <a:ext cx="1324984" cy="276999"/>
          </a:xfrm>
          <a:prstGeom prst="rect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Visitor A</a:t>
            </a:r>
            <a:endParaRPr kumimoji="1" lang="ko-Kore-KR" altLang="en-US" sz="1200" b="1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314EC1A-B544-7448-ABA4-D56FA39B51D3}"/>
              </a:ext>
            </a:extLst>
          </p:cNvPr>
          <p:cNvGrpSpPr/>
          <p:nvPr/>
        </p:nvGrpSpPr>
        <p:grpSpPr>
          <a:xfrm>
            <a:off x="3188931" y="1496195"/>
            <a:ext cx="1617043" cy="1617043"/>
            <a:chOff x="3188931" y="1496195"/>
            <a:chExt cx="1617043" cy="161704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ACD835C-0C4A-A646-B468-6CE02778F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5FA731-ED3A-244C-96C8-E964B15E11E5}"/>
                </a:ext>
              </a:extLst>
            </p:cNvPr>
            <p:cNvSpPr txBox="1"/>
            <p:nvPr/>
          </p:nvSpPr>
          <p:spPr>
            <a:xfrm>
              <a:off x="3461512" y="2130584"/>
              <a:ext cx="1010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99,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80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6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8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pic>
        <p:nvPicPr>
          <p:cNvPr id="1026" name="Picture 2" descr="elasticsearch icon">
            <a:extLst>
              <a:ext uri="{FF2B5EF4-FFF2-40B4-BE49-F238E27FC236}">
                <a16:creationId xmlns:a16="http://schemas.microsoft.com/office/drawing/2014/main" id="{5FDFAC07-DF53-A940-AA94-86F641E0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48" y="2869248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EA00ACF-32D0-E34F-A134-904CC5B33E6C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4805974" y="2304717"/>
            <a:ext cx="3333418" cy="68050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4A030F-ACAE-FF4E-90A1-A1AADAA4BD2C}"/>
              </a:ext>
            </a:extLst>
          </p:cNvPr>
          <p:cNvSpPr txBox="1"/>
          <p:nvPr/>
        </p:nvSpPr>
        <p:spPr>
          <a:xfrm rot="647374">
            <a:off x="5667996" y="2714606"/>
            <a:ext cx="151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1. Product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D9EC43C-1854-154D-B359-D6DC2554A136}"/>
              </a:ext>
            </a:extLst>
          </p:cNvPr>
          <p:cNvSpPr/>
          <p:nvPr/>
        </p:nvSpPr>
        <p:spPr>
          <a:xfrm>
            <a:off x="1345233" y="4123178"/>
            <a:ext cx="1510041" cy="9263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E56DED-3BA2-F448-8EDF-7036B8FA9FBC}"/>
              </a:ext>
            </a:extLst>
          </p:cNvPr>
          <p:cNvSpPr txBox="1"/>
          <p:nvPr/>
        </p:nvSpPr>
        <p:spPr>
          <a:xfrm>
            <a:off x="1437761" y="4447830"/>
            <a:ext cx="1324984" cy="276999"/>
          </a:xfrm>
          <a:prstGeom prst="rect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Visitor B</a:t>
            </a:r>
            <a:endParaRPr kumimoji="1" lang="ko-Kore-KR" altLang="en-US" sz="1200" b="1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2B8C8C6-2D16-F943-AE4B-6D04D8BC955A}"/>
              </a:ext>
            </a:extLst>
          </p:cNvPr>
          <p:cNvGrpSpPr/>
          <p:nvPr/>
        </p:nvGrpSpPr>
        <p:grpSpPr>
          <a:xfrm>
            <a:off x="3188931" y="3916307"/>
            <a:ext cx="1617043" cy="1617043"/>
            <a:chOff x="3188931" y="1496195"/>
            <a:chExt cx="1617043" cy="1617043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E698D69B-BAB0-594A-87E9-CD5781FB2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5E82BE-CC32-8D42-B818-02A6703A3E40}"/>
                </a:ext>
              </a:extLst>
            </p:cNvPr>
            <p:cNvSpPr txBox="1"/>
            <p:nvPr/>
          </p:nvSpPr>
          <p:spPr>
            <a:xfrm>
              <a:off x="3461512" y="2130584"/>
              <a:ext cx="1010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99,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80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6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8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6210ADC-7BFC-6340-B691-8CD965A4FE74}"/>
              </a:ext>
            </a:extLst>
          </p:cNvPr>
          <p:cNvCxnSpPr>
            <a:cxnSpLocks/>
          </p:cNvCxnSpPr>
          <p:nvPr/>
        </p:nvCxnSpPr>
        <p:spPr>
          <a:xfrm flipH="1">
            <a:off x="4763181" y="3824253"/>
            <a:ext cx="3278262" cy="710613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DDBCA92-8C43-9E4E-A2C8-329EF6EDA2CB}"/>
              </a:ext>
            </a:extLst>
          </p:cNvPr>
          <p:cNvSpPr txBox="1"/>
          <p:nvPr/>
        </p:nvSpPr>
        <p:spPr>
          <a:xfrm rot="20780329">
            <a:off x="5505821" y="3888551"/>
            <a:ext cx="151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 Product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CFC929-6742-7E44-B744-1ED5BF754134}"/>
              </a:ext>
            </a:extLst>
          </p:cNvPr>
          <p:cNvCxnSpPr>
            <a:cxnSpLocks/>
          </p:cNvCxnSpPr>
          <p:nvPr/>
        </p:nvCxnSpPr>
        <p:spPr>
          <a:xfrm flipH="1" flipV="1">
            <a:off x="4861130" y="1985531"/>
            <a:ext cx="3333418" cy="680506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EEF4420-BAC3-DB4E-A6E7-69A60DB6D5C2}"/>
              </a:ext>
            </a:extLst>
          </p:cNvPr>
          <p:cNvSpPr txBox="1"/>
          <p:nvPr/>
        </p:nvSpPr>
        <p:spPr>
          <a:xfrm rot="748107">
            <a:off x="4920031" y="2048326"/>
            <a:ext cx="3590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3.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POST products/_update/100?version=1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4A77269-E564-BF41-AA84-FE0D070DB614}"/>
              </a:ext>
            </a:extLst>
          </p:cNvPr>
          <p:cNvCxnSpPr>
            <a:cxnSpLocks/>
          </p:cNvCxnSpPr>
          <p:nvPr/>
        </p:nvCxnSpPr>
        <p:spPr>
          <a:xfrm flipH="1">
            <a:off x="4861130" y="4082103"/>
            <a:ext cx="3278262" cy="710613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C3217F5-114B-3247-B091-85D8166EE57C}"/>
              </a:ext>
            </a:extLst>
          </p:cNvPr>
          <p:cNvSpPr txBox="1"/>
          <p:nvPr/>
        </p:nvSpPr>
        <p:spPr>
          <a:xfrm rot="20851659">
            <a:off x="4880553" y="4479291"/>
            <a:ext cx="3249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4.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POST products/_update/100?version=1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98E2B8-524E-714B-A076-CC69D9565F8A}"/>
              </a:ext>
            </a:extLst>
          </p:cNvPr>
          <p:cNvSpPr txBox="1"/>
          <p:nvPr/>
        </p:nvSpPr>
        <p:spPr>
          <a:xfrm>
            <a:off x="8549080" y="4727830"/>
            <a:ext cx="2755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_version: 2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E8956C-F84A-0945-BFCA-A3944A589D10}"/>
              </a:ext>
            </a:extLst>
          </p:cNvPr>
          <p:cNvSpPr txBox="1"/>
          <p:nvPr/>
        </p:nvSpPr>
        <p:spPr>
          <a:xfrm>
            <a:off x="3960064" y="567826"/>
            <a:ext cx="2755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과거 방식</a:t>
            </a:r>
            <a:endParaRPr kumimoji="1" lang="ko-Kore-KR" altLang="en-US" sz="3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24DAB90-7B3E-6746-B0E7-ADBE38289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7243" y="4724828"/>
            <a:ext cx="353986" cy="35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4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314EC1A-B544-7448-ABA4-D56FA39B51D3}"/>
              </a:ext>
            </a:extLst>
          </p:cNvPr>
          <p:cNvGrpSpPr/>
          <p:nvPr/>
        </p:nvGrpSpPr>
        <p:grpSpPr>
          <a:xfrm>
            <a:off x="840438" y="2869248"/>
            <a:ext cx="2672042" cy="1617043"/>
            <a:chOff x="3188931" y="1496195"/>
            <a:chExt cx="1617043" cy="161704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ACD835C-0C4A-A646-B468-6CE02778F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5FA731-ED3A-244C-96C8-E964B15E11E5}"/>
                </a:ext>
              </a:extLst>
            </p:cNvPr>
            <p:cNvSpPr txBox="1"/>
            <p:nvPr/>
          </p:nvSpPr>
          <p:spPr>
            <a:xfrm>
              <a:off x="3465695" y="2052499"/>
              <a:ext cx="10108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“_</a:t>
              </a:r>
              <a:r>
                <a:rPr kumimoji="1" lang="en-US" altLang="ko-Kore-KR" sz="105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primary_term</a:t>
              </a:r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1,</a:t>
              </a:r>
            </a:p>
            <a:p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“_</a:t>
              </a:r>
              <a:r>
                <a:rPr kumimoji="1" lang="en-US" altLang="ko-Kore-KR" sz="105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seq_no</a:t>
              </a:r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71</a:t>
              </a:r>
            </a:p>
            <a:p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05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pic>
        <p:nvPicPr>
          <p:cNvPr id="1026" name="Picture 2" descr="elasticsearch icon">
            <a:extLst>
              <a:ext uri="{FF2B5EF4-FFF2-40B4-BE49-F238E27FC236}">
                <a16:creationId xmlns:a16="http://schemas.microsoft.com/office/drawing/2014/main" id="{5FDFAC07-DF53-A940-AA94-86F641E0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843" y="2869248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1C6EC38-0922-B543-8355-E27AF40C112A}"/>
              </a:ext>
            </a:extLst>
          </p:cNvPr>
          <p:cNvCxnSpPr>
            <a:cxnSpLocks/>
          </p:cNvCxnSpPr>
          <p:nvPr/>
        </p:nvCxnSpPr>
        <p:spPr>
          <a:xfrm flipH="1">
            <a:off x="3512481" y="3425552"/>
            <a:ext cx="4827288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1E48564-3F99-B146-AD40-AD31E991C156}"/>
              </a:ext>
            </a:extLst>
          </p:cNvPr>
          <p:cNvCxnSpPr>
            <a:cxnSpLocks/>
          </p:cNvCxnSpPr>
          <p:nvPr/>
        </p:nvCxnSpPr>
        <p:spPr>
          <a:xfrm>
            <a:off x="3512480" y="3794884"/>
            <a:ext cx="4827289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4CC134-A571-1A49-A48F-21F4D8C2CDD5}"/>
              </a:ext>
            </a:extLst>
          </p:cNvPr>
          <p:cNvSpPr txBox="1"/>
          <p:nvPr/>
        </p:nvSpPr>
        <p:spPr>
          <a:xfrm>
            <a:off x="4383723" y="2963887"/>
            <a:ext cx="2755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Product 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A7965D-B09C-6E4F-A39E-F210C48BBFD0}"/>
              </a:ext>
            </a:extLst>
          </p:cNvPr>
          <p:cNvSpPr txBox="1"/>
          <p:nvPr/>
        </p:nvSpPr>
        <p:spPr>
          <a:xfrm>
            <a:off x="3422420" y="3887616"/>
            <a:ext cx="509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POST products/_update/100?if_primary_term=1&amp;if_seq_no=71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377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1E48564-3F99-B146-AD40-AD31E991C156}"/>
              </a:ext>
            </a:extLst>
          </p:cNvPr>
          <p:cNvCxnSpPr>
            <a:cxnSpLocks/>
          </p:cNvCxnSpPr>
          <p:nvPr/>
        </p:nvCxnSpPr>
        <p:spPr>
          <a:xfrm>
            <a:off x="804231" y="3750815"/>
            <a:ext cx="3685487" cy="1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2A7965D-B09C-6E4F-A39E-F210C48BBFD0}"/>
              </a:ext>
            </a:extLst>
          </p:cNvPr>
          <p:cNvSpPr txBox="1"/>
          <p:nvPr/>
        </p:nvSpPr>
        <p:spPr>
          <a:xfrm>
            <a:off x="830368" y="3411684"/>
            <a:ext cx="3685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POST products/_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update_by_query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9474CAC-B674-5349-957B-9FA9DB3ABA17}"/>
              </a:ext>
            </a:extLst>
          </p:cNvPr>
          <p:cNvSpPr/>
          <p:nvPr/>
        </p:nvSpPr>
        <p:spPr>
          <a:xfrm>
            <a:off x="4622213" y="3133871"/>
            <a:ext cx="1355075" cy="123388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16D7A7-6A16-E442-8EC4-2198C3815417}"/>
              </a:ext>
            </a:extLst>
          </p:cNvPr>
          <p:cNvSpPr txBox="1"/>
          <p:nvPr/>
        </p:nvSpPr>
        <p:spPr>
          <a:xfrm>
            <a:off x="4728568" y="3550184"/>
            <a:ext cx="114236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Coordinating </a:t>
            </a:r>
          </a:p>
          <a:p>
            <a:pPr algn="ctr"/>
            <a:r>
              <a:rPr kumimoji="1" lang="en-US" altLang="ko-Kore-KR" sz="11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</a:t>
            </a:r>
            <a:endParaRPr kumimoji="1" lang="ko-Kore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B5E380C-73F0-E549-A866-1A65ACF6F65A}"/>
              </a:ext>
            </a:extLst>
          </p:cNvPr>
          <p:cNvCxnSpPr>
            <a:cxnSpLocks/>
          </p:cNvCxnSpPr>
          <p:nvPr/>
        </p:nvCxnSpPr>
        <p:spPr>
          <a:xfrm flipV="1">
            <a:off x="5299749" y="1961001"/>
            <a:ext cx="0" cy="103558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2CA317-5034-314D-A463-2E69E3343FBB}"/>
              </a:ext>
            </a:extLst>
          </p:cNvPr>
          <p:cNvSpPr txBox="1"/>
          <p:nvPr/>
        </p:nvSpPr>
        <p:spPr>
          <a:xfrm>
            <a:off x="3519085" y="2246042"/>
            <a:ext cx="190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Snapshot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생성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F758A58-DB9B-F340-981A-8CECB779272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57787" y="618789"/>
            <a:ext cx="1083923" cy="1083923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3776252C-D22C-4442-A821-1A1E85AE8B6B}"/>
              </a:ext>
            </a:extLst>
          </p:cNvPr>
          <p:cNvGrpSpPr/>
          <p:nvPr/>
        </p:nvGrpSpPr>
        <p:grpSpPr>
          <a:xfrm>
            <a:off x="6892252" y="1160748"/>
            <a:ext cx="1531346" cy="1518850"/>
            <a:chOff x="6862890" y="1425713"/>
            <a:chExt cx="1531346" cy="151885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A0FC73F-6CAF-F347-9401-47AB3AFC5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110774" y="1702712"/>
              <a:ext cx="1035585" cy="103558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353E94-D239-A444-A110-1B0BEFDE5E5D}"/>
                </a:ext>
              </a:extLst>
            </p:cNvPr>
            <p:cNvSpPr txBox="1"/>
            <p:nvPr/>
          </p:nvSpPr>
          <p:spPr>
            <a:xfrm>
              <a:off x="6862891" y="1425713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SEARCH QUERY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6A037A8-7C2D-894F-8E8C-37A024FFFB7C}"/>
                </a:ext>
              </a:extLst>
            </p:cNvPr>
            <p:cNvSpPr txBox="1"/>
            <p:nvPr/>
          </p:nvSpPr>
          <p:spPr>
            <a:xfrm>
              <a:off x="6862890" y="2698342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BULK UPDATE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3BB51B6-5665-894C-9891-022101399726}"/>
              </a:ext>
            </a:extLst>
          </p:cNvPr>
          <p:cNvGrpSpPr/>
          <p:nvPr/>
        </p:nvGrpSpPr>
        <p:grpSpPr>
          <a:xfrm>
            <a:off x="6892252" y="2874412"/>
            <a:ext cx="1531346" cy="1518850"/>
            <a:chOff x="6862890" y="1425713"/>
            <a:chExt cx="1531346" cy="1518850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E4CB9835-7EB1-CC42-9EB8-47FAC3AEE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110774" y="1702712"/>
              <a:ext cx="1035585" cy="103558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29957-78CE-A64C-A385-2F04916DE5F0}"/>
                </a:ext>
              </a:extLst>
            </p:cNvPr>
            <p:cNvSpPr txBox="1"/>
            <p:nvPr/>
          </p:nvSpPr>
          <p:spPr>
            <a:xfrm>
              <a:off x="6862891" y="1425713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SEARCH QUERY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0009197-7DFE-A148-99BC-6109C3CCC08D}"/>
                </a:ext>
              </a:extLst>
            </p:cNvPr>
            <p:cNvSpPr txBox="1"/>
            <p:nvPr/>
          </p:nvSpPr>
          <p:spPr>
            <a:xfrm>
              <a:off x="6862890" y="2698342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BULK UPDATE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38381B6-EA2E-364A-9653-9D483990AEBE}"/>
              </a:ext>
            </a:extLst>
          </p:cNvPr>
          <p:cNvGrpSpPr/>
          <p:nvPr/>
        </p:nvGrpSpPr>
        <p:grpSpPr>
          <a:xfrm>
            <a:off x="6892252" y="4588076"/>
            <a:ext cx="1531346" cy="1518850"/>
            <a:chOff x="6862890" y="1425713"/>
            <a:chExt cx="1531346" cy="1518850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397481A2-A18A-B049-9084-C4A452B34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110774" y="1702712"/>
              <a:ext cx="1035585" cy="103558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0940BC-84D0-BB42-B724-683967B439D3}"/>
                </a:ext>
              </a:extLst>
            </p:cNvPr>
            <p:cNvSpPr txBox="1"/>
            <p:nvPr/>
          </p:nvSpPr>
          <p:spPr>
            <a:xfrm>
              <a:off x="6862891" y="1425713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SEARCH QUERY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E368F38-536B-9540-AD2A-1B6A4D3BBD96}"/>
                </a:ext>
              </a:extLst>
            </p:cNvPr>
            <p:cNvSpPr txBox="1"/>
            <p:nvPr/>
          </p:nvSpPr>
          <p:spPr>
            <a:xfrm>
              <a:off x="6862890" y="2698342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BULK UPDATE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95DB5A6-C1B5-AC48-AC44-E5BC5B951E9E}"/>
              </a:ext>
            </a:extLst>
          </p:cNvPr>
          <p:cNvGrpSpPr/>
          <p:nvPr/>
        </p:nvGrpSpPr>
        <p:grpSpPr>
          <a:xfrm>
            <a:off x="9247112" y="1044186"/>
            <a:ext cx="2033744" cy="563176"/>
            <a:chOff x="8641602" y="1531501"/>
            <a:chExt cx="2033744" cy="56317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3015845-7385-2047-A46D-5A3E6D9628D4}"/>
                </a:ext>
              </a:extLst>
            </p:cNvPr>
            <p:cNvSpPr/>
            <p:nvPr/>
          </p:nvSpPr>
          <p:spPr>
            <a:xfrm>
              <a:off x="8641602" y="1531501"/>
              <a:ext cx="2033744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F69FC84A-062E-2749-AE3A-3A804E97A841}"/>
                </a:ext>
              </a:extLst>
            </p:cNvPr>
            <p:cNvSpPr/>
            <p:nvPr/>
          </p:nvSpPr>
          <p:spPr>
            <a:xfrm>
              <a:off x="8738929" y="1571709"/>
              <a:ext cx="308956" cy="2240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6AD4BC7B-5A2B-B84A-9814-40F294210077}"/>
                </a:ext>
              </a:extLst>
            </p:cNvPr>
            <p:cNvSpPr/>
            <p:nvPr/>
          </p:nvSpPr>
          <p:spPr>
            <a:xfrm>
              <a:off x="9120677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F3360EB6-9C17-1942-84F0-2583577A9323}"/>
                </a:ext>
              </a:extLst>
            </p:cNvPr>
            <p:cNvSpPr/>
            <p:nvPr/>
          </p:nvSpPr>
          <p:spPr>
            <a:xfrm>
              <a:off x="9493711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6C4C0DF3-DECB-EA49-8B30-000C72E96CAA}"/>
                </a:ext>
              </a:extLst>
            </p:cNvPr>
            <p:cNvSpPr/>
            <p:nvPr/>
          </p:nvSpPr>
          <p:spPr>
            <a:xfrm>
              <a:off x="9866745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4" name="모서리가 둥근 직사각형 53">
              <a:extLst>
                <a:ext uri="{FF2B5EF4-FFF2-40B4-BE49-F238E27FC236}">
                  <a16:creationId xmlns:a16="http://schemas.microsoft.com/office/drawing/2014/main" id="{ADC4A8DE-5E7C-5F48-A4C8-92280E31DD4C}"/>
                </a:ext>
              </a:extLst>
            </p:cNvPr>
            <p:cNvSpPr/>
            <p:nvPr/>
          </p:nvSpPr>
          <p:spPr>
            <a:xfrm>
              <a:off x="10239779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5" name="모서리가 둥근 직사각형 54">
              <a:extLst>
                <a:ext uri="{FF2B5EF4-FFF2-40B4-BE49-F238E27FC236}">
                  <a16:creationId xmlns:a16="http://schemas.microsoft.com/office/drawing/2014/main" id="{11164A05-7F43-F843-96D9-9E3C2DA0661A}"/>
                </a:ext>
              </a:extLst>
            </p:cNvPr>
            <p:cNvSpPr/>
            <p:nvPr/>
          </p:nvSpPr>
          <p:spPr>
            <a:xfrm>
              <a:off x="9120677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6" name="모서리가 둥근 직사각형 55">
              <a:extLst>
                <a:ext uri="{FF2B5EF4-FFF2-40B4-BE49-F238E27FC236}">
                  <a16:creationId xmlns:a16="http://schemas.microsoft.com/office/drawing/2014/main" id="{B4EF29E0-AF77-A548-9D5D-C1F0AF6D84E1}"/>
                </a:ext>
              </a:extLst>
            </p:cNvPr>
            <p:cNvSpPr/>
            <p:nvPr/>
          </p:nvSpPr>
          <p:spPr>
            <a:xfrm>
              <a:off x="9493711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7" name="모서리가 둥근 직사각형 56">
              <a:extLst>
                <a:ext uri="{FF2B5EF4-FFF2-40B4-BE49-F238E27FC236}">
                  <a16:creationId xmlns:a16="http://schemas.microsoft.com/office/drawing/2014/main" id="{B6F75BB5-F7FA-1245-BAE1-F11BC62BC20A}"/>
                </a:ext>
              </a:extLst>
            </p:cNvPr>
            <p:cNvSpPr/>
            <p:nvPr/>
          </p:nvSpPr>
          <p:spPr>
            <a:xfrm>
              <a:off x="9866745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8" name="모서리가 둥근 직사각형 57">
              <a:extLst>
                <a:ext uri="{FF2B5EF4-FFF2-40B4-BE49-F238E27FC236}">
                  <a16:creationId xmlns:a16="http://schemas.microsoft.com/office/drawing/2014/main" id="{A8FEB203-9FF8-9542-97E1-E4244B4FDBCA}"/>
                </a:ext>
              </a:extLst>
            </p:cNvPr>
            <p:cNvSpPr/>
            <p:nvPr/>
          </p:nvSpPr>
          <p:spPr>
            <a:xfrm>
              <a:off x="10239779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9" name="모서리가 둥근 직사각형 58">
              <a:extLst>
                <a:ext uri="{FF2B5EF4-FFF2-40B4-BE49-F238E27FC236}">
                  <a16:creationId xmlns:a16="http://schemas.microsoft.com/office/drawing/2014/main" id="{F65C4845-EC89-E147-B6F9-A75A0AE0C87C}"/>
                </a:ext>
              </a:extLst>
            </p:cNvPr>
            <p:cNvSpPr/>
            <p:nvPr/>
          </p:nvSpPr>
          <p:spPr>
            <a:xfrm>
              <a:off x="8743286" y="183595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44E3AC7-778E-1644-8495-89AF61274D6E}"/>
              </a:ext>
            </a:extLst>
          </p:cNvPr>
          <p:cNvSpPr txBox="1"/>
          <p:nvPr/>
        </p:nvSpPr>
        <p:spPr>
          <a:xfrm>
            <a:off x="9468422" y="1665597"/>
            <a:ext cx="1531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복제 그룹 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48110DA-545B-7145-8965-868E1A1ACC53}"/>
              </a:ext>
            </a:extLst>
          </p:cNvPr>
          <p:cNvGrpSpPr/>
          <p:nvPr/>
        </p:nvGrpSpPr>
        <p:grpSpPr>
          <a:xfrm>
            <a:off x="9247112" y="3434450"/>
            <a:ext cx="2033744" cy="563176"/>
            <a:chOff x="8641602" y="1531501"/>
            <a:chExt cx="2033744" cy="563176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F0008C6-C861-9948-8A80-373FB32A45E4}"/>
                </a:ext>
              </a:extLst>
            </p:cNvPr>
            <p:cNvSpPr/>
            <p:nvPr/>
          </p:nvSpPr>
          <p:spPr>
            <a:xfrm>
              <a:off x="8641602" y="1531501"/>
              <a:ext cx="2033744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3" name="모서리가 둥근 직사각형 62">
              <a:extLst>
                <a:ext uri="{FF2B5EF4-FFF2-40B4-BE49-F238E27FC236}">
                  <a16:creationId xmlns:a16="http://schemas.microsoft.com/office/drawing/2014/main" id="{6F5824EA-301C-3245-9C60-FB4A688A9433}"/>
                </a:ext>
              </a:extLst>
            </p:cNvPr>
            <p:cNvSpPr/>
            <p:nvPr/>
          </p:nvSpPr>
          <p:spPr>
            <a:xfrm>
              <a:off x="8738929" y="1571709"/>
              <a:ext cx="308956" cy="2240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4" name="모서리가 둥근 직사각형 63">
              <a:extLst>
                <a:ext uri="{FF2B5EF4-FFF2-40B4-BE49-F238E27FC236}">
                  <a16:creationId xmlns:a16="http://schemas.microsoft.com/office/drawing/2014/main" id="{C0C7D649-C43F-BA4F-BD74-682758672F55}"/>
                </a:ext>
              </a:extLst>
            </p:cNvPr>
            <p:cNvSpPr/>
            <p:nvPr/>
          </p:nvSpPr>
          <p:spPr>
            <a:xfrm>
              <a:off x="9120677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5" name="모서리가 둥근 직사각형 64">
              <a:extLst>
                <a:ext uri="{FF2B5EF4-FFF2-40B4-BE49-F238E27FC236}">
                  <a16:creationId xmlns:a16="http://schemas.microsoft.com/office/drawing/2014/main" id="{720CD8AB-A0E9-FF49-ABF3-9B1AA74E49BD}"/>
                </a:ext>
              </a:extLst>
            </p:cNvPr>
            <p:cNvSpPr/>
            <p:nvPr/>
          </p:nvSpPr>
          <p:spPr>
            <a:xfrm>
              <a:off x="9493711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6" name="모서리가 둥근 직사각형 65">
              <a:extLst>
                <a:ext uri="{FF2B5EF4-FFF2-40B4-BE49-F238E27FC236}">
                  <a16:creationId xmlns:a16="http://schemas.microsoft.com/office/drawing/2014/main" id="{79619547-905C-A94B-A033-05287F74CB11}"/>
                </a:ext>
              </a:extLst>
            </p:cNvPr>
            <p:cNvSpPr/>
            <p:nvPr/>
          </p:nvSpPr>
          <p:spPr>
            <a:xfrm>
              <a:off x="9866745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7" name="모서리가 둥근 직사각형 66">
              <a:extLst>
                <a:ext uri="{FF2B5EF4-FFF2-40B4-BE49-F238E27FC236}">
                  <a16:creationId xmlns:a16="http://schemas.microsoft.com/office/drawing/2014/main" id="{0B33DF02-4D1A-5746-A451-D87396BAB7FB}"/>
                </a:ext>
              </a:extLst>
            </p:cNvPr>
            <p:cNvSpPr/>
            <p:nvPr/>
          </p:nvSpPr>
          <p:spPr>
            <a:xfrm>
              <a:off x="10239779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8" name="모서리가 둥근 직사각형 67">
              <a:extLst>
                <a:ext uri="{FF2B5EF4-FFF2-40B4-BE49-F238E27FC236}">
                  <a16:creationId xmlns:a16="http://schemas.microsoft.com/office/drawing/2014/main" id="{A17483C3-FDFA-AF4F-A800-6151651AD7A9}"/>
                </a:ext>
              </a:extLst>
            </p:cNvPr>
            <p:cNvSpPr/>
            <p:nvPr/>
          </p:nvSpPr>
          <p:spPr>
            <a:xfrm>
              <a:off x="9120677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9" name="모서리가 둥근 직사각형 68">
              <a:extLst>
                <a:ext uri="{FF2B5EF4-FFF2-40B4-BE49-F238E27FC236}">
                  <a16:creationId xmlns:a16="http://schemas.microsoft.com/office/drawing/2014/main" id="{B89D835F-20D3-E142-9819-AEA706A42869}"/>
                </a:ext>
              </a:extLst>
            </p:cNvPr>
            <p:cNvSpPr/>
            <p:nvPr/>
          </p:nvSpPr>
          <p:spPr>
            <a:xfrm>
              <a:off x="9493711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0" name="모서리가 둥근 직사각형 69">
              <a:extLst>
                <a:ext uri="{FF2B5EF4-FFF2-40B4-BE49-F238E27FC236}">
                  <a16:creationId xmlns:a16="http://schemas.microsoft.com/office/drawing/2014/main" id="{1E39D2EE-9670-6446-AB34-8DFD9C9E5CEA}"/>
                </a:ext>
              </a:extLst>
            </p:cNvPr>
            <p:cNvSpPr/>
            <p:nvPr/>
          </p:nvSpPr>
          <p:spPr>
            <a:xfrm>
              <a:off x="9866745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1" name="모서리가 둥근 직사각형 70">
              <a:extLst>
                <a:ext uri="{FF2B5EF4-FFF2-40B4-BE49-F238E27FC236}">
                  <a16:creationId xmlns:a16="http://schemas.microsoft.com/office/drawing/2014/main" id="{44DDF9C2-8DEB-E244-A2CA-D10CADE46805}"/>
                </a:ext>
              </a:extLst>
            </p:cNvPr>
            <p:cNvSpPr/>
            <p:nvPr/>
          </p:nvSpPr>
          <p:spPr>
            <a:xfrm>
              <a:off x="10239779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2" name="모서리가 둥근 직사각형 71">
              <a:extLst>
                <a:ext uri="{FF2B5EF4-FFF2-40B4-BE49-F238E27FC236}">
                  <a16:creationId xmlns:a16="http://schemas.microsoft.com/office/drawing/2014/main" id="{1DA92C07-F143-7548-83F7-1906F8725112}"/>
                </a:ext>
              </a:extLst>
            </p:cNvPr>
            <p:cNvSpPr/>
            <p:nvPr/>
          </p:nvSpPr>
          <p:spPr>
            <a:xfrm>
              <a:off x="8743286" y="183595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F22D1DD-4CBD-F543-A6AB-DC8535F31B75}"/>
              </a:ext>
            </a:extLst>
          </p:cNvPr>
          <p:cNvSpPr txBox="1"/>
          <p:nvPr/>
        </p:nvSpPr>
        <p:spPr>
          <a:xfrm>
            <a:off x="9468422" y="4055861"/>
            <a:ext cx="1531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복제 그룹 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E803064-313B-384C-AE46-73543123657A}"/>
              </a:ext>
            </a:extLst>
          </p:cNvPr>
          <p:cNvGrpSpPr/>
          <p:nvPr/>
        </p:nvGrpSpPr>
        <p:grpSpPr>
          <a:xfrm>
            <a:off x="9247112" y="5619072"/>
            <a:ext cx="2033744" cy="563176"/>
            <a:chOff x="8641602" y="1531501"/>
            <a:chExt cx="2033744" cy="563176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4754FF8-CF5B-834B-95DA-B2D43A72E51C}"/>
                </a:ext>
              </a:extLst>
            </p:cNvPr>
            <p:cNvSpPr/>
            <p:nvPr/>
          </p:nvSpPr>
          <p:spPr>
            <a:xfrm>
              <a:off x="8641602" y="1531501"/>
              <a:ext cx="2033744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5D0FC4A0-B6D1-914A-8809-8E84DEB5EC90}"/>
                </a:ext>
              </a:extLst>
            </p:cNvPr>
            <p:cNvSpPr/>
            <p:nvPr/>
          </p:nvSpPr>
          <p:spPr>
            <a:xfrm>
              <a:off x="8738929" y="1571709"/>
              <a:ext cx="308956" cy="2240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D69BB43C-679D-CE4C-A1F4-34928B819B76}"/>
                </a:ext>
              </a:extLst>
            </p:cNvPr>
            <p:cNvSpPr/>
            <p:nvPr/>
          </p:nvSpPr>
          <p:spPr>
            <a:xfrm>
              <a:off x="9120677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31AE03D2-278C-A344-95A7-AE1435DBBDDE}"/>
                </a:ext>
              </a:extLst>
            </p:cNvPr>
            <p:cNvSpPr/>
            <p:nvPr/>
          </p:nvSpPr>
          <p:spPr>
            <a:xfrm>
              <a:off x="9493711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E1E289F8-4680-EB43-B2C1-45281A797E28}"/>
                </a:ext>
              </a:extLst>
            </p:cNvPr>
            <p:cNvSpPr/>
            <p:nvPr/>
          </p:nvSpPr>
          <p:spPr>
            <a:xfrm>
              <a:off x="9866745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AD991D69-78E4-884D-8217-F35BF4C01328}"/>
                </a:ext>
              </a:extLst>
            </p:cNvPr>
            <p:cNvSpPr/>
            <p:nvPr/>
          </p:nvSpPr>
          <p:spPr>
            <a:xfrm>
              <a:off x="10239779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65BC1F96-C72D-0E40-8993-173C6704BD59}"/>
                </a:ext>
              </a:extLst>
            </p:cNvPr>
            <p:cNvSpPr/>
            <p:nvPr/>
          </p:nvSpPr>
          <p:spPr>
            <a:xfrm>
              <a:off x="9120677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FED3FCA5-FA74-FB41-8F4F-D8243F5425F3}"/>
                </a:ext>
              </a:extLst>
            </p:cNvPr>
            <p:cNvSpPr/>
            <p:nvPr/>
          </p:nvSpPr>
          <p:spPr>
            <a:xfrm>
              <a:off x="9493711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CEEDFDC3-0AEC-FB41-A86A-3B959F39E390}"/>
                </a:ext>
              </a:extLst>
            </p:cNvPr>
            <p:cNvSpPr/>
            <p:nvPr/>
          </p:nvSpPr>
          <p:spPr>
            <a:xfrm>
              <a:off x="9866745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293440A7-AEDC-C84D-A9AD-4522C2F1B7BF}"/>
                </a:ext>
              </a:extLst>
            </p:cNvPr>
            <p:cNvSpPr/>
            <p:nvPr/>
          </p:nvSpPr>
          <p:spPr>
            <a:xfrm>
              <a:off x="10239779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E44C368B-8792-6A48-B842-1AEA8DEEFC02}"/>
                </a:ext>
              </a:extLst>
            </p:cNvPr>
            <p:cNvSpPr/>
            <p:nvPr/>
          </p:nvSpPr>
          <p:spPr>
            <a:xfrm>
              <a:off x="8743286" y="183595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B258B858-5913-A04E-8704-FE936464F0AC}"/>
              </a:ext>
            </a:extLst>
          </p:cNvPr>
          <p:cNvSpPr txBox="1"/>
          <p:nvPr/>
        </p:nvSpPr>
        <p:spPr>
          <a:xfrm>
            <a:off x="9468422" y="6240483"/>
            <a:ext cx="1531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복제 그룹 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EB5B903-9F80-2C40-BD8E-1A89096399F1}"/>
              </a:ext>
            </a:extLst>
          </p:cNvPr>
          <p:cNvCxnSpPr>
            <a:cxnSpLocks/>
          </p:cNvCxnSpPr>
          <p:nvPr/>
        </p:nvCxnSpPr>
        <p:spPr>
          <a:xfrm flipV="1">
            <a:off x="6068745" y="2473332"/>
            <a:ext cx="575631" cy="523256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39B5D51-0E81-C64F-82D5-3C11A8C31F07}"/>
              </a:ext>
            </a:extLst>
          </p:cNvPr>
          <p:cNvCxnSpPr>
            <a:cxnSpLocks/>
          </p:cNvCxnSpPr>
          <p:nvPr/>
        </p:nvCxnSpPr>
        <p:spPr>
          <a:xfrm>
            <a:off x="6118679" y="3746645"/>
            <a:ext cx="609700" cy="0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B534ECC-4F7C-A64D-A489-7626E9551A29}"/>
              </a:ext>
            </a:extLst>
          </p:cNvPr>
          <p:cNvCxnSpPr>
            <a:cxnSpLocks/>
          </p:cNvCxnSpPr>
          <p:nvPr/>
        </p:nvCxnSpPr>
        <p:spPr>
          <a:xfrm>
            <a:off x="6096000" y="4393262"/>
            <a:ext cx="548376" cy="441035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16C0ABA-4D24-7743-B46F-60473D33A3DD}"/>
              </a:ext>
            </a:extLst>
          </p:cNvPr>
          <p:cNvCxnSpPr>
            <a:cxnSpLocks/>
          </p:cNvCxnSpPr>
          <p:nvPr/>
        </p:nvCxnSpPr>
        <p:spPr>
          <a:xfrm flipV="1">
            <a:off x="8312946" y="1409281"/>
            <a:ext cx="677315" cy="438723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1F1FEB0-9F95-104F-955F-ED1E8CF5E106}"/>
              </a:ext>
            </a:extLst>
          </p:cNvPr>
          <p:cNvCxnSpPr>
            <a:cxnSpLocks/>
          </p:cNvCxnSpPr>
          <p:nvPr/>
        </p:nvCxnSpPr>
        <p:spPr>
          <a:xfrm>
            <a:off x="8397429" y="3749767"/>
            <a:ext cx="609700" cy="0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612AE8E-CE4A-6544-8660-DC6076C382CF}"/>
              </a:ext>
            </a:extLst>
          </p:cNvPr>
          <p:cNvCxnSpPr>
            <a:cxnSpLocks/>
          </p:cNvCxnSpPr>
          <p:nvPr/>
        </p:nvCxnSpPr>
        <p:spPr>
          <a:xfrm>
            <a:off x="8312946" y="5619072"/>
            <a:ext cx="651399" cy="234476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37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2D8F1C1-92CC-9440-9ABB-F9625848BC6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07940" y="1208987"/>
            <a:ext cx="1786416" cy="178641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772D442-D5D6-F042-B233-9B6D4FA8CB05}"/>
              </a:ext>
            </a:extLst>
          </p:cNvPr>
          <p:cNvGrpSpPr/>
          <p:nvPr/>
        </p:nvGrpSpPr>
        <p:grpSpPr>
          <a:xfrm>
            <a:off x="4936475" y="1208987"/>
            <a:ext cx="1786416" cy="1786416"/>
            <a:chOff x="3878855" y="1101686"/>
            <a:chExt cx="1786416" cy="178641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D5C53DE-32EE-774C-BD8A-BE2953A0E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878855" y="1101686"/>
              <a:ext cx="1786416" cy="1786416"/>
            </a:xfrm>
            <a:prstGeom prst="rect">
              <a:avLst/>
            </a:prstGeom>
          </p:spPr>
        </p:pic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A370B5E3-F970-DB4D-B4DC-93FACD883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9593" y="1742424"/>
              <a:ext cx="504940" cy="504940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D19D6E90-8544-234F-9F50-010D4D2D315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66672" y="1087725"/>
            <a:ext cx="762000" cy="762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BC0F8C3B-E707-6943-AE2D-957F32A1112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66672" y="1721195"/>
            <a:ext cx="762000" cy="7620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CCF117F-33E9-054F-91AC-57D1BC13818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66672" y="2354665"/>
            <a:ext cx="762000" cy="762000"/>
          </a:xfrm>
          <a:prstGeom prst="rect">
            <a:avLst/>
          </a:prstGeom>
        </p:spPr>
      </p:pic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CDC2264-9954-2F43-9C99-642BDEED0ADA}"/>
              </a:ext>
            </a:extLst>
          </p:cNvPr>
          <p:cNvCxnSpPr>
            <a:cxnSpLocks/>
          </p:cNvCxnSpPr>
          <p:nvPr/>
        </p:nvCxnSpPr>
        <p:spPr>
          <a:xfrm>
            <a:off x="3459932" y="2141671"/>
            <a:ext cx="1035868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7333C267-31C2-5E4F-B5EC-234BAABBF2DB}"/>
              </a:ext>
            </a:extLst>
          </p:cNvPr>
          <p:cNvCxnSpPr>
            <a:cxnSpLocks/>
          </p:cNvCxnSpPr>
          <p:nvPr/>
        </p:nvCxnSpPr>
        <p:spPr>
          <a:xfrm>
            <a:off x="7280949" y="2141671"/>
            <a:ext cx="1035868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A241261-A4A3-594F-8BFC-5D678189EB31}"/>
              </a:ext>
            </a:extLst>
          </p:cNvPr>
          <p:cNvSpPr txBox="1"/>
          <p:nvPr/>
        </p:nvSpPr>
        <p:spPr>
          <a:xfrm>
            <a:off x="1293908" y="3116665"/>
            <a:ext cx="190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C463F83-2E2E-DB43-9962-B0B35CA0B048}"/>
              </a:ext>
            </a:extLst>
          </p:cNvPr>
          <p:cNvSpPr txBox="1"/>
          <p:nvPr/>
        </p:nvSpPr>
        <p:spPr>
          <a:xfrm>
            <a:off x="3036028" y="4206224"/>
            <a:ext cx="190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Character filters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5D7BA0F-34AE-EF42-9222-A8D3B2D71065}"/>
              </a:ext>
            </a:extLst>
          </p:cNvPr>
          <p:cNvSpPr txBox="1"/>
          <p:nvPr/>
        </p:nvSpPr>
        <p:spPr>
          <a:xfrm>
            <a:off x="4879459" y="3116665"/>
            <a:ext cx="190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Analyzer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967801A-460F-B14C-9783-394A6B31E39F}"/>
              </a:ext>
            </a:extLst>
          </p:cNvPr>
          <p:cNvSpPr txBox="1"/>
          <p:nvPr/>
        </p:nvSpPr>
        <p:spPr>
          <a:xfrm>
            <a:off x="8197448" y="3116665"/>
            <a:ext cx="190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Storage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4E036815-BC40-A64F-A837-7471E3F3DABE}"/>
              </a:ext>
            </a:extLst>
          </p:cNvPr>
          <p:cNvCxnSpPr>
            <a:cxnSpLocks/>
          </p:cNvCxnSpPr>
          <p:nvPr/>
        </p:nvCxnSpPr>
        <p:spPr>
          <a:xfrm flipH="1">
            <a:off x="4879459" y="3701668"/>
            <a:ext cx="627962" cy="396607"/>
          </a:xfrm>
          <a:prstGeom prst="straightConnector1">
            <a:avLst/>
          </a:prstGeom>
          <a:ln w="127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6FBE83C-97A1-B941-9E6D-CE035AEFBAA6}"/>
              </a:ext>
            </a:extLst>
          </p:cNvPr>
          <p:cNvSpPr txBox="1"/>
          <p:nvPr/>
        </p:nvSpPr>
        <p:spPr>
          <a:xfrm>
            <a:off x="4936475" y="4591172"/>
            <a:ext cx="190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Tokenizer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0CEEEBB-A220-654C-83EA-9B8AA29D3616}"/>
              </a:ext>
            </a:extLst>
          </p:cNvPr>
          <p:cNvSpPr txBox="1"/>
          <p:nvPr/>
        </p:nvSpPr>
        <p:spPr>
          <a:xfrm>
            <a:off x="6297001" y="4182760"/>
            <a:ext cx="190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 filters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B3AB768-C1A4-834F-B62E-14A6B1F5C904}"/>
              </a:ext>
            </a:extLst>
          </p:cNvPr>
          <p:cNvCxnSpPr>
            <a:cxnSpLocks/>
          </p:cNvCxnSpPr>
          <p:nvPr/>
        </p:nvCxnSpPr>
        <p:spPr>
          <a:xfrm flipH="1">
            <a:off x="5886698" y="3701668"/>
            <a:ext cx="1" cy="561026"/>
          </a:xfrm>
          <a:prstGeom prst="straightConnector1">
            <a:avLst/>
          </a:prstGeom>
          <a:ln w="127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FB7A62CA-6629-A349-8D6F-5BB27FCF7F10}"/>
              </a:ext>
            </a:extLst>
          </p:cNvPr>
          <p:cNvCxnSpPr>
            <a:cxnSpLocks/>
          </p:cNvCxnSpPr>
          <p:nvPr/>
        </p:nvCxnSpPr>
        <p:spPr>
          <a:xfrm>
            <a:off x="6305303" y="3701668"/>
            <a:ext cx="474603" cy="396607"/>
          </a:xfrm>
          <a:prstGeom prst="straightConnector1">
            <a:avLst/>
          </a:prstGeom>
          <a:ln w="127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08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2251</TotalTime>
  <Words>2537</Words>
  <Application>Microsoft Macintosh PowerPoint</Application>
  <PresentationFormat>와이드스크린</PresentationFormat>
  <Paragraphs>748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SHeadG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3852</cp:lastModifiedBy>
  <cp:revision>154</cp:revision>
  <dcterms:created xsi:type="dcterms:W3CDTF">2020-12-16T11:48:58Z</dcterms:created>
  <dcterms:modified xsi:type="dcterms:W3CDTF">2022-09-12T08:45:18Z</dcterms:modified>
</cp:coreProperties>
</file>